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0" r:id="rId5"/>
    <p:sldId id="265" r:id="rId6"/>
    <p:sldId id="266" r:id="rId7"/>
    <p:sldId id="267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2E13E1-CCC3-41AA-B6BA-D3D90F64D5F6}" v="1702" dt="2023-09-07T20:50:21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50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la, Patricio A" userId="7acaa038-490b-4fb2-9f79-12f33e15acb1" providerId="ADAL" clId="{F14932F7-D3AE-4794-9C3C-73DBE1408B0E}"/>
    <pc:docChg chg="undo custSel addSld delSld modSld">
      <pc:chgData name="Vela, Patricio A" userId="7acaa038-490b-4fb2-9f79-12f33e15acb1" providerId="ADAL" clId="{F14932F7-D3AE-4794-9C3C-73DBE1408B0E}" dt="2022-02-10T19:11:49.244" v="1173" actId="14100"/>
      <pc:docMkLst>
        <pc:docMk/>
      </pc:docMkLst>
      <pc:sldChg chg="modSp">
        <pc:chgData name="Vela, Patricio A" userId="7acaa038-490b-4fb2-9f79-12f33e15acb1" providerId="ADAL" clId="{F14932F7-D3AE-4794-9C3C-73DBE1408B0E}" dt="2022-02-10T18:55:18.282" v="63" actId="20577"/>
        <pc:sldMkLst>
          <pc:docMk/>
          <pc:sldMk cId="334255661" sldId="256"/>
        </pc:sldMkLst>
        <pc:spChg chg="mod">
          <ac:chgData name="Vela, Patricio A" userId="7acaa038-490b-4fb2-9f79-12f33e15acb1" providerId="ADAL" clId="{F14932F7-D3AE-4794-9C3C-73DBE1408B0E}" dt="2022-02-10T18:55:18.282" v="63" actId="20577"/>
          <ac:spMkLst>
            <pc:docMk/>
            <pc:sldMk cId="334255661" sldId="256"/>
            <ac:spMk id="3" creationId="{E712867F-5436-4313-B7C5-25B84DFD677C}"/>
          </ac:spMkLst>
        </pc:spChg>
      </pc:sldChg>
      <pc:sldChg chg="del">
        <pc:chgData name="Vela, Patricio A" userId="7acaa038-490b-4fb2-9f79-12f33e15acb1" providerId="ADAL" clId="{F14932F7-D3AE-4794-9C3C-73DBE1408B0E}" dt="2022-02-10T18:56:16.443" v="64" actId="2696"/>
        <pc:sldMkLst>
          <pc:docMk/>
          <pc:sldMk cId="2028085523" sldId="257"/>
        </pc:sldMkLst>
      </pc:sldChg>
      <pc:sldChg chg="modSp">
        <pc:chgData name="Vela, Patricio A" userId="7acaa038-490b-4fb2-9f79-12f33e15acb1" providerId="ADAL" clId="{F14932F7-D3AE-4794-9C3C-73DBE1408B0E}" dt="2022-02-10T19:05:57.528" v="800" actId="20577"/>
        <pc:sldMkLst>
          <pc:docMk/>
          <pc:sldMk cId="3092858750" sldId="258"/>
        </pc:sldMkLst>
        <pc:spChg chg="mod">
          <ac:chgData name="Vela, Patricio A" userId="7acaa038-490b-4fb2-9f79-12f33e15acb1" providerId="ADAL" clId="{F14932F7-D3AE-4794-9C3C-73DBE1408B0E}" dt="2022-02-10T19:05:57.528" v="800" actId="20577"/>
          <ac:spMkLst>
            <pc:docMk/>
            <pc:sldMk cId="3092858750" sldId="258"/>
            <ac:spMk id="2" creationId="{832791DE-A15A-41F4-BF31-0BDCF5E669CE}"/>
          </ac:spMkLst>
        </pc:spChg>
        <pc:spChg chg="mod">
          <ac:chgData name="Vela, Patricio A" userId="7acaa038-490b-4fb2-9f79-12f33e15acb1" providerId="ADAL" clId="{F14932F7-D3AE-4794-9C3C-73DBE1408B0E}" dt="2022-02-10T19:04:08.155" v="798" actId="20577"/>
          <ac:spMkLst>
            <pc:docMk/>
            <pc:sldMk cId="3092858750" sldId="258"/>
            <ac:spMk id="3" creationId="{261FADFF-3AB0-4A5D-A034-68B2A56560C5}"/>
          </ac:spMkLst>
        </pc:spChg>
      </pc:sldChg>
      <pc:sldChg chg="modSp">
        <pc:chgData name="Vela, Patricio A" userId="7acaa038-490b-4fb2-9f79-12f33e15acb1" providerId="ADAL" clId="{F14932F7-D3AE-4794-9C3C-73DBE1408B0E}" dt="2022-02-10T19:10:11.382" v="1072" actId="6549"/>
        <pc:sldMkLst>
          <pc:docMk/>
          <pc:sldMk cId="1657944795" sldId="259"/>
        </pc:sldMkLst>
        <pc:spChg chg="mod">
          <ac:chgData name="Vela, Patricio A" userId="7acaa038-490b-4fb2-9f79-12f33e15acb1" providerId="ADAL" clId="{F14932F7-D3AE-4794-9C3C-73DBE1408B0E}" dt="2022-02-10T19:09:47.527" v="1057" actId="20577"/>
          <ac:spMkLst>
            <pc:docMk/>
            <pc:sldMk cId="1657944795" sldId="259"/>
            <ac:spMk id="2" creationId="{68D40C9C-D1BF-4629-96F9-CABCC1E165CA}"/>
          </ac:spMkLst>
        </pc:spChg>
        <pc:spChg chg="mod">
          <ac:chgData name="Vela, Patricio A" userId="7acaa038-490b-4fb2-9f79-12f33e15acb1" providerId="ADAL" clId="{F14932F7-D3AE-4794-9C3C-73DBE1408B0E}" dt="2022-02-10T19:10:11.382" v="1072" actId="6549"/>
          <ac:spMkLst>
            <pc:docMk/>
            <pc:sldMk cId="1657944795" sldId="259"/>
            <ac:spMk id="3" creationId="{082CD86D-165F-4222-93C8-26BFE52F9762}"/>
          </ac:spMkLst>
        </pc:spChg>
      </pc:sldChg>
      <pc:sldChg chg="addSp modSp add">
        <pc:chgData name="Vela, Patricio A" userId="7acaa038-490b-4fb2-9f79-12f33e15acb1" providerId="ADAL" clId="{F14932F7-D3AE-4794-9C3C-73DBE1408B0E}" dt="2022-02-10T19:09:05.396" v="999" actId="14100"/>
        <pc:sldMkLst>
          <pc:docMk/>
          <pc:sldMk cId="2110742953" sldId="260"/>
        </pc:sldMkLst>
        <pc:spChg chg="add mod">
          <ac:chgData name="Vela, Patricio A" userId="7acaa038-490b-4fb2-9f79-12f33e15acb1" providerId="ADAL" clId="{F14932F7-D3AE-4794-9C3C-73DBE1408B0E}" dt="2022-02-10T19:09:05.396" v="999" actId="14100"/>
          <ac:spMkLst>
            <pc:docMk/>
            <pc:sldMk cId="2110742953" sldId="260"/>
            <ac:spMk id="4" creationId="{5E89BA6E-527A-47A2-B351-52973FFE996F}"/>
          </ac:spMkLst>
        </pc:spChg>
      </pc:sldChg>
      <pc:sldChg chg="modSp add">
        <pc:chgData name="Vela, Patricio A" userId="7acaa038-490b-4fb2-9f79-12f33e15acb1" providerId="ADAL" clId="{F14932F7-D3AE-4794-9C3C-73DBE1408B0E}" dt="2022-02-10T19:11:08.267" v="1127" actId="14100"/>
        <pc:sldMkLst>
          <pc:docMk/>
          <pc:sldMk cId="1507331989" sldId="261"/>
        </pc:sldMkLst>
        <pc:spChg chg="mod">
          <ac:chgData name="Vela, Patricio A" userId="7acaa038-490b-4fb2-9f79-12f33e15acb1" providerId="ADAL" clId="{F14932F7-D3AE-4794-9C3C-73DBE1408B0E}" dt="2022-02-10T19:11:02.132" v="1126" actId="179"/>
          <ac:spMkLst>
            <pc:docMk/>
            <pc:sldMk cId="1507331989" sldId="261"/>
            <ac:spMk id="2" creationId="{68D40C9C-D1BF-4629-96F9-CABCC1E165CA}"/>
          </ac:spMkLst>
        </pc:spChg>
        <pc:spChg chg="mod">
          <ac:chgData name="Vela, Patricio A" userId="7acaa038-490b-4fb2-9f79-12f33e15acb1" providerId="ADAL" clId="{F14932F7-D3AE-4794-9C3C-73DBE1408B0E}" dt="2022-02-10T19:11:08.267" v="1127" actId="14100"/>
          <ac:spMkLst>
            <pc:docMk/>
            <pc:sldMk cId="1507331989" sldId="261"/>
            <ac:spMk id="3" creationId="{082CD86D-165F-4222-93C8-26BFE52F9762}"/>
          </ac:spMkLst>
        </pc:spChg>
      </pc:sldChg>
      <pc:sldChg chg="modSp add">
        <pc:chgData name="Vela, Patricio A" userId="7acaa038-490b-4fb2-9f79-12f33e15acb1" providerId="ADAL" clId="{F14932F7-D3AE-4794-9C3C-73DBE1408B0E}" dt="2022-02-10T19:11:49.244" v="1173" actId="14100"/>
        <pc:sldMkLst>
          <pc:docMk/>
          <pc:sldMk cId="1366749593" sldId="262"/>
        </pc:sldMkLst>
        <pc:spChg chg="mod">
          <ac:chgData name="Vela, Patricio A" userId="7acaa038-490b-4fb2-9f79-12f33e15acb1" providerId="ADAL" clId="{F14932F7-D3AE-4794-9C3C-73DBE1408B0E}" dt="2022-02-10T19:11:45.741" v="1172" actId="14100"/>
          <ac:spMkLst>
            <pc:docMk/>
            <pc:sldMk cId="1366749593" sldId="262"/>
            <ac:spMk id="2" creationId="{68D40C9C-D1BF-4629-96F9-CABCC1E165CA}"/>
          </ac:spMkLst>
        </pc:spChg>
        <pc:spChg chg="mod">
          <ac:chgData name="Vela, Patricio A" userId="7acaa038-490b-4fb2-9f79-12f33e15acb1" providerId="ADAL" clId="{F14932F7-D3AE-4794-9C3C-73DBE1408B0E}" dt="2022-02-10T19:11:49.244" v="1173" actId="14100"/>
          <ac:spMkLst>
            <pc:docMk/>
            <pc:sldMk cId="1366749593" sldId="262"/>
            <ac:spMk id="3" creationId="{082CD86D-165F-4222-93C8-26BFE52F9762}"/>
          </ac:spMkLst>
        </pc:spChg>
      </pc:sldChg>
    </pc:docChg>
  </pc:docChgLst>
  <pc:docChgLst>
    <pc:chgData name="Vela, Patricio A" userId="7acaa038-490b-4fb2-9f79-12f33e15acb1" providerId="ADAL" clId="{615841E0-B554-476A-B53D-1C3E92B32235}"/>
    <pc:docChg chg="undo custSel addSld modSld">
      <pc:chgData name="Vela, Patricio A" userId="7acaa038-490b-4fb2-9f79-12f33e15acb1" providerId="ADAL" clId="{615841E0-B554-476A-B53D-1C3E92B32235}" dt="2023-08-31T15:18:26.693" v="1629"/>
      <pc:docMkLst>
        <pc:docMk/>
      </pc:docMkLst>
      <pc:sldChg chg="modSp">
        <pc:chgData name="Vela, Patricio A" userId="7acaa038-490b-4fb2-9f79-12f33e15acb1" providerId="ADAL" clId="{615841E0-B554-476A-B53D-1C3E92B32235}" dt="2023-08-24T20:42:32.257" v="76" actId="20577"/>
        <pc:sldMkLst>
          <pc:docMk/>
          <pc:sldMk cId="334255661" sldId="256"/>
        </pc:sldMkLst>
        <pc:spChg chg="mod">
          <ac:chgData name="Vela, Patricio A" userId="7acaa038-490b-4fb2-9f79-12f33e15acb1" providerId="ADAL" clId="{615841E0-B554-476A-B53D-1C3E92B32235}" dt="2023-08-24T20:42:24.599" v="47" actId="27636"/>
          <ac:spMkLst>
            <pc:docMk/>
            <pc:sldMk cId="334255661" sldId="256"/>
            <ac:spMk id="2" creationId="{3E115B5E-D8B8-4210-B211-5E3F4CF5B878}"/>
          </ac:spMkLst>
        </pc:spChg>
        <pc:spChg chg="mod">
          <ac:chgData name="Vela, Patricio A" userId="7acaa038-490b-4fb2-9f79-12f33e15acb1" providerId="ADAL" clId="{615841E0-B554-476A-B53D-1C3E92B32235}" dt="2023-08-24T20:42:32.257" v="76" actId="20577"/>
          <ac:spMkLst>
            <pc:docMk/>
            <pc:sldMk cId="334255661" sldId="256"/>
            <ac:spMk id="3" creationId="{E712867F-5436-4313-B7C5-25B84DFD677C}"/>
          </ac:spMkLst>
        </pc:spChg>
      </pc:sldChg>
      <pc:sldChg chg="addSp delSp modSp">
        <pc:chgData name="Vela, Patricio A" userId="7acaa038-490b-4fb2-9f79-12f33e15acb1" providerId="ADAL" clId="{615841E0-B554-476A-B53D-1C3E92B32235}" dt="2023-08-24T20:50:07.449" v="986" actId="20577"/>
        <pc:sldMkLst>
          <pc:docMk/>
          <pc:sldMk cId="3092858750" sldId="258"/>
        </pc:sldMkLst>
        <pc:spChg chg="mod">
          <ac:chgData name="Vela, Patricio A" userId="7acaa038-490b-4fb2-9f79-12f33e15acb1" providerId="ADAL" clId="{615841E0-B554-476A-B53D-1C3E92B32235}" dt="2023-08-24T20:49:28.552" v="856" actId="20577"/>
          <ac:spMkLst>
            <pc:docMk/>
            <pc:sldMk cId="3092858750" sldId="258"/>
            <ac:spMk id="2" creationId="{832791DE-A15A-41F4-BF31-0BDCF5E669CE}"/>
          </ac:spMkLst>
        </pc:spChg>
        <pc:spChg chg="del mod">
          <ac:chgData name="Vela, Patricio A" userId="7acaa038-490b-4fb2-9f79-12f33e15acb1" providerId="ADAL" clId="{615841E0-B554-476A-B53D-1C3E92B32235}" dt="2023-08-24T20:49:31.954" v="857" actId="478"/>
          <ac:spMkLst>
            <pc:docMk/>
            <pc:sldMk cId="3092858750" sldId="258"/>
            <ac:spMk id="3" creationId="{261FADFF-3AB0-4A5D-A034-68B2A56560C5}"/>
          </ac:spMkLst>
        </pc:spChg>
        <pc:spChg chg="add mod">
          <ac:chgData name="Vela, Patricio A" userId="7acaa038-490b-4fb2-9f79-12f33e15acb1" providerId="ADAL" clId="{615841E0-B554-476A-B53D-1C3E92B32235}" dt="2023-08-24T20:50:07.449" v="986" actId="20577"/>
          <ac:spMkLst>
            <pc:docMk/>
            <pc:sldMk cId="3092858750" sldId="258"/>
            <ac:spMk id="4" creationId="{BDC037A7-AFB5-41EF-98DC-06C9A9D4BF8F}"/>
          </ac:spMkLst>
        </pc:spChg>
        <pc:spChg chg="add del mod">
          <ac:chgData name="Vela, Patricio A" userId="7acaa038-490b-4fb2-9f79-12f33e15acb1" providerId="ADAL" clId="{615841E0-B554-476A-B53D-1C3E92B32235}" dt="2023-08-24T20:49:35.373" v="858" actId="478"/>
          <ac:spMkLst>
            <pc:docMk/>
            <pc:sldMk cId="3092858750" sldId="258"/>
            <ac:spMk id="6" creationId="{02563457-0912-47F3-ABBD-C2A566D074A0}"/>
          </ac:spMkLst>
        </pc:spChg>
      </pc:sldChg>
      <pc:sldChg chg="addSp delSp modSp">
        <pc:chgData name="Vela, Patricio A" userId="7acaa038-490b-4fb2-9f79-12f33e15acb1" providerId="ADAL" clId="{615841E0-B554-476A-B53D-1C3E92B32235}" dt="2023-08-31T15:11:06.094" v="996" actId="207"/>
        <pc:sldMkLst>
          <pc:docMk/>
          <pc:sldMk cId="1657944795" sldId="259"/>
        </pc:sldMkLst>
        <pc:spChg chg="mod">
          <ac:chgData name="Vela, Patricio A" userId="7acaa038-490b-4fb2-9f79-12f33e15acb1" providerId="ADAL" clId="{615841E0-B554-476A-B53D-1C3E92B32235}" dt="2023-08-24T20:47:23.771" v="653" actId="20577"/>
          <ac:spMkLst>
            <pc:docMk/>
            <pc:sldMk cId="1657944795" sldId="259"/>
            <ac:spMk id="2" creationId="{68D40C9C-D1BF-4629-96F9-CABCC1E165CA}"/>
          </ac:spMkLst>
        </pc:spChg>
        <pc:spChg chg="del">
          <ac:chgData name="Vela, Patricio A" userId="7acaa038-490b-4fb2-9f79-12f33e15acb1" providerId="ADAL" clId="{615841E0-B554-476A-B53D-1C3E92B32235}" dt="2023-08-24T20:47:29.602" v="654" actId="478"/>
          <ac:spMkLst>
            <pc:docMk/>
            <pc:sldMk cId="1657944795" sldId="259"/>
            <ac:spMk id="3" creationId="{082CD86D-165F-4222-93C8-26BFE52F9762}"/>
          </ac:spMkLst>
        </pc:spChg>
        <pc:spChg chg="add mod">
          <ac:chgData name="Vela, Patricio A" userId="7acaa038-490b-4fb2-9f79-12f33e15acb1" providerId="ADAL" clId="{615841E0-B554-476A-B53D-1C3E92B32235}" dt="2023-08-31T15:10:55.735" v="993" actId="14100"/>
          <ac:spMkLst>
            <pc:docMk/>
            <pc:sldMk cId="1657944795" sldId="259"/>
            <ac:spMk id="4" creationId="{29B4CE81-5EEE-4917-8EC2-F07B6E401280}"/>
          </ac:spMkLst>
        </pc:spChg>
        <pc:spChg chg="add del mod">
          <ac:chgData name="Vela, Patricio A" userId="7acaa038-490b-4fb2-9f79-12f33e15acb1" providerId="ADAL" clId="{615841E0-B554-476A-B53D-1C3E92B32235}" dt="2023-08-24T20:47:32.573" v="655" actId="478"/>
          <ac:spMkLst>
            <pc:docMk/>
            <pc:sldMk cId="1657944795" sldId="259"/>
            <ac:spMk id="5" creationId="{46A65F68-8B6A-4901-8B5E-244339B8CF84}"/>
          </ac:spMkLst>
        </pc:spChg>
        <pc:spChg chg="add mod">
          <ac:chgData name="Vela, Patricio A" userId="7acaa038-490b-4fb2-9f79-12f33e15acb1" providerId="ADAL" clId="{615841E0-B554-476A-B53D-1C3E92B32235}" dt="2023-08-31T15:11:06.094" v="996" actId="207"/>
          <ac:spMkLst>
            <pc:docMk/>
            <pc:sldMk cId="1657944795" sldId="259"/>
            <ac:spMk id="6" creationId="{839419A1-2E8D-4229-A386-3A687686CC60}"/>
          </ac:spMkLst>
        </pc:spChg>
      </pc:sldChg>
      <pc:sldChg chg="delSp modSp">
        <pc:chgData name="Vela, Patricio A" userId="7acaa038-490b-4fb2-9f79-12f33e15acb1" providerId="ADAL" clId="{615841E0-B554-476A-B53D-1C3E92B32235}" dt="2023-08-31T15:10:35.292" v="988" actId="207"/>
        <pc:sldMkLst>
          <pc:docMk/>
          <pc:sldMk cId="2110742953" sldId="260"/>
        </pc:sldMkLst>
        <pc:spChg chg="mod">
          <ac:chgData name="Vela, Patricio A" userId="7acaa038-490b-4fb2-9f79-12f33e15acb1" providerId="ADAL" clId="{615841E0-B554-476A-B53D-1C3E92B32235}" dt="2023-08-24T20:45:30.845" v="396" actId="20577"/>
          <ac:spMkLst>
            <pc:docMk/>
            <pc:sldMk cId="2110742953" sldId="260"/>
            <ac:spMk id="2" creationId="{832791DE-A15A-41F4-BF31-0BDCF5E669CE}"/>
          </ac:spMkLst>
        </pc:spChg>
        <pc:spChg chg="mod">
          <ac:chgData name="Vela, Patricio A" userId="7acaa038-490b-4fb2-9f79-12f33e15acb1" providerId="ADAL" clId="{615841E0-B554-476A-B53D-1C3E92B32235}" dt="2023-08-31T15:10:35.292" v="988" actId="207"/>
          <ac:spMkLst>
            <pc:docMk/>
            <pc:sldMk cId="2110742953" sldId="260"/>
            <ac:spMk id="3" creationId="{261FADFF-3AB0-4A5D-A034-68B2A56560C5}"/>
          </ac:spMkLst>
        </pc:spChg>
        <pc:spChg chg="del">
          <ac:chgData name="Vela, Patricio A" userId="7acaa038-490b-4fb2-9f79-12f33e15acb1" providerId="ADAL" clId="{615841E0-B554-476A-B53D-1C3E92B32235}" dt="2023-08-24T20:47:08.025" v="610" actId="478"/>
          <ac:spMkLst>
            <pc:docMk/>
            <pc:sldMk cId="2110742953" sldId="260"/>
            <ac:spMk id="4" creationId="{5E89BA6E-527A-47A2-B351-52973FFE996F}"/>
          </ac:spMkLst>
        </pc:spChg>
      </pc:sldChg>
      <pc:sldChg chg="addSp delSp modSp">
        <pc:chgData name="Vela, Patricio A" userId="7acaa038-490b-4fb2-9f79-12f33e15acb1" providerId="ADAL" clId="{615841E0-B554-476A-B53D-1C3E92B32235}" dt="2023-08-31T15:16:23.226" v="1494" actId="20577"/>
        <pc:sldMkLst>
          <pc:docMk/>
          <pc:sldMk cId="1507331989" sldId="261"/>
        </pc:sldMkLst>
        <pc:spChg chg="mod">
          <ac:chgData name="Vela, Patricio A" userId="7acaa038-490b-4fb2-9f79-12f33e15acb1" providerId="ADAL" clId="{615841E0-B554-476A-B53D-1C3E92B32235}" dt="2023-08-31T15:12:28.122" v="1027" actId="14100"/>
          <ac:spMkLst>
            <pc:docMk/>
            <pc:sldMk cId="1507331989" sldId="261"/>
            <ac:spMk id="2" creationId="{68D40C9C-D1BF-4629-96F9-CABCC1E165CA}"/>
          </ac:spMkLst>
        </pc:spChg>
        <pc:spChg chg="del">
          <ac:chgData name="Vela, Patricio A" userId="7acaa038-490b-4fb2-9f79-12f33e15acb1" providerId="ADAL" clId="{615841E0-B554-476A-B53D-1C3E92B32235}" dt="2023-08-31T15:12:31.619" v="1028" actId="478"/>
          <ac:spMkLst>
            <pc:docMk/>
            <pc:sldMk cId="1507331989" sldId="261"/>
            <ac:spMk id="3" creationId="{082CD86D-165F-4222-93C8-26BFE52F9762}"/>
          </ac:spMkLst>
        </pc:spChg>
        <pc:spChg chg="add del mod">
          <ac:chgData name="Vela, Patricio A" userId="7acaa038-490b-4fb2-9f79-12f33e15acb1" providerId="ADAL" clId="{615841E0-B554-476A-B53D-1C3E92B32235}" dt="2023-08-31T15:12:34.621" v="1030" actId="478"/>
          <ac:spMkLst>
            <pc:docMk/>
            <pc:sldMk cId="1507331989" sldId="261"/>
            <ac:spMk id="5" creationId="{8390FBA2-AB19-45BD-B340-B2CB1E030CE6}"/>
          </ac:spMkLst>
        </pc:spChg>
        <pc:spChg chg="add mod">
          <ac:chgData name="Vela, Patricio A" userId="7acaa038-490b-4fb2-9f79-12f33e15acb1" providerId="ADAL" clId="{615841E0-B554-476A-B53D-1C3E92B32235}" dt="2023-08-31T15:14:25.634" v="1188" actId="14100"/>
          <ac:spMkLst>
            <pc:docMk/>
            <pc:sldMk cId="1507331989" sldId="261"/>
            <ac:spMk id="6" creationId="{E84CF447-84D7-4787-A276-4FC7C9E0A241}"/>
          </ac:spMkLst>
        </pc:spChg>
        <pc:spChg chg="add mod">
          <ac:chgData name="Vela, Patricio A" userId="7acaa038-490b-4fb2-9f79-12f33e15acb1" providerId="ADAL" clId="{615841E0-B554-476A-B53D-1C3E92B32235}" dt="2023-08-31T15:16:23.226" v="1494" actId="20577"/>
          <ac:spMkLst>
            <pc:docMk/>
            <pc:sldMk cId="1507331989" sldId="261"/>
            <ac:spMk id="7" creationId="{A7F0F8A7-7DAB-407D-AA58-71B50991F155}"/>
          </ac:spMkLst>
        </pc:spChg>
      </pc:sldChg>
      <pc:sldChg chg="addSp delSp modSp">
        <pc:chgData name="Vela, Patricio A" userId="7acaa038-490b-4fb2-9f79-12f33e15acb1" providerId="ADAL" clId="{615841E0-B554-476A-B53D-1C3E92B32235}" dt="2023-08-31T15:18:24.050" v="1628"/>
        <pc:sldMkLst>
          <pc:docMk/>
          <pc:sldMk cId="1366749593" sldId="262"/>
        </pc:sldMkLst>
        <pc:spChg chg="mod">
          <ac:chgData name="Vela, Patricio A" userId="7acaa038-490b-4fb2-9f79-12f33e15acb1" providerId="ADAL" clId="{615841E0-B554-476A-B53D-1C3E92B32235}" dt="2023-08-31T15:16:58.229" v="1545" actId="20577"/>
          <ac:spMkLst>
            <pc:docMk/>
            <pc:sldMk cId="1366749593" sldId="262"/>
            <ac:spMk id="2" creationId="{68D40C9C-D1BF-4629-96F9-CABCC1E165CA}"/>
          </ac:spMkLst>
        </pc:spChg>
        <pc:spChg chg="mod">
          <ac:chgData name="Vela, Patricio A" userId="7acaa038-490b-4fb2-9f79-12f33e15acb1" providerId="ADAL" clId="{615841E0-B554-476A-B53D-1C3E92B32235}" dt="2023-08-31T15:17:39.193" v="1606" actId="20577"/>
          <ac:spMkLst>
            <pc:docMk/>
            <pc:sldMk cId="1366749593" sldId="262"/>
            <ac:spMk id="3" creationId="{082CD86D-165F-4222-93C8-26BFE52F9762}"/>
          </ac:spMkLst>
        </pc:spChg>
        <pc:spChg chg="add del mod">
          <ac:chgData name="Vela, Patricio A" userId="7acaa038-490b-4fb2-9f79-12f33e15acb1" providerId="ADAL" clId="{615841E0-B554-476A-B53D-1C3E92B32235}" dt="2023-08-31T15:18:24.050" v="1628"/>
          <ac:spMkLst>
            <pc:docMk/>
            <pc:sldMk cId="1366749593" sldId="262"/>
            <ac:spMk id="4" creationId="{B60FDD12-969E-4D53-9DAD-BF017C823BA6}"/>
          </ac:spMkLst>
        </pc:spChg>
      </pc:sldChg>
      <pc:sldChg chg="add">
        <pc:chgData name="Vela, Patricio A" userId="7acaa038-490b-4fb2-9f79-12f33e15acb1" providerId="ADAL" clId="{615841E0-B554-476A-B53D-1C3E92B32235}" dt="2023-08-24T20:49:19.356" v="830"/>
        <pc:sldMkLst>
          <pc:docMk/>
          <pc:sldMk cId="2883440939" sldId="263"/>
        </pc:sldMkLst>
      </pc:sldChg>
      <pc:sldChg chg="addSp delSp modSp add">
        <pc:chgData name="Vela, Patricio A" userId="7acaa038-490b-4fb2-9f79-12f33e15acb1" providerId="ADAL" clId="{615841E0-B554-476A-B53D-1C3E92B32235}" dt="2023-08-31T15:18:26.693" v="1629"/>
        <pc:sldMkLst>
          <pc:docMk/>
          <pc:sldMk cId="1065840317" sldId="264"/>
        </pc:sldMkLst>
        <pc:spChg chg="mod">
          <ac:chgData name="Vela, Patricio A" userId="7acaa038-490b-4fb2-9f79-12f33e15acb1" providerId="ADAL" clId="{615841E0-B554-476A-B53D-1C3E92B32235}" dt="2023-08-31T15:17:17.164" v="1553" actId="20577"/>
          <ac:spMkLst>
            <pc:docMk/>
            <pc:sldMk cId="1065840317" sldId="264"/>
            <ac:spMk id="2" creationId="{68D40C9C-D1BF-4629-96F9-CABCC1E165CA}"/>
          </ac:spMkLst>
        </pc:spChg>
        <pc:spChg chg="del">
          <ac:chgData name="Vela, Patricio A" userId="7acaa038-490b-4fb2-9f79-12f33e15acb1" providerId="ADAL" clId="{615841E0-B554-476A-B53D-1C3E92B32235}" dt="2023-08-31T15:17:49.134" v="1608" actId="478"/>
          <ac:spMkLst>
            <pc:docMk/>
            <pc:sldMk cId="1065840317" sldId="264"/>
            <ac:spMk id="3" creationId="{082CD86D-165F-4222-93C8-26BFE52F9762}"/>
          </ac:spMkLst>
        </pc:spChg>
        <pc:spChg chg="add del mod">
          <ac:chgData name="Vela, Patricio A" userId="7acaa038-490b-4fb2-9f79-12f33e15acb1" providerId="ADAL" clId="{615841E0-B554-476A-B53D-1C3E92B32235}" dt="2023-08-31T15:18:09.586" v="1623"/>
          <ac:spMkLst>
            <pc:docMk/>
            <pc:sldMk cId="1065840317" sldId="264"/>
            <ac:spMk id="4" creationId="{15F95F1A-5E1F-432E-9E70-F0402C0F7954}"/>
          </ac:spMkLst>
        </pc:spChg>
        <pc:spChg chg="add del mod">
          <ac:chgData name="Vela, Patricio A" userId="7acaa038-490b-4fb2-9f79-12f33e15acb1" providerId="ADAL" clId="{615841E0-B554-476A-B53D-1C3E92B32235}" dt="2023-08-31T15:17:53.069" v="1609" actId="478"/>
          <ac:spMkLst>
            <pc:docMk/>
            <pc:sldMk cId="1065840317" sldId="264"/>
            <ac:spMk id="6" creationId="{58F2FB52-8C31-4197-8868-3C800CE79FFC}"/>
          </ac:spMkLst>
        </pc:spChg>
        <pc:spChg chg="add">
          <ac:chgData name="Vela, Patricio A" userId="7acaa038-490b-4fb2-9f79-12f33e15acb1" providerId="ADAL" clId="{615841E0-B554-476A-B53D-1C3E92B32235}" dt="2023-08-31T15:18:26.693" v="1629"/>
          <ac:spMkLst>
            <pc:docMk/>
            <pc:sldMk cId="1065840317" sldId="264"/>
            <ac:spMk id="7" creationId="{61F9A910-A1BB-4CF0-ABF4-253FDC9557B8}"/>
          </ac:spMkLst>
        </pc:spChg>
      </pc:sldChg>
    </pc:docChg>
  </pc:docChgLst>
  <pc:docChgLst>
    <pc:chgData name="Vela, Patricio A" userId="7acaa038-490b-4fb2-9f79-12f33e15acb1" providerId="ADAL" clId="{E82E13E1-CCC3-41AA-B6BA-D3D90F64D5F6}"/>
    <pc:docChg chg="undo redo custSel addSld delSld modSld">
      <pc:chgData name="Vela, Patricio A" userId="7acaa038-490b-4fb2-9f79-12f33e15acb1" providerId="ADAL" clId="{E82E13E1-CCC3-41AA-B6BA-D3D90F64D5F6}" dt="2023-09-07T20:50:45.320" v="2329" actId="2696"/>
      <pc:docMkLst>
        <pc:docMk/>
      </pc:docMkLst>
      <pc:sldChg chg="modSp">
        <pc:chgData name="Vela, Patricio A" userId="7acaa038-490b-4fb2-9f79-12f33e15acb1" providerId="ADAL" clId="{E82E13E1-CCC3-41AA-B6BA-D3D90F64D5F6}" dt="2023-09-07T20:19:38.451" v="53" actId="20577"/>
        <pc:sldMkLst>
          <pc:docMk/>
          <pc:sldMk cId="334255661" sldId="256"/>
        </pc:sldMkLst>
        <pc:spChg chg="mod">
          <ac:chgData name="Vela, Patricio A" userId="7acaa038-490b-4fb2-9f79-12f33e15acb1" providerId="ADAL" clId="{E82E13E1-CCC3-41AA-B6BA-D3D90F64D5F6}" dt="2023-09-07T20:19:38.451" v="53" actId="20577"/>
          <ac:spMkLst>
            <pc:docMk/>
            <pc:sldMk cId="334255661" sldId="256"/>
            <ac:spMk id="3" creationId="{E712867F-5436-4313-B7C5-25B84DFD677C}"/>
          </ac:spMkLst>
        </pc:spChg>
      </pc:sldChg>
      <pc:sldChg chg="modSp">
        <pc:chgData name="Vela, Patricio A" userId="7acaa038-490b-4fb2-9f79-12f33e15acb1" providerId="ADAL" clId="{E82E13E1-CCC3-41AA-B6BA-D3D90F64D5F6}" dt="2023-09-07T20:27:16.915" v="791" actId="14100"/>
        <pc:sldMkLst>
          <pc:docMk/>
          <pc:sldMk cId="3092858750" sldId="258"/>
        </pc:sldMkLst>
        <pc:spChg chg="mod">
          <ac:chgData name="Vela, Patricio A" userId="7acaa038-490b-4fb2-9f79-12f33e15acb1" providerId="ADAL" clId="{E82E13E1-CCC3-41AA-B6BA-D3D90F64D5F6}" dt="2023-09-07T20:19:48.029" v="69" actId="20577"/>
          <ac:spMkLst>
            <pc:docMk/>
            <pc:sldMk cId="3092858750" sldId="258"/>
            <ac:spMk id="2" creationId="{832791DE-A15A-41F4-BF31-0BDCF5E669CE}"/>
          </ac:spMkLst>
        </pc:spChg>
        <pc:spChg chg="mod">
          <ac:chgData name="Vela, Patricio A" userId="7acaa038-490b-4fb2-9f79-12f33e15acb1" providerId="ADAL" clId="{E82E13E1-CCC3-41AA-B6BA-D3D90F64D5F6}" dt="2023-09-07T20:27:16.915" v="791" actId="14100"/>
          <ac:spMkLst>
            <pc:docMk/>
            <pc:sldMk cId="3092858750" sldId="258"/>
            <ac:spMk id="4" creationId="{BDC037A7-AFB5-41EF-98DC-06C9A9D4BF8F}"/>
          </ac:spMkLst>
        </pc:spChg>
      </pc:sldChg>
      <pc:sldChg chg="modSp">
        <pc:chgData name="Vela, Patricio A" userId="7acaa038-490b-4fb2-9f79-12f33e15acb1" providerId="ADAL" clId="{E82E13E1-CCC3-41AA-B6BA-D3D90F64D5F6}" dt="2023-09-07T20:50:29.875" v="2326" actId="14100"/>
        <pc:sldMkLst>
          <pc:docMk/>
          <pc:sldMk cId="1657944795" sldId="259"/>
        </pc:sldMkLst>
        <pc:spChg chg="mod">
          <ac:chgData name="Vela, Patricio A" userId="7acaa038-490b-4fb2-9f79-12f33e15acb1" providerId="ADAL" clId="{E82E13E1-CCC3-41AA-B6BA-D3D90F64D5F6}" dt="2023-09-07T20:45:55.314" v="1841" actId="20577"/>
          <ac:spMkLst>
            <pc:docMk/>
            <pc:sldMk cId="1657944795" sldId="259"/>
            <ac:spMk id="2" creationId="{68D40C9C-D1BF-4629-96F9-CABCC1E165CA}"/>
          </ac:spMkLst>
        </pc:spChg>
        <pc:spChg chg="mod">
          <ac:chgData name="Vela, Patricio A" userId="7acaa038-490b-4fb2-9f79-12f33e15acb1" providerId="ADAL" clId="{E82E13E1-CCC3-41AA-B6BA-D3D90F64D5F6}" dt="2023-09-07T20:50:29.875" v="2326" actId="14100"/>
          <ac:spMkLst>
            <pc:docMk/>
            <pc:sldMk cId="1657944795" sldId="259"/>
            <ac:spMk id="4" creationId="{29B4CE81-5EEE-4917-8EC2-F07B6E401280}"/>
          </ac:spMkLst>
        </pc:spChg>
        <pc:spChg chg="mod">
          <ac:chgData name="Vela, Patricio A" userId="7acaa038-490b-4fb2-9f79-12f33e15acb1" providerId="ADAL" clId="{E82E13E1-CCC3-41AA-B6BA-D3D90F64D5F6}" dt="2023-09-07T20:49:54.789" v="2305"/>
          <ac:spMkLst>
            <pc:docMk/>
            <pc:sldMk cId="1657944795" sldId="259"/>
            <ac:spMk id="6" creationId="{839419A1-2E8D-4229-A386-3A687686CC60}"/>
          </ac:spMkLst>
        </pc:spChg>
      </pc:sldChg>
      <pc:sldChg chg="addSp modSp modAnim">
        <pc:chgData name="Vela, Patricio A" userId="7acaa038-490b-4fb2-9f79-12f33e15acb1" providerId="ADAL" clId="{E82E13E1-CCC3-41AA-B6BA-D3D90F64D5F6}" dt="2023-09-07T20:44:56.979" v="1820"/>
        <pc:sldMkLst>
          <pc:docMk/>
          <pc:sldMk cId="2110742953" sldId="260"/>
        </pc:sldMkLst>
        <pc:spChg chg="mod">
          <ac:chgData name="Vela, Patricio A" userId="7acaa038-490b-4fb2-9f79-12f33e15acb1" providerId="ADAL" clId="{E82E13E1-CCC3-41AA-B6BA-D3D90F64D5F6}" dt="2023-09-07T20:29:31.586" v="1062" actId="20577"/>
          <ac:spMkLst>
            <pc:docMk/>
            <pc:sldMk cId="2110742953" sldId="260"/>
            <ac:spMk id="2" creationId="{832791DE-A15A-41F4-BF31-0BDCF5E669CE}"/>
          </ac:spMkLst>
        </pc:spChg>
        <pc:spChg chg="mod">
          <ac:chgData name="Vela, Patricio A" userId="7acaa038-490b-4fb2-9f79-12f33e15acb1" providerId="ADAL" clId="{E82E13E1-CCC3-41AA-B6BA-D3D90F64D5F6}" dt="2023-09-07T20:30:48.842" v="1228" actId="14100"/>
          <ac:spMkLst>
            <pc:docMk/>
            <pc:sldMk cId="2110742953" sldId="260"/>
            <ac:spMk id="3" creationId="{261FADFF-3AB0-4A5D-A034-68B2A56560C5}"/>
          </ac:spMkLst>
        </pc:spChg>
        <pc:spChg chg="add mod">
          <ac:chgData name="Vela, Patricio A" userId="7acaa038-490b-4fb2-9f79-12f33e15acb1" providerId="ADAL" clId="{E82E13E1-CCC3-41AA-B6BA-D3D90F64D5F6}" dt="2023-09-07T20:31:25.126" v="1273" actId="20577"/>
          <ac:spMkLst>
            <pc:docMk/>
            <pc:sldMk cId="2110742953" sldId="260"/>
            <ac:spMk id="4" creationId="{BA24F4DA-7D7F-4703-AA7D-B33FE1C992EF}"/>
          </ac:spMkLst>
        </pc:spChg>
        <pc:spChg chg="add mod">
          <ac:chgData name="Vela, Patricio A" userId="7acaa038-490b-4fb2-9f79-12f33e15acb1" providerId="ADAL" clId="{E82E13E1-CCC3-41AA-B6BA-D3D90F64D5F6}" dt="2023-09-07T20:39:33.730" v="1646" actId="20577"/>
          <ac:spMkLst>
            <pc:docMk/>
            <pc:sldMk cId="2110742953" sldId="260"/>
            <ac:spMk id="5" creationId="{D2CDAB32-F995-44A3-ABCE-DAC46A4C4959}"/>
          </ac:spMkLst>
        </pc:spChg>
        <pc:spChg chg="add mod">
          <ac:chgData name="Vela, Patricio A" userId="7acaa038-490b-4fb2-9f79-12f33e15acb1" providerId="ADAL" clId="{E82E13E1-CCC3-41AA-B6BA-D3D90F64D5F6}" dt="2023-09-07T20:38:49.931" v="1637" actId="14100"/>
          <ac:spMkLst>
            <pc:docMk/>
            <pc:sldMk cId="2110742953" sldId="260"/>
            <ac:spMk id="6" creationId="{C7A6E1CC-7B3C-4048-887E-4BB61D38431C}"/>
          </ac:spMkLst>
        </pc:spChg>
      </pc:sldChg>
      <pc:sldChg chg="del">
        <pc:chgData name="Vela, Patricio A" userId="7acaa038-490b-4fb2-9f79-12f33e15acb1" providerId="ADAL" clId="{E82E13E1-CCC3-41AA-B6BA-D3D90F64D5F6}" dt="2023-09-07T20:50:42.146" v="2327" actId="2696"/>
        <pc:sldMkLst>
          <pc:docMk/>
          <pc:sldMk cId="1507331989" sldId="261"/>
        </pc:sldMkLst>
      </pc:sldChg>
      <pc:sldChg chg="del">
        <pc:chgData name="Vela, Patricio A" userId="7acaa038-490b-4fb2-9f79-12f33e15acb1" providerId="ADAL" clId="{E82E13E1-CCC3-41AA-B6BA-D3D90F64D5F6}" dt="2023-09-07T20:50:43.903" v="2328" actId="2696"/>
        <pc:sldMkLst>
          <pc:docMk/>
          <pc:sldMk cId="1366749593" sldId="262"/>
        </pc:sldMkLst>
      </pc:sldChg>
      <pc:sldChg chg="modSp">
        <pc:chgData name="Vela, Patricio A" userId="7acaa038-490b-4fb2-9f79-12f33e15acb1" providerId="ADAL" clId="{E82E13E1-CCC3-41AA-B6BA-D3D90F64D5F6}" dt="2023-09-07T20:28:38.760" v="982" actId="20577"/>
        <pc:sldMkLst>
          <pc:docMk/>
          <pc:sldMk cId="2883440939" sldId="263"/>
        </pc:sldMkLst>
        <pc:spChg chg="mod">
          <ac:chgData name="Vela, Patricio A" userId="7acaa038-490b-4fb2-9f79-12f33e15acb1" providerId="ADAL" clId="{E82E13E1-CCC3-41AA-B6BA-D3D90F64D5F6}" dt="2023-09-07T20:26:56.527" v="789" actId="20577"/>
          <ac:spMkLst>
            <pc:docMk/>
            <pc:sldMk cId="2883440939" sldId="263"/>
            <ac:spMk id="2" creationId="{832791DE-A15A-41F4-BF31-0BDCF5E669CE}"/>
          </ac:spMkLst>
        </pc:spChg>
        <pc:spChg chg="mod">
          <ac:chgData name="Vela, Patricio A" userId="7acaa038-490b-4fb2-9f79-12f33e15acb1" providerId="ADAL" clId="{E82E13E1-CCC3-41AA-B6BA-D3D90F64D5F6}" dt="2023-09-07T20:27:53.845" v="904"/>
          <ac:spMkLst>
            <pc:docMk/>
            <pc:sldMk cId="2883440939" sldId="263"/>
            <ac:spMk id="3" creationId="{261FADFF-3AB0-4A5D-A034-68B2A56560C5}"/>
          </ac:spMkLst>
        </pc:spChg>
        <pc:spChg chg="mod">
          <ac:chgData name="Vela, Patricio A" userId="7acaa038-490b-4fb2-9f79-12f33e15acb1" providerId="ADAL" clId="{E82E13E1-CCC3-41AA-B6BA-D3D90F64D5F6}" dt="2023-09-07T20:28:38.760" v="982" actId="20577"/>
          <ac:spMkLst>
            <pc:docMk/>
            <pc:sldMk cId="2883440939" sldId="263"/>
            <ac:spMk id="4" creationId="{BDC037A7-AFB5-41EF-98DC-06C9A9D4BF8F}"/>
          </ac:spMkLst>
        </pc:spChg>
      </pc:sldChg>
      <pc:sldChg chg="del">
        <pc:chgData name="Vela, Patricio A" userId="7acaa038-490b-4fb2-9f79-12f33e15acb1" providerId="ADAL" clId="{E82E13E1-CCC3-41AA-B6BA-D3D90F64D5F6}" dt="2023-09-07T20:50:45.320" v="2329" actId="2696"/>
        <pc:sldMkLst>
          <pc:docMk/>
          <pc:sldMk cId="1065840317" sldId="264"/>
        </pc:sldMkLst>
      </pc:sldChg>
      <pc:sldChg chg="addSp delSp modSp add modAnim">
        <pc:chgData name="Vela, Patricio A" userId="7acaa038-490b-4fb2-9f79-12f33e15acb1" providerId="ADAL" clId="{E82E13E1-CCC3-41AA-B6BA-D3D90F64D5F6}" dt="2023-09-07T20:45:03.884" v="1821"/>
        <pc:sldMkLst>
          <pc:docMk/>
          <pc:sldMk cId="3744349606" sldId="265"/>
        </pc:sldMkLst>
        <pc:spChg chg="mod">
          <ac:chgData name="Vela, Patricio A" userId="7acaa038-490b-4fb2-9f79-12f33e15acb1" providerId="ADAL" clId="{E82E13E1-CCC3-41AA-B6BA-D3D90F64D5F6}" dt="2023-09-07T20:33:12.844" v="1385" actId="20577"/>
          <ac:spMkLst>
            <pc:docMk/>
            <pc:sldMk cId="3744349606" sldId="265"/>
            <ac:spMk id="3" creationId="{261FADFF-3AB0-4A5D-A034-68B2A56560C5}"/>
          </ac:spMkLst>
        </pc:spChg>
        <pc:spChg chg="mod">
          <ac:chgData name="Vela, Patricio A" userId="7acaa038-490b-4fb2-9f79-12f33e15acb1" providerId="ADAL" clId="{E82E13E1-CCC3-41AA-B6BA-D3D90F64D5F6}" dt="2023-09-07T20:33:24.910" v="1394" actId="20577"/>
          <ac:spMkLst>
            <pc:docMk/>
            <pc:sldMk cId="3744349606" sldId="265"/>
            <ac:spMk id="4" creationId="{BA24F4DA-7D7F-4703-AA7D-B33FE1C992EF}"/>
          </ac:spMkLst>
        </pc:spChg>
        <pc:spChg chg="del mod">
          <ac:chgData name="Vela, Patricio A" userId="7acaa038-490b-4fb2-9f79-12f33e15acb1" providerId="ADAL" clId="{E82E13E1-CCC3-41AA-B6BA-D3D90F64D5F6}" dt="2023-09-07T20:40:11.229" v="1649" actId="478"/>
          <ac:spMkLst>
            <pc:docMk/>
            <pc:sldMk cId="3744349606" sldId="265"/>
            <ac:spMk id="5" creationId="{D2CDAB32-F995-44A3-ABCE-DAC46A4C4959}"/>
          </ac:spMkLst>
        </pc:spChg>
        <pc:spChg chg="add del">
          <ac:chgData name="Vela, Patricio A" userId="7acaa038-490b-4fb2-9f79-12f33e15acb1" providerId="ADAL" clId="{E82E13E1-CCC3-41AA-B6BA-D3D90F64D5F6}" dt="2023-09-07T20:39:58.014" v="1648" actId="478"/>
          <ac:spMkLst>
            <pc:docMk/>
            <pc:sldMk cId="3744349606" sldId="265"/>
            <ac:spMk id="6" creationId="{C6784797-5383-4AFA-B388-66CDD59637E3}"/>
          </ac:spMkLst>
        </pc:spChg>
        <pc:spChg chg="add mod">
          <ac:chgData name="Vela, Patricio A" userId="7acaa038-490b-4fb2-9f79-12f33e15acb1" providerId="ADAL" clId="{E82E13E1-CCC3-41AA-B6BA-D3D90F64D5F6}" dt="2023-09-07T20:40:19.637" v="1656" actId="20577"/>
          <ac:spMkLst>
            <pc:docMk/>
            <pc:sldMk cId="3744349606" sldId="265"/>
            <ac:spMk id="7" creationId="{11FB5BD0-6B3A-4BB6-BE3D-D23E37C0AA70}"/>
          </ac:spMkLst>
        </pc:spChg>
      </pc:sldChg>
      <pc:sldChg chg="addSp delSp modSp add modAnim">
        <pc:chgData name="Vela, Patricio A" userId="7acaa038-490b-4fb2-9f79-12f33e15acb1" providerId="ADAL" clId="{E82E13E1-CCC3-41AA-B6BA-D3D90F64D5F6}" dt="2023-09-07T20:45:19.579" v="1823"/>
        <pc:sldMkLst>
          <pc:docMk/>
          <pc:sldMk cId="519667313" sldId="266"/>
        </pc:sldMkLst>
        <pc:spChg chg="mod">
          <ac:chgData name="Vela, Patricio A" userId="7acaa038-490b-4fb2-9f79-12f33e15acb1" providerId="ADAL" clId="{E82E13E1-CCC3-41AA-B6BA-D3D90F64D5F6}" dt="2023-09-07T20:35:32.947" v="1466" actId="6549"/>
          <ac:spMkLst>
            <pc:docMk/>
            <pc:sldMk cId="519667313" sldId="266"/>
            <ac:spMk id="3" creationId="{261FADFF-3AB0-4A5D-A034-68B2A56560C5}"/>
          </ac:spMkLst>
        </pc:spChg>
        <pc:spChg chg="mod">
          <ac:chgData name="Vela, Patricio A" userId="7acaa038-490b-4fb2-9f79-12f33e15acb1" providerId="ADAL" clId="{E82E13E1-CCC3-41AA-B6BA-D3D90F64D5F6}" dt="2023-09-07T20:36:02.505" v="1509" actId="20577"/>
          <ac:spMkLst>
            <pc:docMk/>
            <pc:sldMk cId="519667313" sldId="266"/>
            <ac:spMk id="4" creationId="{BA24F4DA-7D7F-4703-AA7D-B33FE1C992EF}"/>
          </ac:spMkLst>
        </pc:spChg>
        <pc:spChg chg="del">
          <ac:chgData name="Vela, Patricio A" userId="7acaa038-490b-4fb2-9f79-12f33e15acb1" providerId="ADAL" clId="{E82E13E1-CCC3-41AA-B6BA-D3D90F64D5F6}" dt="2023-09-07T20:36:07.885" v="1510" actId="478"/>
          <ac:spMkLst>
            <pc:docMk/>
            <pc:sldMk cId="519667313" sldId="266"/>
            <ac:spMk id="5" creationId="{D2CDAB32-F995-44A3-ABCE-DAC46A4C4959}"/>
          </ac:spMkLst>
        </pc:spChg>
        <pc:spChg chg="add mod">
          <ac:chgData name="Vela, Patricio A" userId="7acaa038-490b-4fb2-9f79-12f33e15acb1" providerId="ADAL" clId="{E82E13E1-CCC3-41AA-B6BA-D3D90F64D5F6}" dt="2023-09-07T20:42:45.683" v="1724" actId="20577"/>
          <ac:spMkLst>
            <pc:docMk/>
            <pc:sldMk cId="519667313" sldId="266"/>
            <ac:spMk id="6" creationId="{4D58315B-277E-4B49-994C-DB6E529A7919}"/>
          </ac:spMkLst>
        </pc:spChg>
        <pc:spChg chg="add mod">
          <ac:chgData name="Vela, Patricio A" userId="7acaa038-490b-4fb2-9f79-12f33e15acb1" providerId="ADAL" clId="{E82E13E1-CCC3-41AA-B6BA-D3D90F64D5F6}" dt="2023-09-07T20:44:00.971" v="1793" actId="14100"/>
          <ac:spMkLst>
            <pc:docMk/>
            <pc:sldMk cId="519667313" sldId="266"/>
            <ac:spMk id="7" creationId="{8B4E6E2F-FB38-454A-9AF1-09C7745F1CBC}"/>
          </ac:spMkLst>
        </pc:spChg>
      </pc:sldChg>
      <pc:sldChg chg="addSp modSp add modAnim">
        <pc:chgData name="Vela, Patricio A" userId="7acaa038-490b-4fb2-9f79-12f33e15acb1" providerId="ADAL" clId="{E82E13E1-CCC3-41AA-B6BA-D3D90F64D5F6}" dt="2023-09-07T20:45:27.909" v="1825"/>
        <pc:sldMkLst>
          <pc:docMk/>
          <pc:sldMk cId="1161138366" sldId="267"/>
        </pc:sldMkLst>
        <pc:spChg chg="mod">
          <ac:chgData name="Vela, Patricio A" userId="7acaa038-490b-4fb2-9f79-12f33e15acb1" providerId="ADAL" clId="{E82E13E1-CCC3-41AA-B6BA-D3D90F64D5F6}" dt="2023-09-07T20:36:24.492" v="1520" actId="20577"/>
          <ac:spMkLst>
            <pc:docMk/>
            <pc:sldMk cId="1161138366" sldId="267"/>
            <ac:spMk id="3" creationId="{261FADFF-3AB0-4A5D-A034-68B2A56560C5}"/>
          </ac:spMkLst>
        </pc:spChg>
        <pc:spChg chg="mod">
          <ac:chgData name="Vela, Patricio A" userId="7acaa038-490b-4fb2-9f79-12f33e15acb1" providerId="ADAL" clId="{E82E13E1-CCC3-41AA-B6BA-D3D90F64D5F6}" dt="2023-09-07T20:36:33.375" v="1524" actId="20577"/>
          <ac:spMkLst>
            <pc:docMk/>
            <pc:sldMk cId="1161138366" sldId="267"/>
            <ac:spMk id="4" creationId="{BA24F4DA-7D7F-4703-AA7D-B33FE1C992EF}"/>
          </ac:spMkLst>
        </pc:spChg>
        <pc:spChg chg="add mod">
          <ac:chgData name="Vela, Patricio A" userId="7acaa038-490b-4fb2-9f79-12f33e15acb1" providerId="ADAL" clId="{E82E13E1-CCC3-41AA-B6BA-D3D90F64D5F6}" dt="2023-09-07T20:44:11.941" v="1798" actId="20577"/>
          <ac:spMkLst>
            <pc:docMk/>
            <pc:sldMk cId="1161138366" sldId="267"/>
            <ac:spMk id="5" creationId="{13D13620-3A27-4182-880C-91DFC9365AB2}"/>
          </ac:spMkLst>
        </pc:spChg>
        <pc:spChg chg="add mod">
          <ac:chgData name="Vela, Patricio A" userId="7acaa038-490b-4fb2-9f79-12f33e15acb1" providerId="ADAL" clId="{E82E13E1-CCC3-41AA-B6BA-D3D90F64D5F6}" dt="2023-09-07T20:44:44.219" v="1819" actId="14100"/>
          <ac:spMkLst>
            <pc:docMk/>
            <pc:sldMk cId="1161138366" sldId="267"/>
            <ac:spMk id="6" creationId="{6651C3F7-3515-4170-B459-49DD316183DC}"/>
          </ac:spMkLst>
        </pc:spChg>
      </pc:sldChg>
      <pc:sldChg chg="add del">
        <pc:chgData name="Vela, Patricio A" userId="7acaa038-490b-4fb2-9f79-12f33e15acb1" providerId="ADAL" clId="{E82E13E1-CCC3-41AA-B6BA-D3D90F64D5F6}" dt="2023-09-07T20:36:11.649" v="1511" actId="2696"/>
        <pc:sldMkLst>
          <pc:docMk/>
          <pc:sldMk cId="1688477375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4AF0E-CE47-4D6F-837D-9D316909B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24D25-BD60-47D5-95E4-DF31C56DB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BDE59-E7D2-4426-94FA-DC05CF867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544EF-F816-485D-A87A-6E5BD0A0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3E454-C0F2-4FED-9E44-08699A06C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1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BF0B1-8E09-4528-A77F-B2D6BFF62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B8BC3-212A-4EC6-B0D4-95607C2B3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F4C49-3AD4-4097-8111-3754C584F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87859-AF87-40B3-89C6-B23E2EBFA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F08B8-3A0A-4B18-A144-5B2E84D1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4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5B41A5-B69F-4757-B8D9-A766FCC34C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FAB19-3FC6-4E4D-B4BB-3198D3CFB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F3859-9F6D-4640-AD14-D26EEA849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A4348-2622-4A20-8CCC-CB196B18E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CD484-92DE-49F8-89A8-C459738C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2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63112-3BAB-4A99-897C-CFBAA0AC2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662782"/>
          </a:xfrm>
        </p:spPr>
        <p:txBody>
          <a:bodyPr anchor="t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633C8-CA8D-4250-A3E4-E1C71BEC0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059" y="1045979"/>
            <a:ext cx="11462886" cy="50275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B6DA4-76A8-49E6-8E4B-1D84E2F0F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6774A-A0D5-47DD-ACF5-5DC3F404D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FE4E3-E6A8-4283-9E3E-3283B3F2E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4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FEB17-C288-426F-9628-87C73BAC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E35CB-4680-417B-BF84-B8BB94D23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2B4A9-7338-4D65-8BBB-BA59140E8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F7C4C-9CBD-43A0-9E18-834BD28D2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E0A0A-8F0C-405F-A4B2-B1EA2B89A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0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D3539-6F22-42A6-BD35-C9F20619F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D316E-319B-489F-8CE7-C742EC790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EF021-9160-4842-A7A1-D7E946E4D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F8593-0298-48F6-AB22-11F7E7895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5CE93-5DCF-43E9-ADA9-6F16EA497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9625E5-8AB4-4823-B79C-8C589FA5E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A8FCC-EFAD-4324-BF67-F727A8977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DD3E6-70B3-4EC5-89F7-0F1FDCCFB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F61003-F773-4992-864B-9669FB2FB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CE3D6A-AF5D-4D53-9AEC-F253DFB14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F73977-99DE-4308-AA01-5F7BD68CA1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FF28D4-948B-4302-828E-C8D4692B5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9A1106-B329-42A4-8C89-21A9B213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1AB4C-04FA-4630-A9E9-194DEA789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9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B252F-5F75-4443-9290-06C289834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4E0F63-DC88-4412-9CA9-0B9FFCF32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32FCAC-F189-4427-A920-3FE7F9AC9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35686-9B91-4230-BBF2-2E12C795E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7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1D3520-B32E-49C5-9B22-4C8443674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E9FAD9-B8B0-4EFB-8488-8F4B28D51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ED0DB-57D5-4D3A-BC33-ADAEE266E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9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E60EA-B358-445D-B7B4-0E7496248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379E9-53F2-4D65-8149-9BACA7080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3BDC22-DC7D-4D04-A567-1087C6166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B1A97-1B5C-4CCA-AE1C-10D00016F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DF723-D22F-4189-86DB-9CFEA59B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D2201-3AEE-4B39-ADF6-9AB336BF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5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E5C20-64F2-4867-B607-1408BC2B1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F270A8-3432-45EC-B797-75AD411FB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66664A-2602-4C81-A548-CD7E3E131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66D53-F9A9-4E73-B218-5E417953F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BB0D-D3F9-4EFC-A68A-9FEDBE13FB9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962D4-7324-4826-8B98-B64663A20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B89B47-F500-4494-9089-34A79C9C7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9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2C4DED-3453-41B9-9000-97C6D768C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E2524-DD24-4909-BF8A-7622B1075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2150C-68DA-4568-AEBD-F8A1C4AD3D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BB0D-D3F9-4EFC-A68A-9FEDBE13FB9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5E99D-4ACC-4CD8-A8D0-77D8728215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950AF-05BE-49D6-90E6-D9EAC3F53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55275-5EB3-4B01-8D41-25EE0A62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8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15B5E-D8B8-4210-B211-5E3F4CF5B8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ECE4560 – Introduction to Automation and Robotics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2867F-5436-4313-B7C5-25B84DFD6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20580"/>
          </a:xfrm>
        </p:spPr>
        <p:txBody>
          <a:bodyPr>
            <a:normAutofit/>
          </a:bodyPr>
          <a:lstStyle/>
          <a:p>
            <a:r>
              <a:rPr lang="en-US" sz="4000" dirty="0"/>
              <a:t>Lie Groups: Quick Intro to Matrix Versions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65F5FD9-6CC0-4229-8DAD-80DDDA4514D6}"/>
              </a:ext>
            </a:extLst>
          </p:cNvPr>
          <p:cNvSpPr txBox="1">
            <a:spLocks/>
          </p:cNvSpPr>
          <p:nvPr/>
        </p:nvSpPr>
        <p:spPr>
          <a:xfrm>
            <a:off x="1524000" y="5888181"/>
            <a:ext cx="9144000" cy="3463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Patricio A. Vela</a:t>
            </a:r>
          </a:p>
        </p:txBody>
      </p:sp>
    </p:spTree>
    <p:extLst>
      <p:ext uri="{BB962C8B-B14F-4D97-AF65-F5344CB8AC3E}">
        <p14:creationId xmlns:p14="http://schemas.microsoft.com/office/powerpoint/2010/main" val="33425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91DE-A15A-41F4-BF31-0BDCF5E6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group?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DC037A7-AFB5-41EF-98DC-06C9A9D4BF8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1058" y="1276350"/>
                <a:ext cx="11477115" cy="4305054"/>
              </a:xfrm>
              <a:prstGeom prst="rect">
                <a:avLst/>
              </a:prstGeom>
              <a:solidFill>
                <a:srgbClr val="F0F4FA"/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31775" indent="-231775" algn="just">
                  <a:lnSpc>
                    <a:spcPct val="100000"/>
                  </a:lnSpc>
                  <a:buFont typeface="Arial" panose="020B0604020202020204" pitchFamily="34" charset="0"/>
                  <a:buNone/>
                  <a:tabLst>
                    <a:tab pos="1828800" algn="l"/>
                    <a:tab pos="5486400" algn="l"/>
                  </a:tabLst>
                </a:pPr>
                <a:r>
                  <a:rPr lang="en-US" b="1" dirty="0"/>
                  <a:t>Definition.</a:t>
                </a:r>
                <a:r>
                  <a:rPr lang="en-US" dirty="0"/>
                  <a:t> A </a:t>
                </a:r>
                <a:r>
                  <a:rPr lang="en-US" u="sng" dirty="0"/>
                  <a:t>group</a:t>
                </a:r>
                <a:r>
                  <a:rPr lang="en-US" dirty="0"/>
                  <a:t> is a mathematical structure consisting of a set of elements that can be indexed; the set can be finite, infinite, or continuous.  Denote this set of elements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1" dirty="0"/>
                  <a:t>, </a:t>
                </a:r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the index set. The group has</a:t>
                </a:r>
              </a:p>
              <a:p>
                <a:pPr marL="569913" indent="-231775" algn="just">
                  <a:lnSpc>
                    <a:spcPct val="100000"/>
                  </a:lnSpc>
                  <a:buFont typeface="Arial" panose="020B0604020202020204" pitchFamily="34" charset="0"/>
                  <a:buNone/>
                  <a:tabLst>
                    <a:tab pos="1828800" algn="l"/>
                    <a:tab pos="5486400" algn="l"/>
                  </a:tabLst>
                </a:pPr>
                <a:r>
                  <a:rPr lang="en-US" dirty="0"/>
                  <a:t>1) An associative group operation, denoted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US" dirty="0"/>
                  <a:t>, called the group product.</a:t>
                </a:r>
              </a:p>
              <a:p>
                <a:pPr marL="569913" indent="-231775" algn="just">
                  <a:lnSpc>
                    <a:spcPct val="100000"/>
                  </a:lnSpc>
                  <a:buFont typeface="Arial" panose="020B0604020202020204" pitchFamily="34" charset="0"/>
                  <a:buNone/>
                  <a:tabLst>
                    <a:tab pos="1828800" algn="l"/>
                    <a:tab pos="5486400" algn="l"/>
                  </a:tabLst>
                </a:pPr>
                <a:r>
                  <a:rPr lang="en-US" dirty="0"/>
                  <a:t>2) A unique element,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, called the </a:t>
                </a:r>
                <a:r>
                  <a:rPr lang="en-US" u="sng" dirty="0"/>
                  <a:t>identity element</a:t>
                </a:r>
                <a:r>
                  <a:rPr lang="en-US" dirty="0"/>
                  <a:t>, such that</a:t>
                </a:r>
              </a:p>
              <a:p>
                <a:pPr marL="569913" indent="-231775" algn="just">
                  <a:lnSpc>
                    <a:spcPct val="100000"/>
                  </a:lnSpc>
                  <a:buFont typeface="Arial" panose="020B0604020202020204" pitchFamily="34" charset="0"/>
                  <a:buNone/>
                  <a:tabLst>
                    <a:tab pos="1828800" algn="l"/>
                    <a:tab pos="54864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∗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∀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  <a:p>
                <a:pPr marL="569913" indent="-231775" algn="just">
                  <a:lnSpc>
                    <a:spcPct val="100000"/>
                  </a:lnSpc>
                  <a:spcBef>
                    <a:spcPts val="1500"/>
                  </a:spcBef>
                  <a:buFont typeface="Arial" panose="020B0604020202020204" pitchFamily="34" charset="0"/>
                  <a:buNone/>
                  <a:tabLst>
                    <a:tab pos="1828800" algn="l"/>
                    <a:tab pos="5486400" algn="l"/>
                  </a:tabLst>
                </a:pPr>
                <a:r>
                  <a:rPr lang="en-US" dirty="0"/>
                  <a:t>3) An inverse element for every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called the </a:t>
                </a:r>
                <a:r>
                  <a:rPr lang="en-US" u="sng" dirty="0"/>
                  <a:t>inverse</a:t>
                </a:r>
                <a:r>
                  <a:rPr lang="en-US" dirty="0"/>
                  <a:t>, for which</a:t>
                </a:r>
              </a:p>
              <a:p>
                <a:pPr marL="569913" indent="-231775" algn="just">
                  <a:lnSpc>
                    <a:spcPct val="100000"/>
                  </a:lnSpc>
                  <a:spcBef>
                    <a:spcPts val="1500"/>
                  </a:spcBef>
                  <a:buFont typeface="Arial" panose="020B0604020202020204" pitchFamily="34" charset="0"/>
                  <a:buNone/>
                  <a:tabLst>
                    <a:tab pos="1828800" algn="l"/>
                    <a:tab pos="54864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  <a:p>
                <a:pPr marL="231775" indent="-231775" algn="just">
                  <a:lnSpc>
                    <a:spcPct val="100000"/>
                  </a:lnSpc>
                  <a:buFont typeface="Arial" panose="020B0604020202020204" pitchFamily="34" charset="0"/>
                  <a:buNone/>
                  <a:tabLst>
                    <a:tab pos="1828800" algn="l"/>
                    <a:tab pos="5486400" algn="l"/>
                  </a:tabLst>
                </a:pPr>
                <a:endParaRPr lang="en-US" dirty="0"/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DC037A7-AFB5-41EF-98DC-06C9A9D4BF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058" y="1276350"/>
                <a:ext cx="11477115" cy="4305054"/>
              </a:xfrm>
              <a:prstGeom prst="rect">
                <a:avLst/>
              </a:prstGeom>
              <a:blipFill>
                <a:blip r:embed="rId2"/>
                <a:stretch>
                  <a:fillRect l="-1062" t="-1414" r="-1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2858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91DE-A15A-41F4-BF31-0BDCF5E6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Lie group?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1FADFF-3AB0-4A5D-A034-68B2A56560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1058" y="1035053"/>
                <a:ext cx="11477115" cy="1019966"/>
              </a:xfrm>
              <a:solidFill>
                <a:srgbClr val="F0F4FA"/>
              </a:solidFill>
            </p:spPr>
            <p:txBody>
              <a:bodyPr>
                <a:noAutofit/>
              </a:bodyPr>
              <a:lstStyle/>
              <a:p>
                <a:pPr marL="231775" indent="-231775" algn="just">
                  <a:lnSpc>
                    <a:spcPct val="100000"/>
                  </a:lnSpc>
                  <a:buNone/>
                  <a:tabLst>
                    <a:tab pos="1828800" algn="l"/>
                    <a:tab pos="5486400" algn="l"/>
                  </a:tabLst>
                </a:pPr>
                <a:r>
                  <a:rPr lang="en-US" b="1" dirty="0"/>
                  <a:t>Definition.	</a:t>
                </a:r>
                <a:r>
                  <a:rPr lang="en-US" dirty="0"/>
                  <a:t>A </a:t>
                </a:r>
                <a:r>
                  <a:rPr lang="en-US" u="sng" dirty="0"/>
                  <a:t>Lie group</a:t>
                </a:r>
                <a:r>
                  <a:rPr lang="en-US" dirty="0"/>
                  <a:t> is a group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which is also a smooth manifold and for which the group product and inverse are smooth.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1FADFF-3AB0-4A5D-A034-68B2A56560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058" y="1035053"/>
                <a:ext cx="11477115" cy="1019966"/>
              </a:xfrm>
              <a:blipFill>
                <a:blip r:embed="rId2"/>
                <a:stretch>
                  <a:fillRect l="-1062" t="-6587" r="-1115" b="-9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DC037A7-AFB5-41EF-98DC-06C9A9D4BF8F}"/>
              </a:ext>
            </a:extLst>
          </p:cNvPr>
          <p:cNvSpPr txBox="1">
            <a:spLocks/>
          </p:cNvSpPr>
          <p:nvPr/>
        </p:nvSpPr>
        <p:spPr>
          <a:xfrm>
            <a:off x="251058" y="2409033"/>
            <a:ext cx="11477115" cy="3944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 algn="just">
              <a:lnSpc>
                <a:spcPct val="100000"/>
              </a:lnSpc>
              <a:buFont typeface="Arial" panose="020B0604020202020204" pitchFamily="34" charset="0"/>
              <a:buNone/>
              <a:tabLst>
                <a:tab pos="1828800" algn="l"/>
                <a:tab pos="5486400" algn="l"/>
              </a:tabLst>
            </a:pPr>
            <a:endParaRPr lang="en-US" dirty="0"/>
          </a:p>
          <a:p>
            <a:pPr marL="231775" indent="-231775" algn="just">
              <a:lnSpc>
                <a:spcPct val="100000"/>
              </a:lnSpc>
              <a:buFont typeface="Arial" panose="020B0604020202020204" pitchFamily="34" charset="0"/>
              <a:buNone/>
              <a:tabLst>
                <a:tab pos="1828800" algn="l"/>
                <a:tab pos="5486400" algn="l"/>
              </a:tabLst>
            </a:pPr>
            <a:r>
              <a:rPr lang="en-US" dirty="0"/>
              <a:t>OK, but what …</a:t>
            </a:r>
          </a:p>
          <a:p>
            <a:pPr marL="231775" indent="-6350" algn="just">
              <a:lnSpc>
                <a:spcPct val="100000"/>
              </a:lnSpc>
              <a:buFont typeface="Arial" panose="020B0604020202020204" pitchFamily="34" charset="0"/>
              <a:buNone/>
              <a:tabLst>
                <a:tab pos="1828800" algn="l"/>
                <a:tab pos="5486400" algn="l"/>
              </a:tabLst>
            </a:pPr>
            <a:r>
              <a:rPr lang="en-US" dirty="0"/>
              <a:t>is smooth? </a:t>
            </a:r>
          </a:p>
          <a:p>
            <a:pPr marL="231775" indent="-6350" algn="just">
              <a:lnSpc>
                <a:spcPct val="100000"/>
              </a:lnSpc>
              <a:buFont typeface="Arial" panose="020B0604020202020204" pitchFamily="34" charset="0"/>
              <a:buNone/>
              <a:tabLst>
                <a:tab pos="1828800" algn="l"/>
                <a:tab pos="5486400" algn="l"/>
              </a:tabLst>
            </a:pPr>
            <a:r>
              <a:rPr lang="en-US" dirty="0"/>
              <a:t>is a manifold?</a:t>
            </a:r>
          </a:p>
          <a:p>
            <a:pPr marL="231775" indent="-231775" algn="just">
              <a:lnSpc>
                <a:spcPct val="100000"/>
              </a:lnSpc>
              <a:buFont typeface="Arial" panose="020B0604020202020204" pitchFamily="34" charset="0"/>
              <a:buNone/>
              <a:tabLst>
                <a:tab pos="1828800" algn="l"/>
                <a:tab pos="54864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44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91DE-A15A-41F4-BF31-0BDCF5E6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Rotation matrices (i.e., Orthogonal matrices)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1FADFF-3AB0-4A5D-A034-68B2A56560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1060" y="901600"/>
                <a:ext cx="11569880" cy="1057830"/>
              </a:xfrm>
              <a:solidFill>
                <a:srgbClr val="F0F4FA"/>
              </a:solidFill>
            </p:spPr>
            <p:txBody>
              <a:bodyPr>
                <a:noAutofit/>
              </a:bodyPr>
              <a:lstStyle/>
              <a:p>
                <a:pPr marL="231775" indent="-231775" algn="just">
                  <a:buNone/>
                </a:pPr>
                <a:r>
                  <a:rPr lang="en-US" b="1" dirty="0"/>
                  <a:t>Definition.</a:t>
                </a:r>
                <a:r>
                  <a:rPr lang="en-US" dirty="0"/>
                  <a:t> The Lie group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dirty="0"/>
                  <a:t> consists of the set of orthogonal 2x2 matrices.  It is called the </a:t>
                </a:r>
                <a:r>
                  <a:rPr lang="en-US" u="sng" dirty="0"/>
                  <a:t>orthogonal group in 2-space.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1FADFF-3AB0-4A5D-A034-68B2A56560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1060" y="901600"/>
                <a:ext cx="11569880" cy="1057830"/>
              </a:xfrm>
              <a:blipFill>
                <a:blip r:embed="rId2"/>
                <a:stretch>
                  <a:fillRect l="-1054" t="-10405" r="-1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A24F4DA-7D7F-4703-AA7D-B33FE1C992E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1060" y="3666572"/>
                <a:ext cx="11569880" cy="1057830"/>
              </a:xfrm>
              <a:prstGeom prst="rect">
                <a:avLst/>
              </a:prstGeom>
              <a:solidFill>
                <a:srgbClr val="F0F4FA"/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31775" indent="-231775" algn="just">
                  <a:buFont typeface="Arial" panose="020B0604020202020204" pitchFamily="34" charset="0"/>
                  <a:buNone/>
                </a:pPr>
                <a:r>
                  <a:rPr lang="en-US" b="1" dirty="0"/>
                  <a:t>Definition.</a:t>
                </a:r>
                <a:r>
                  <a:rPr lang="en-US" dirty="0"/>
                  <a:t> The Lie group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𝑆𝑂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dirty="0"/>
                  <a:t> consists of the set of orthogonal 2x2 matrices with unit determinant.  It is called the </a:t>
                </a:r>
                <a:r>
                  <a:rPr lang="en-US" u="sng" dirty="0"/>
                  <a:t>special </a:t>
                </a:r>
                <a:r>
                  <a:rPr lang="en-US" u="sng" dirty="0" err="1"/>
                  <a:t>rthogonal</a:t>
                </a:r>
                <a:r>
                  <a:rPr lang="en-US" u="sng" dirty="0"/>
                  <a:t> group in 2-space.</a:t>
                </a: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A24F4DA-7D7F-4703-AA7D-B33FE1C99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60" y="3666572"/>
                <a:ext cx="11569880" cy="1057830"/>
              </a:xfrm>
              <a:prstGeom prst="rect">
                <a:avLst/>
              </a:prstGeom>
              <a:blipFill>
                <a:blip r:embed="rId3"/>
                <a:stretch>
                  <a:fillRect l="-1054" t="-9770" r="-1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D2CDAB32-F995-44A3-ABCE-DAC46A4C495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8140" y="5254831"/>
                <a:ext cx="11322799" cy="552203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31775" indent="-231775" algn="just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𝑆𝑂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dirty="0"/>
                  <a:t> such that it comprises of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=+1.</m:t>
                    </m:r>
                  </m:oMath>
                </a14:m>
                <a:endParaRPr lang="en-US" u="sng" dirty="0"/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D2CDAB32-F995-44A3-ABCE-DAC46A4C49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40" y="5254831"/>
                <a:ext cx="11322799" cy="552203"/>
              </a:xfrm>
              <a:prstGeom prst="rect">
                <a:avLst/>
              </a:prstGeom>
              <a:blipFill>
                <a:blip r:embed="rId4"/>
                <a:stretch>
                  <a:fillRect t="-18681" b="-16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7A6E1CC-7B3C-4048-887E-4BB61D38431C}"/>
                  </a:ext>
                </a:extLst>
              </p:cNvPr>
              <p:cNvSpPr txBox="1"/>
              <p:nvPr/>
            </p:nvSpPr>
            <p:spPr>
              <a:xfrm>
                <a:off x="558141" y="2388180"/>
                <a:ext cx="11174680" cy="948786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𝑆𝑂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sz="2800" dirty="0"/>
                  <a:t> can be represented by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7A6E1CC-7B3C-4048-887E-4BB61D3843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41" y="2388180"/>
                <a:ext cx="11174680" cy="9487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074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91DE-A15A-41F4-BF31-0BDCF5E6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Rotation matrices (i.e., Orthogonal matrices)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1FADFF-3AB0-4A5D-A034-68B2A56560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1060" y="901600"/>
                <a:ext cx="11569880" cy="1057830"/>
              </a:xfrm>
              <a:solidFill>
                <a:srgbClr val="F0F4FA"/>
              </a:solidFill>
            </p:spPr>
            <p:txBody>
              <a:bodyPr>
                <a:noAutofit/>
              </a:bodyPr>
              <a:lstStyle/>
              <a:p>
                <a:pPr marL="231775" indent="-231775" algn="just">
                  <a:buNone/>
                </a:pPr>
                <a:r>
                  <a:rPr lang="en-US" b="1" dirty="0"/>
                  <a:t>Definition.</a:t>
                </a:r>
                <a:r>
                  <a:rPr lang="en-US" dirty="0"/>
                  <a:t> The Lie group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dirty="0"/>
                  <a:t> consists of the set of orthogonal 3x3 matrices.  It is called the </a:t>
                </a:r>
                <a:r>
                  <a:rPr lang="en-US" u="sng" dirty="0"/>
                  <a:t>orthogonal group in 3-space.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1FADFF-3AB0-4A5D-A034-68B2A56560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1060" y="901600"/>
                <a:ext cx="11569880" cy="1057830"/>
              </a:xfrm>
              <a:blipFill>
                <a:blip r:embed="rId2"/>
                <a:stretch>
                  <a:fillRect l="-1054" t="-10405" r="-1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A24F4DA-7D7F-4703-AA7D-B33FE1C992E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1060" y="3666572"/>
                <a:ext cx="11569880" cy="1057830"/>
              </a:xfrm>
              <a:prstGeom prst="rect">
                <a:avLst/>
              </a:prstGeom>
              <a:solidFill>
                <a:srgbClr val="F0F4FA"/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31775" indent="-231775" algn="just">
                  <a:buFont typeface="Arial" panose="020B0604020202020204" pitchFamily="34" charset="0"/>
                  <a:buNone/>
                </a:pPr>
                <a:r>
                  <a:rPr lang="en-US" b="1" dirty="0"/>
                  <a:t>Definition.</a:t>
                </a:r>
                <a:r>
                  <a:rPr lang="en-US" dirty="0"/>
                  <a:t> The Lie group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𝑆𝑂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dirty="0"/>
                  <a:t> consists of the set of orthogonal 3x3 matrices with unit determinant.  It is called the </a:t>
                </a:r>
                <a:r>
                  <a:rPr lang="en-US" u="sng" dirty="0"/>
                  <a:t>special orthogonal group in 3-space.</a:t>
                </a: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A24F4DA-7D7F-4703-AA7D-B33FE1C99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60" y="3666572"/>
                <a:ext cx="11569880" cy="1057830"/>
              </a:xfrm>
              <a:prstGeom prst="rect">
                <a:avLst/>
              </a:prstGeom>
              <a:blipFill>
                <a:blip r:embed="rId3"/>
                <a:stretch>
                  <a:fillRect l="-1054" t="-9770" r="-1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1FB5BD0-6B3A-4BB6-BE3D-D23E37C0AA7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8140" y="5254831"/>
                <a:ext cx="11322799" cy="552203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31775" indent="-231775" algn="just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𝑆𝑂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dirty="0"/>
                  <a:t> such that it comprises of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=+1.</m:t>
                    </m:r>
                  </m:oMath>
                </a14:m>
                <a:endParaRPr lang="en-US" u="sng" dirty="0"/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1FB5BD0-6B3A-4BB6-BE3D-D23E37C0AA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40" y="5254831"/>
                <a:ext cx="11322799" cy="552203"/>
              </a:xfrm>
              <a:prstGeom prst="rect">
                <a:avLst/>
              </a:prstGeom>
              <a:blipFill>
                <a:blip r:embed="rId4"/>
                <a:stretch>
                  <a:fillRect t="-18681" b="-16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434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91DE-A15A-41F4-BF31-0BDCF5E6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Rotation matrices (i.e., Orthogonal matrices)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1FADFF-3AB0-4A5D-A034-68B2A56560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1060" y="901600"/>
                <a:ext cx="11569880" cy="1057830"/>
              </a:xfrm>
              <a:solidFill>
                <a:srgbClr val="F0F4FA"/>
              </a:solidFill>
            </p:spPr>
            <p:txBody>
              <a:bodyPr>
                <a:noAutofit/>
              </a:bodyPr>
              <a:lstStyle/>
              <a:p>
                <a:pPr marL="231775" indent="-231775" algn="just">
                  <a:buNone/>
                </a:pPr>
                <a:r>
                  <a:rPr lang="en-US" b="1" dirty="0"/>
                  <a:t>Definition.</a:t>
                </a:r>
                <a:r>
                  <a:rPr lang="en-US" dirty="0"/>
                  <a:t> The Lie group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dirty="0"/>
                  <a:t> consists of the set of 2D translations.  It is called </a:t>
                </a:r>
                <a:r>
                  <a:rPr lang="en-US" u="sng" dirty="0"/>
                  <a:t>Euclidean 2-space.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1FADFF-3AB0-4A5D-A034-68B2A56560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1060" y="901600"/>
                <a:ext cx="11569880" cy="1057830"/>
              </a:xfrm>
              <a:blipFill>
                <a:blip r:embed="rId2"/>
                <a:stretch>
                  <a:fillRect l="-1054" t="-10405" r="-1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A24F4DA-7D7F-4703-AA7D-B33FE1C992E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1060" y="3666572"/>
                <a:ext cx="11569880" cy="1057830"/>
              </a:xfrm>
              <a:prstGeom prst="rect">
                <a:avLst/>
              </a:prstGeom>
              <a:solidFill>
                <a:srgbClr val="F0F4FA"/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31775" indent="-231775" algn="just">
                  <a:buFont typeface="Arial" panose="020B0604020202020204" pitchFamily="34" charset="0"/>
                  <a:buNone/>
                </a:pPr>
                <a:r>
                  <a:rPr lang="en-US" b="1" dirty="0"/>
                  <a:t>Definition.</a:t>
                </a:r>
                <a:r>
                  <a:rPr lang="en-US" dirty="0"/>
                  <a:t> The Lie group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𝑆𝐸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dirty="0"/>
                  <a:t> consists of the set of 2D rigid body displacements. It is called the </a:t>
                </a:r>
                <a:r>
                  <a:rPr lang="en-US" u="sng" dirty="0"/>
                  <a:t>special Euclidean group in 2-space.</a:t>
                </a: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A24F4DA-7D7F-4703-AA7D-B33FE1C99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60" y="3666572"/>
                <a:ext cx="11569880" cy="1057830"/>
              </a:xfrm>
              <a:prstGeom prst="rect">
                <a:avLst/>
              </a:prstGeom>
              <a:blipFill>
                <a:blip r:embed="rId3"/>
                <a:stretch>
                  <a:fillRect l="-1054" t="-9770" r="-1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58315B-277E-4B49-994C-DB6E529A7919}"/>
                  </a:ext>
                </a:extLst>
              </p:cNvPr>
              <p:cNvSpPr txBox="1"/>
              <p:nvPr/>
            </p:nvSpPr>
            <p:spPr>
              <a:xfrm>
                <a:off x="558141" y="2388180"/>
                <a:ext cx="11174680" cy="948786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sz="2800" dirty="0"/>
                  <a:t> can be represented by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.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58315B-277E-4B49-994C-DB6E529A79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41" y="2388180"/>
                <a:ext cx="11174680" cy="9487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B4E6E2F-FB38-454A-9AF1-09C7745F1CBC}"/>
                  </a:ext>
                </a:extLst>
              </p:cNvPr>
              <p:cNvSpPr txBox="1"/>
              <p:nvPr/>
            </p:nvSpPr>
            <p:spPr>
              <a:xfrm>
                <a:off x="558141" y="4980894"/>
                <a:ext cx="11174680" cy="1450649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𝑆𝐸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sz="2800" dirty="0"/>
                  <a:t> can be represented by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</a:t>
                </a:r>
              </a:p>
              <a:p>
                <a:r>
                  <a:rPr lang="en-US" sz="2800" dirty="0"/>
                  <a:t>							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𝑆𝑂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B4E6E2F-FB38-454A-9AF1-09C7745F1C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41" y="4980894"/>
                <a:ext cx="11174680" cy="1450649"/>
              </a:xfrm>
              <a:prstGeom prst="rect">
                <a:avLst/>
              </a:prstGeom>
              <a:blipFill>
                <a:blip r:embed="rId5"/>
                <a:stretch>
                  <a:fillRect b="-4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966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91DE-A15A-41F4-BF31-0BDCF5E6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Rotation matrices (i.e., Orthogonal matrices)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1FADFF-3AB0-4A5D-A034-68B2A56560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1060" y="901600"/>
                <a:ext cx="11569880" cy="1057830"/>
              </a:xfrm>
              <a:solidFill>
                <a:srgbClr val="F0F4FA"/>
              </a:solidFill>
            </p:spPr>
            <p:txBody>
              <a:bodyPr>
                <a:noAutofit/>
              </a:bodyPr>
              <a:lstStyle/>
              <a:p>
                <a:pPr marL="231775" indent="-231775" algn="just">
                  <a:buNone/>
                </a:pPr>
                <a:r>
                  <a:rPr lang="en-US" b="1" dirty="0"/>
                  <a:t>Definition.</a:t>
                </a:r>
                <a:r>
                  <a:rPr lang="en-US" dirty="0"/>
                  <a:t> The Lie group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dirty="0"/>
                  <a:t> consists of the set of 3D translations.  It is called </a:t>
                </a:r>
                <a:r>
                  <a:rPr lang="en-US" u="sng" dirty="0"/>
                  <a:t>Euclidean 3-space.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1FADFF-3AB0-4A5D-A034-68B2A56560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1060" y="901600"/>
                <a:ext cx="11569880" cy="1057830"/>
              </a:xfrm>
              <a:blipFill>
                <a:blip r:embed="rId2"/>
                <a:stretch>
                  <a:fillRect l="-1054" t="-10405" r="-1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A24F4DA-7D7F-4703-AA7D-B33FE1C992E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1060" y="3666572"/>
                <a:ext cx="11569880" cy="1057830"/>
              </a:xfrm>
              <a:prstGeom prst="rect">
                <a:avLst/>
              </a:prstGeom>
              <a:solidFill>
                <a:srgbClr val="F0F4FA"/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31775" indent="-231775" algn="just">
                  <a:buFont typeface="Arial" panose="020B0604020202020204" pitchFamily="34" charset="0"/>
                  <a:buNone/>
                </a:pPr>
                <a:r>
                  <a:rPr lang="en-US" b="1" dirty="0"/>
                  <a:t>Definition.</a:t>
                </a:r>
                <a:r>
                  <a:rPr lang="en-US" dirty="0"/>
                  <a:t> The Lie group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dirty="0"/>
                  <a:t> consists of the set of 2D rigid body displacements. It is called the </a:t>
                </a:r>
                <a:r>
                  <a:rPr lang="en-US" u="sng" dirty="0"/>
                  <a:t>special Euclidean group in 3-space.</a:t>
                </a: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A24F4DA-7D7F-4703-AA7D-B33FE1C99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60" y="3666572"/>
                <a:ext cx="11569880" cy="1057830"/>
              </a:xfrm>
              <a:prstGeom prst="rect">
                <a:avLst/>
              </a:prstGeom>
              <a:blipFill>
                <a:blip r:embed="rId3"/>
                <a:stretch>
                  <a:fillRect l="-1054" t="-9770" r="-1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3D13620-3A27-4182-880C-91DFC9365AB2}"/>
                  </a:ext>
                </a:extLst>
              </p:cNvPr>
              <p:cNvSpPr txBox="1"/>
              <p:nvPr/>
            </p:nvSpPr>
            <p:spPr>
              <a:xfrm>
                <a:off x="558141" y="4980894"/>
                <a:ext cx="11174680" cy="1450649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𝑆𝐸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sz="2800" dirty="0"/>
                  <a:t> can be represented by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</a:t>
                </a:r>
              </a:p>
              <a:p>
                <a:r>
                  <a:rPr lang="en-US" sz="2800" dirty="0"/>
                  <a:t>							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𝑆𝑂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3D13620-3A27-4182-880C-91DFC9365A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41" y="4980894"/>
                <a:ext cx="11174680" cy="1450649"/>
              </a:xfrm>
              <a:prstGeom prst="rect">
                <a:avLst/>
              </a:prstGeom>
              <a:blipFill>
                <a:blip r:embed="rId4"/>
                <a:stretch>
                  <a:fillRect b="-4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51C3F7-3515-4170-B459-49DD316183DC}"/>
                  </a:ext>
                </a:extLst>
              </p:cNvPr>
              <p:cNvSpPr txBox="1"/>
              <p:nvPr/>
            </p:nvSpPr>
            <p:spPr>
              <a:xfrm>
                <a:off x="558141" y="2179992"/>
                <a:ext cx="11174680" cy="124900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sz="2800" dirty="0"/>
                  <a:t> can be represented by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.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51C3F7-3515-4170-B459-49DD316183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41" y="2179992"/>
                <a:ext cx="11174680" cy="12490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113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8D40C9C-D1BF-4629-96F9-CABCC1E165C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The Space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8D40C9C-D1BF-4629-96F9-CABCC1E165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750" t="-16514" b="-44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39419A1-2E8D-4229-A386-3A687686C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60" y="901599"/>
            <a:ext cx="11569880" cy="1259710"/>
          </a:xfrm>
          <a:solidFill>
            <a:srgbClr val="F0F4FA"/>
          </a:solidFill>
        </p:spPr>
        <p:txBody>
          <a:bodyPr>
            <a:noAutofit/>
          </a:bodyPr>
          <a:lstStyle/>
          <a:p>
            <a:pPr marL="231775" indent="-231775" algn="just">
              <a:lnSpc>
                <a:spcPct val="100000"/>
              </a:lnSpc>
              <a:buNone/>
            </a:pPr>
            <a:r>
              <a:rPr lang="en-US" dirty="0"/>
              <a:t>Consider a 3D rigid body that is free to rotate about a fixed point in it.  </a:t>
            </a:r>
          </a:p>
          <a:p>
            <a:pPr marL="231775" indent="-231775" algn="just">
              <a:lnSpc>
                <a:spcPct val="100000"/>
              </a:lnSpc>
              <a:buNone/>
            </a:pPr>
            <a:r>
              <a:rPr lang="en-US" dirty="0"/>
              <a:t>Let there be a frame located at the fixed point.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9B4CE81-5EEE-4917-8EC2-F07B6E40128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1059" y="2707574"/>
                <a:ext cx="4557824" cy="37644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r>
                  <a:rPr lang="en-US" sz="2400" dirty="0"/>
                  <a:t>Applying the rotation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sz="2400" dirty="0"/>
                  <a:t> to the body changes the location of points but keeps the point at the frame origin at the frame origin.</a:t>
                </a:r>
              </a:p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endParaRPr lang="en-US" sz="2400" dirty="0"/>
              </a:p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r>
                  <a:rPr lang="en-US" sz="2400" dirty="0"/>
                  <a:t>However, all points should preserve their mutual relationships.</a:t>
                </a:r>
              </a:p>
              <a:p>
                <a:pPr marL="0" indent="0">
                  <a:lnSpc>
                    <a:spcPct val="110000"/>
                  </a:lnSpc>
                  <a:buFont typeface="Arial" panose="020B0604020202020204" pitchFamily="34" charset="0"/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9B4CE81-5EEE-4917-8EC2-F07B6E4012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59" y="2707574"/>
                <a:ext cx="4557824" cy="3764478"/>
              </a:xfrm>
              <a:prstGeom prst="rect">
                <a:avLst/>
              </a:prstGeom>
              <a:blipFill>
                <a:blip r:embed="rId3"/>
                <a:stretch>
                  <a:fillRect l="-2005" t="-971" r="-33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7944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ll the 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687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Times New Roman</vt:lpstr>
      <vt:lpstr>Office Theme</vt:lpstr>
      <vt:lpstr>ECE4560 – Introduction to Automation and Robotics</vt:lpstr>
      <vt:lpstr>What is a group?</vt:lpstr>
      <vt:lpstr>What is a Lie group?</vt:lpstr>
      <vt:lpstr>Example: Rotation matrices (i.e., Orthogonal matrices)</vt:lpstr>
      <vt:lpstr>Example: Rotation matrices (i.e., Orthogonal matrices)</vt:lpstr>
      <vt:lpstr>Example: Rotation matrices (i.e., Orthogonal matrices)</vt:lpstr>
      <vt:lpstr>Example: Rotation matrices (i.e., Orthogonal matrices)</vt:lpstr>
      <vt:lpstr>The Space SO(3)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ECE6554 – Adaptive Control</dc:title>
  <dc:creator>Vela, Patricio A</dc:creator>
  <cp:lastModifiedBy>Vela, Patricio A</cp:lastModifiedBy>
  <cp:revision>1</cp:revision>
  <dcterms:created xsi:type="dcterms:W3CDTF">2022-02-10T18:24:37Z</dcterms:created>
  <dcterms:modified xsi:type="dcterms:W3CDTF">2023-09-07T20:50:46Z</dcterms:modified>
</cp:coreProperties>
</file>