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5841E0-B554-476A-B53D-1C3E92B32235}" v="79" dt="2023-08-31T15:18:26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50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la, Patricio A" userId="7acaa038-490b-4fb2-9f79-12f33e15acb1" providerId="ADAL" clId="{F14932F7-D3AE-4794-9C3C-73DBE1408B0E}"/>
    <pc:docChg chg="undo custSel addSld delSld modSld">
      <pc:chgData name="Vela, Patricio A" userId="7acaa038-490b-4fb2-9f79-12f33e15acb1" providerId="ADAL" clId="{F14932F7-D3AE-4794-9C3C-73DBE1408B0E}" dt="2022-02-10T19:11:49.244" v="1173" actId="14100"/>
      <pc:docMkLst>
        <pc:docMk/>
      </pc:docMkLst>
      <pc:sldChg chg="modSp">
        <pc:chgData name="Vela, Patricio A" userId="7acaa038-490b-4fb2-9f79-12f33e15acb1" providerId="ADAL" clId="{F14932F7-D3AE-4794-9C3C-73DBE1408B0E}" dt="2022-02-10T18:55:18.282" v="63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F14932F7-D3AE-4794-9C3C-73DBE1408B0E}" dt="2022-02-10T18:55:18.282" v="63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del">
        <pc:chgData name="Vela, Patricio A" userId="7acaa038-490b-4fb2-9f79-12f33e15acb1" providerId="ADAL" clId="{F14932F7-D3AE-4794-9C3C-73DBE1408B0E}" dt="2022-02-10T18:56:16.443" v="64" actId="2696"/>
        <pc:sldMkLst>
          <pc:docMk/>
          <pc:sldMk cId="2028085523" sldId="257"/>
        </pc:sldMkLst>
      </pc:sldChg>
      <pc:sldChg chg="modSp">
        <pc:chgData name="Vela, Patricio A" userId="7acaa038-490b-4fb2-9f79-12f33e15acb1" providerId="ADAL" clId="{F14932F7-D3AE-4794-9C3C-73DBE1408B0E}" dt="2022-02-10T19:05:57.528" v="800" actId="20577"/>
        <pc:sldMkLst>
          <pc:docMk/>
          <pc:sldMk cId="3092858750" sldId="258"/>
        </pc:sldMkLst>
        <pc:spChg chg="mod">
          <ac:chgData name="Vela, Patricio A" userId="7acaa038-490b-4fb2-9f79-12f33e15acb1" providerId="ADAL" clId="{F14932F7-D3AE-4794-9C3C-73DBE1408B0E}" dt="2022-02-10T19:05:57.528" v="800" actId="20577"/>
          <ac:spMkLst>
            <pc:docMk/>
            <pc:sldMk cId="3092858750" sldId="258"/>
            <ac:spMk id="2" creationId="{832791DE-A15A-41F4-BF31-0BDCF5E669CE}"/>
          </ac:spMkLst>
        </pc:spChg>
        <pc:spChg chg="mod">
          <ac:chgData name="Vela, Patricio A" userId="7acaa038-490b-4fb2-9f79-12f33e15acb1" providerId="ADAL" clId="{F14932F7-D3AE-4794-9C3C-73DBE1408B0E}" dt="2022-02-10T19:04:08.155" v="798" actId="20577"/>
          <ac:spMkLst>
            <pc:docMk/>
            <pc:sldMk cId="3092858750" sldId="258"/>
            <ac:spMk id="3" creationId="{261FADFF-3AB0-4A5D-A034-68B2A56560C5}"/>
          </ac:spMkLst>
        </pc:spChg>
      </pc:sldChg>
      <pc:sldChg chg="modSp">
        <pc:chgData name="Vela, Patricio A" userId="7acaa038-490b-4fb2-9f79-12f33e15acb1" providerId="ADAL" clId="{F14932F7-D3AE-4794-9C3C-73DBE1408B0E}" dt="2022-02-10T19:10:11.382" v="1072" actId="6549"/>
        <pc:sldMkLst>
          <pc:docMk/>
          <pc:sldMk cId="1657944795" sldId="259"/>
        </pc:sldMkLst>
        <pc:spChg chg="mod">
          <ac:chgData name="Vela, Patricio A" userId="7acaa038-490b-4fb2-9f79-12f33e15acb1" providerId="ADAL" clId="{F14932F7-D3AE-4794-9C3C-73DBE1408B0E}" dt="2022-02-10T19:09:47.527" v="1057" actId="20577"/>
          <ac:spMkLst>
            <pc:docMk/>
            <pc:sldMk cId="1657944795" sldId="259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0:11.382" v="1072" actId="6549"/>
          <ac:spMkLst>
            <pc:docMk/>
            <pc:sldMk cId="1657944795" sldId="259"/>
            <ac:spMk id="3" creationId="{082CD86D-165F-4222-93C8-26BFE52F9762}"/>
          </ac:spMkLst>
        </pc:spChg>
      </pc:sldChg>
      <pc:sldChg chg="addSp modSp add">
        <pc:chgData name="Vela, Patricio A" userId="7acaa038-490b-4fb2-9f79-12f33e15acb1" providerId="ADAL" clId="{F14932F7-D3AE-4794-9C3C-73DBE1408B0E}" dt="2022-02-10T19:09:05.396" v="999" actId="14100"/>
        <pc:sldMkLst>
          <pc:docMk/>
          <pc:sldMk cId="2110742953" sldId="260"/>
        </pc:sldMkLst>
        <pc:spChg chg="add mod">
          <ac:chgData name="Vela, Patricio A" userId="7acaa038-490b-4fb2-9f79-12f33e15acb1" providerId="ADAL" clId="{F14932F7-D3AE-4794-9C3C-73DBE1408B0E}" dt="2022-02-10T19:09:05.396" v="999" actId="14100"/>
          <ac:spMkLst>
            <pc:docMk/>
            <pc:sldMk cId="2110742953" sldId="260"/>
            <ac:spMk id="4" creationId="{5E89BA6E-527A-47A2-B351-52973FFE996F}"/>
          </ac:spMkLst>
        </pc:spChg>
      </pc:sldChg>
      <pc:sldChg chg="modSp add">
        <pc:chgData name="Vela, Patricio A" userId="7acaa038-490b-4fb2-9f79-12f33e15acb1" providerId="ADAL" clId="{F14932F7-D3AE-4794-9C3C-73DBE1408B0E}" dt="2022-02-10T19:11:08.267" v="1127" actId="14100"/>
        <pc:sldMkLst>
          <pc:docMk/>
          <pc:sldMk cId="1507331989" sldId="261"/>
        </pc:sldMkLst>
        <pc:spChg chg="mod">
          <ac:chgData name="Vela, Patricio A" userId="7acaa038-490b-4fb2-9f79-12f33e15acb1" providerId="ADAL" clId="{F14932F7-D3AE-4794-9C3C-73DBE1408B0E}" dt="2022-02-10T19:11:02.132" v="1126" actId="179"/>
          <ac:spMkLst>
            <pc:docMk/>
            <pc:sldMk cId="1507331989" sldId="261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1:08.267" v="1127" actId="14100"/>
          <ac:spMkLst>
            <pc:docMk/>
            <pc:sldMk cId="1507331989" sldId="261"/>
            <ac:spMk id="3" creationId="{082CD86D-165F-4222-93C8-26BFE52F9762}"/>
          </ac:spMkLst>
        </pc:spChg>
      </pc:sldChg>
      <pc:sldChg chg="modSp add">
        <pc:chgData name="Vela, Patricio A" userId="7acaa038-490b-4fb2-9f79-12f33e15acb1" providerId="ADAL" clId="{F14932F7-D3AE-4794-9C3C-73DBE1408B0E}" dt="2022-02-10T19:11:49.244" v="1173" actId="14100"/>
        <pc:sldMkLst>
          <pc:docMk/>
          <pc:sldMk cId="1366749593" sldId="262"/>
        </pc:sldMkLst>
        <pc:spChg chg="mod">
          <ac:chgData name="Vela, Patricio A" userId="7acaa038-490b-4fb2-9f79-12f33e15acb1" providerId="ADAL" clId="{F14932F7-D3AE-4794-9C3C-73DBE1408B0E}" dt="2022-02-10T19:11:45.741" v="1172" actId="14100"/>
          <ac:spMkLst>
            <pc:docMk/>
            <pc:sldMk cId="1366749593" sldId="262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1:49.244" v="1173" actId="14100"/>
          <ac:spMkLst>
            <pc:docMk/>
            <pc:sldMk cId="1366749593" sldId="262"/>
            <ac:spMk id="3" creationId="{082CD86D-165F-4222-93C8-26BFE52F9762}"/>
          </ac:spMkLst>
        </pc:spChg>
      </pc:sldChg>
    </pc:docChg>
  </pc:docChgLst>
  <pc:docChgLst>
    <pc:chgData name="Vela, Patricio A" userId="7acaa038-490b-4fb2-9f79-12f33e15acb1" providerId="ADAL" clId="{615841E0-B554-476A-B53D-1C3E92B32235}"/>
    <pc:docChg chg="undo custSel addSld modSld">
      <pc:chgData name="Vela, Patricio A" userId="7acaa038-490b-4fb2-9f79-12f33e15acb1" providerId="ADAL" clId="{615841E0-B554-476A-B53D-1C3E92B32235}" dt="2023-08-31T15:18:26.693" v="1629"/>
      <pc:docMkLst>
        <pc:docMk/>
      </pc:docMkLst>
      <pc:sldChg chg="modSp">
        <pc:chgData name="Vela, Patricio A" userId="7acaa038-490b-4fb2-9f79-12f33e15acb1" providerId="ADAL" clId="{615841E0-B554-476A-B53D-1C3E92B32235}" dt="2023-08-24T20:42:32.257" v="76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615841E0-B554-476A-B53D-1C3E92B32235}" dt="2023-08-24T20:42:24.599" v="47" actId="27636"/>
          <ac:spMkLst>
            <pc:docMk/>
            <pc:sldMk cId="334255661" sldId="256"/>
            <ac:spMk id="2" creationId="{3E115B5E-D8B8-4210-B211-5E3F4CF5B878}"/>
          </ac:spMkLst>
        </pc:spChg>
        <pc:spChg chg="mod">
          <ac:chgData name="Vela, Patricio A" userId="7acaa038-490b-4fb2-9f79-12f33e15acb1" providerId="ADAL" clId="{615841E0-B554-476A-B53D-1C3E92B32235}" dt="2023-08-24T20:42:32.257" v="76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addSp delSp modSp">
        <pc:chgData name="Vela, Patricio A" userId="7acaa038-490b-4fb2-9f79-12f33e15acb1" providerId="ADAL" clId="{615841E0-B554-476A-B53D-1C3E92B32235}" dt="2023-08-24T20:50:07.449" v="986" actId="20577"/>
        <pc:sldMkLst>
          <pc:docMk/>
          <pc:sldMk cId="3092858750" sldId="258"/>
        </pc:sldMkLst>
        <pc:spChg chg="mod">
          <ac:chgData name="Vela, Patricio A" userId="7acaa038-490b-4fb2-9f79-12f33e15acb1" providerId="ADAL" clId="{615841E0-B554-476A-B53D-1C3E92B32235}" dt="2023-08-24T20:49:28.552" v="856" actId="20577"/>
          <ac:spMkLst>
            <pc:docMk/>
            <pc:sldMk cId="3092858750" sldId="258"/>
            <ac:spMk id="2" creationId="{832791DE-A15A-41F4-BF31-0BDCF5E669CE}"/>
          </ac:spMkLst>
        </pc:spChg>
        <pc:spChg chg="del mod">
          <ac:chgData name="Vela, Patricio A" userId="7acaa038-490b-4fb2-9f79-12f33e15acb1" providerId="ADAL" clId="{615841E0-B554-476A-B53D-1C3E92B32235}" dt="2023-08-24T20:49:31.954" v="857" actId="478"/>
          <ac:spMkLst>
            <pc:docMk/>
            <pc:sldMk cId="3092858750" sldId="258"/>
            <ac:spMk id="3" creationId="{261FADFF-3AB0-4A5D-A034-68B2A56560C5}"/>
          </ac:spMkLst>
        </pc:spChg>
        <pc:spChg chg="add mod">
          <ac:chgData name="Vela, Patricio A" userId="7acaa038-490b-4fb2-9f79-12f33e15acb1" providerId="ADAL" clId="{615841E0-B554-476A-B53D-1C3E92B32235}" dt="2023-08-24T20:50:07.449" v="986" actId="20577"/>
          <ac:spMkLst>
            <pc:docMk/>
            <pc:sldMk cId="3092858750" sldId="258"/>
            <ac:spMk id="4" creationId="{BDC037A7-AFB5-41EF-98DC-06C9A9D4BF8F}"/>
          </ac:spMkLst>
        </pc:spChg>
        <pc:spChg chg="add del mod">
          <ac:chgData name="Vela, Patricio A" userId="7acaa038-490b-4fb2-9f79-12f33e15acb1" providerId="ADAL" clId="{615841E0-B554-476A-B53D-1C3E92B32235}" dt="2023-08-24T20:49:35.373" v="858" actId="478"/>
          <ac:spMkLst>
            <pc:docMk/>
            <pc:sldMk cId="3092858750" sldId="258"/>
            <ac:spMk id="6" creationId="{02563457-0912-47F3-ABBD-C2A566D074A0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1:06.094" v="996" actId="207"/>
        <pc:sldMkLst>
          <pc:docMk/>
          <pc:sldMk cId="1657944795" sldId="259"/>
        </pc:sldMkLst>
        <pc:spChg chg="mod">
          <ac:chgData name="Vela, Patricio A" userId="7acaa038-490b-4fb2-9f79-12f33e15acb1" providerId="ADAL" clId="{615841E0-B554-476A-B53D-1C3E92B32235}" dt="2023-08-24T20:47:23.771" v="653" actId="20577"/>
          <ac:spMkLst>
            <pc:docMk/>
            <pc:sldMk cId="1657944795" sldId="259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24T20:47:29.602" v="654" actId="478"/>
          <ac:spMkLst>
            <pc:docMk/>
            <pc:sldMk cId="1657944795" sldId="259"/>
            <ac:spMk id="3" creationId="{082CD86D-165F-4222-93C8-26BFE52F9762}"/>
          </ac:spMkLst>
        </pc:spChg>
        <pc:spChg chg="add mod">
          <ac:chgData name="Vela, Patricio A" userId="7acaa038-490b-4fb2-9f79-12f33e15acb1" providerId="ADAL" clId="{615841E0-B554-476A-B53D-1C3E92B32235}" dt="2023-08-31T15:10:55.735" v="993" actId="14100"/>
          <ac:spMkLst>
            <pc:docMk/>
            <pc:sldMk cId="1657944795" sldId="259"/>
            <ac:spMk id="4" creationId="{29B4CE81-5EEE-4917-8EC2-F07B6E401280}"/>
          </ac:spMkLst>
        </pc:spChg>
        <pc:spChg chg="add del mod">
          <ac:chgData name="Vela, Patricio A" userId="7acaa038-490b-4fb2-9f79-12f33e15acb1" providerId="ADAL" clId="{615841E0-B554-476A-B53D-1C3E92B32235}" dt="2023-08-24T20:47:32.573" v="655" actId="478"/>
          <ac:spMkLst>
            <pc:docMk/>
            <pc:sldMk cId="1657944795" sldId="259"/>
            <ac:spMk id="5" creationId="{46A65F68-8B6A-4901-8B5E-244339B8CF84}"/>
          </ac:spMkLst>
        </pc:spChg>
        <pc:spChg chg="add mod">
          <ac:chgData name="Vela, Patricio A" userId="7acaa038-490b-4fb2-9f79-12f33e15acb1" providerId="ADAL" clId="{615841E0-B554-476A-B53D-1C3E92B32235}" dt="2023-08-31T15:11:06.094" v="996" actId="207"/>
          <ac:spMkLst>
            <pc:docMk/>
            <pc:sldMk cId="1657944795" sldId="259"/>
            <ac:spMk id="6" creationId="{839419A1-2E8D-4229-A386-3A687686CC60}"/>
          </ac:spMkLst>
        </pc:spChg>
      </pc:sldChg>
      <pc:sldChg chg="delSp modSp">
        <pc:chgData name="Vela, Patricio A" userId="7acaa038-490b-4fb2-9f79-12f33e15acb1" providerId="ADAL" clId="{615841E0-B554-476A-B53D-1C3E92B32235}" dt="2023-08-31T15:10:35.292" v="988" actId="207"/>
        <pc:sldMkLst>
          <pc:docMk/>
          <pc:sldMk cId="2110742953" sldId="260"/>
        </pc:sldMkLst>
        <pc:spChg chg="mod">
          <ac:chgData name="Vela, Patricio A" userId="7acaa038-490b-4fb2-9f79-12f33e15acb1" providerId="ADAL" clId="{615841E0-B554-476A-B53D-1C3E92B32235}" dt="2023-08-24T20:45:30.845" v="396" actId="20577"/>
          <ac:spMkLst>
            <pc:docMk/>
            <pc:sldMk cId="2110742953" sldId="260"/>
            <ac:spMk id="2" creationId="{832791DE-A15A-41F4-BF31-0BDCF5E669CE}"/>
          </ac:spMkLst>
        </pc:spChg>
        <pc:spChg chg="mod">
          <ac:chgData name="Vela, Patricio A" userId="7acaa038-490b-4fb2-9f79-12f33e15acb1" providerId="ADAL" clId="{615841E0-B554-476A-B53D-1C3E92B32235}" dt="2023-08-31T15:10:35.292" v="988" actId="207"/>
          <ac:spMkLst>
            <pc:docMk/>
            <pc:sldMk cId="2110742953" sldId="260"/>
            <ac:spMk id="3" creationId="{261FADFF-3AB0-4A5D-A034-68B2A56560C5}"/>
          </ac:spMkLst>
        </pc:spChg>
        <pc:spChg chg="del">
          <ac:chgData name="Vela, Patricio A" userId="7acaa038-490b-4fb2-9f79-12f33e15acb1" providerId="ADAL" clId="{615841E0-B554-476A-B53D-1C3E92B32235}" dt="2023-08-24T20:47:08.025" v="610" actId="478"/>
          <ac:spMkLst>
            <pc:docMk/>
            <pc:sldMk cId="2110742953" sldId="260"/>
            <ac:spMk id="4" creationId="{5E89BA6E-527A-47A2-B351-52973FFE996F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6:23.226" v="1494" actId="20577"/>
        <pc:sldMkLst>
          <pc:docMk/>
          <pc:sldMk cId="1507331989" sldId="261"/>
        </pc:sldMkLst>
        <pc:spChg chg="mod">
          <ac:chgData name="Vela, Patricio A" userId="7acaa038-490b-4fb2-9f79-12f33e15acb1" providerId="ADAL" clId="{615841E0-B554-476A-B53D-1C3E92B32235}" dt="2023-08-31T15:12:28.122" v="1027" actId="14100"/>
          <ac:spMkLst>
            <pc:docMk/>
            <pc:sldMk cId="1507331989" sldId="261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31T15:12:31.619" v="1028" actId="478"/>
          <ac:spMkLst>
            <pc:docMk/>
            <pc:sldMk cId="1507331989" sldId="261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2:34.621" v="1030" actId="478"/>
          <ac:spMkLst>
            <pc:docMk/>
            <pc:sldMk cId="1507331989" sldId="261"/>
            <ac:spMk id="5" creationId="{8390FBA2-AB19-45BD-B340-B2CB1E030CE6}"/>
          </ac:spMkLst>
        </pc:spChg>
        <pc:spChg chg="add mod">
          <ac:chgData name="Vela, Patricio A" userId="7acaa038-490b-4fb2-9f79-12f33e15acb1" providerId="ADAL" clId="{615841E0-B554-476A-B53D-1C3E92B32235}" dt="2023-08-31T15:14:25.634" v="1188" actId="14100"/>
          <ac:spMkLst>
            <pc:docMk/>
            <pc:sldMk cId="1507331989" sldId="261"/>
            <ac:spMk id="6" creationId="{E84CF447-84D7-4787-A276-4FC7C9E0A241}"/>
          </ac:spMkLst>
        </pc:spChg>
        <pc:spChg chg="add mod">
          <ac:chgData name="Vela, Patricio A" userId="7acaa038-490b-4fb2-9f79-12f33e15acb1" providerId="ADAL" clId="{615841E0-B554-476A-B53D-1C3E92B32235}" dt="2023-08-31T15:16:23.226" v="1494" actId="20577"/>
          <ac:spMkLst>
            <pc:docMk/>
            <pc:sldMk cId="1507331989" sldId="261"/>
            <ac:spMk id="7" creationId="{A7F0F8A7-7DAB-407D-AA58-71B50991F155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8:24.050" v="1628"/>
        <pc:sldMkLst>
          <pc:docMk/>
          <pc:sldMk cId="1366749593" sldId="262"/>
        </pc:sldMkLst>
        <pc:spChg chg="mod">
          <ac:chgData name="Vela, Patricio A" userId="7acaa038-490b-4fb2-9f79-12f33e15acb1" providerId="ADAL" clId="{615841E0-B554-476A-B53D-1C3E92B32235}" dt="2023-08-31T15:16:58.229" v="1545" actId="20577"/>
          <ac:spMkLst>
            <pc:docMk/>
            <pc:sldMk cId="1366749593" sldId="262"/>
            <ac:spMk id="2" creationId="{68D40C9C-D1BF-4629-96F9-CABCC1E165CA}"/>
          </ac:spMkLst>
        </pc:spChg>
        <pc:spChg chg="mod">
          <ac:chgData name="Vela, Patricio A" userId="7acaa038-490b-4fb2-9f79-12f33e15acb1" providerId="ADAL" clId="{615841E0-B554-476A-B53D-1C3E92B32235}" dt="2023-08-31T15:17:39.193" v="1606" actId="20577"/>
          <ac:spMkLst>
            <pc:docMk/>
            <pc:sldMk cId="1366749593" sldId="262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8:24.050" v="1628"/>
          <ac:spMkLst>
            <pc:docMk/>
            <pc:sldMk cId="1366749593" sldId="262"/>
            <ac:spMk id="4" creationId="{B60FDD12-969E-4D53-9DAD-BF017C823BA6}"/>
          </ac:spMkLst>
        </pc:spChg>
      </pc:sldChg>
      <pc:sldChg chg="add">
        <pc:chgData name="Vela, Patricio A" userId="7acaa038-490b-4fb2-9f79-12f33e15acb1" providerId="ADAL" clId="{615841E0-B554-476A-B53D-1C3E92B32235}" dt="2023-08-24T20:49:19.356" v="830"/>
        <pc:sldMkLst>
          <pc:docMk/>
          <pc:sldMk cId="2883440939" sldId="263"/>
        </pc:sldMkLst>
      </pc:sldChg>
      <pc:sldChg chg="addSp delSp modSp add">
        <pc:chgData name="Vela, Patricio A" userId="7acaa038-490b-4fb2-9f79-12f33e15acb1" providerId="ADAL" clId="{615841E0-B554-476A-B53D-1C3E92B32235}" dt="2023-08-31T15:18:26.693" v="1629"/>
        <pc:sldMkLst>
          <pc:docMk/>
          <pc:sldMk cId="1065840317" sldId="264"/>
        </pc:sldMkLst>
        <pc:spChg chg="mod">
          <ac:chgData name="Vela, Patricio A" userId="7acaa038-490b-4fb2-9f79-12f33e15acb1" providerId="ADAL" clId="{615841E0-B554-476A-B53D-1C3E92B32235}" dt="2023-08-31T15:17:17.164" v="1553" actId="20577"/>
          <ac:spMkLst>
            <pc:docMk/>
            <pc:sldMk cId="1065840317" sldId="264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31T15:17:49.134" v="1608" actId="478"/>
          <ac:spMkLst>
            <pc:docMk/>
            <pc:sldMk cId="1065840317" sldId="264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8:09.586" v="1623"/>
          <ac:spMkLst>
            <pc:docMk/>
            <pc:sldMk cId="1065840317" sldId="264"/>
            <ac:spMk id="4" creationId="{15F95F1A-5E1F-432E-9E70-F0402C0F7954}"/>
          </ac:spMkLst>
        </pc:spChg>
        <pc:spChg chg="add del mod">
          <ac:chgData name="Vela, Patricio A" userId="7acaa038-490b-4fb2-9f79-12f33e15acb1" providerId="ADAL" clId="{615841E0-B554-476A-B53D-1C3E92B32235}" dt="2023-08-31T15:17:53.069" v="1609" actId="478"/>
          <ac:spMkLst>
            <pc:docMk/>
            <pc:sldMk cId="1065840317" sldId="264"/>
            <ac:spMk id="6" creationId="{58F2FB52-8C31-4197-8868-3C800CE79FFC}"/>
          </ac:spMkLst>
        </pc:spChg>
        <pc:spChg chg="add">
          <ac:chgData name="Vela, Patricio A" userId="7acaa038-490b-4fb2-9f79-12f33e15acb1" providerId="ADAL" clId="{615841E0-B554-476A-B53D-1C3E92B32235}" dt="2023-08-31T15:18:26.693" v="1629"/>
          <ac:spMkLst>
            <pc:docMk/>
            <pc:sldMk cId="1065840317" sldId="264"/>
            <ac:spMk id="7" creationId="{61F9A910-A1BB-4CF0-ABF4-253FDC9557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AF0E-CE47-4D6F-837D-9D316909B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24D25-BD60-47D5-95E4-DF31C56DB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BDE59-E7D2-4426-94FA-DC05CF86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544EF-F816-485D-A87A-6E5BD0A0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3E454-C0F2-4FED-9E44-08699A06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F0B1-8E09-4528-A77F-B2D6BFF6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B8BC3-212A-4EC6-B0D4-95607C2B3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F4C49-3AD4-4097-8111-3754C584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87859-AF87-40B3-89C6-B23E2EBF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F08B8-3A0A-4B18-A144-5B2E84D1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5B41A5-B69F-4757-B8D9-A766FCC34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FAB19-3FC6-4E4D-B4BB-3198D3CFB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F3859-9F6D-4640-AD14-D26EEA84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A4348-2622-4A20-8CCC-CB196B18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CD484-92DE-49F8-89A8-C459738C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3112-3BAB-4A99-897C-CFBAA0AC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 anchor="t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633C8-CA8D-4250-A3E4-E1C71BEC0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59" y="1045979"/>
            <a:ext cx="11462886" cy="50275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B6DA4-76A8-49E6-8E4B-1D84E2F0F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6774A-A0D5-47DD-ACF5-5DC3F404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FE4E3-E6A8-4283-9E3E-3283B3F2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EB17-C288-426F-9628-87C73BAC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E35CB-4680-417B-BF84-B8BB94D23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2B4A9-7338-4D65-8BBB-BA59140E8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F7C4C-9CBD-43A0-9E18-834BD28D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E0A0A-8F0C-405F-A4B2-B1EA2B89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3539-6F22-42A6-BD35-C9F20619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D316E-319B-489F-8CE7-C742EC79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EF021-9160-4842-A7A1-D7E946E4D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F8593-0298-48F6-AB22-11F7E789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5CE93-5DCF-43E9-ADA9-6F16EA49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625E5-8AB4-4823-B79C-8C589FA5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8FCC-EFAD-4324-BF67-F727A8977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DD3E6-70B3-4EC5-89F7-0F1FDCCFB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61003-F773-4992-864B-9669FB2F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E3D6A-AF5D-4D53-9AEC-F253DFB14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73977-99DE-4308-AA01-5F7BD68CA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F28D4-948B-4302-828E-C8D4692B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9A1106-B329-42A4-8C89-21A9B213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1AB4C-04FA-4630-A9E9-194DEA78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252F-5F75-4443-9290-06C289834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4E0F63-DC88-4412-9CA9-0B9FFCF3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2FCAC-F189-4427-A920-3FE7F9AC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35686-9B91-4230-BBF2-2E12C795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D3520-B32E-49C5-9B22-4C844367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9FAD9-B8B0-4EFB-8488-8F4B28D5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ED0DB-57D5-4D3A-BC33-ADAEE266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60EA-B358-445D-B7B4-0E749624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379E9-53F2-4D65-8149-9BACA7080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BDC22-DC7D-4D04-A567-1087C6166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B1A97-1B5C-4CCA-AE1C-10D00016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DF723-D22F-4189-86DB-9CFEA59B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D2201-3AEE-4B39-ADF6-9AB336BF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5C20-64F2-4867-B607-1408BC2B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270A8-3432-45EC-B797-75AD411FB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6664A-2602-4C81-A548-CD7E3E131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66D53-F9A9-4E73-B218-5E417953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962D4-7324-4826-8B98-B64663A2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89B47-F500-4494-9089-34A79C9C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9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C4DED-3453-41B9-9000-97C6D768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2524-DD24-4909-BF8A-7622B1075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2150C-68DA-4568-AEBD-F8A1C4AD3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BB0D-D3F9-4EFC-A68A-9FEDBE13FB9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5E99D-4ACC-4CD8-A8D0-77D872821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950AF-05BE-49D6-90E6-D9EAC3F53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8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5B5E-D8B8-4210-B211-5E3F4CF5B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ECE4560 – Introduction to Automation and Robotics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2867F-5436-4313-B7C5-25B84DFD6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20580"/>
          </a:xfrm>
        </p:spPr>
        <p:txBody>
          <a:bodyPr>
            <a:normAutofit/>
          </a:bodyPr>
          <a:lstStyle/>
          <a:p>
            <a:r>
              <a:rPr lang="en-US" sz="4000" dirty="0"/>
              <a:t>Rigid Bodies: An Introduction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65F5FD9-6CC0-4229-8DAD-80DDDA4514D6}"/>
              </a:ext>
            </a:extLst>
          </p:cNvPr>
          <p:cNvSpPr txBox="1">
            <a:spLocks/>
          </p:cNvSpPr>
          <p:nvPr/>
        </p:nvSpPr>
        <p:spPr>
          <a:xfrm>
            <a:off x="1524000" y="5888181"/>
            <a:ext cx="9144000" cy="346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Patricio A. Vela</a:t>
            </a:r>
          </a:p>
        </p:txBody>
      </p:sp>
    </p:spTree>
    <p:extLst>
      <p:ext uri="{BB962C8B-B14F-4D97-AF65-F5344CB8AC3E}">
        <p14:creationId xmlns:p14="http://schemas.microsoft.com/office/powerpoint/2010/main" val="33425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Rigid Bodies: Core Principles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C037A7-AFB5-41EF-98DC-06C9A9D4BF8F}"/>
              </a:ext>
            </a:extLst>
          </p:cNvPr>
          <p:cNvSpPr txBox="1">
            <a:spLocks/>
          </p:cNvSpPr>
          <p:nvPr/>
        </p:nvSpPr>
        <p:spPr>
          <a:xfrm>
            <a:off x="251058" y="1276350"/>
            <a:ext cx="11477115" cy="2152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just"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r>
              <a:rPr lang="en-US" dirty="0"/>
              <a:t>The mathematical description of rigid bodies and their movement falls out from a few simple principles.  </a:t>
            </a:r>
            <a:r>
              <a:rPr lang="en-US"/>
              <a:t>Let’s review these.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5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a Rigid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FADFF-3AB0-4A5D-A034-68B2A5656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58" y="1035053"/>
            <a:ext cx="11477115" cy="1019966"/>
          </a:xfrm>
          <a:solidFill>
            <a:srgbClr val="F0F4FA"/>
          </a:solidFill>
        </p:spPr>
        <p:txBody>
          <a:bodyPr>
            <a:normAutofit/>
          </a:bodyPr>
          <a:lstStyle/>
          <a:p>
            <a:pPr marL="231775" indent="-231775" algn="just">
              <a:buNone/>
              <a:tabLst>
                <a:tab pos="1828800" algn="l"/>
                <a:tab pos="5486400" algn="l"/>
              </a:tabLst>
            </a:pPr>
            <a:r>
              <a:rPr lang="en-US" b="1" dirty="0"/>
              <a:t>Definition.	</a:t>
            </a:r>
            <a:r>
              <a:rPr lang="en-US" dirty="0"/>
              <a:t>A </a:t>
            </a:r>
            <a:r>
              <a:rPr lang="en-US" u="sng" dirty="0"/>
              <a:t>rigid body</a:t>
            </a:r>
            <a:r>
              <a:rPr lang="en-US" dirty="0"/>
              <a:t> is a collection of points/particles which have a fixed physical relationship amongst themselves.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C037A7-AFB5-41EF-98DC-06C9A9D4BF8F}"/>
              </a:ext>
            </a:extLst>
          </p:cNvPr>
          <p:cNvSpPr txBox="1">
            <a:spLocks/>
          </p:cNvSpPr>
          <p:nvPr/>
        </p:nvSpPr>
        <p:spPr>
          <a:xfrm>
            <a:off x="251058" y="2409034"/>
            <a:ext cx="11477115" cy="1019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just"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r>
              <a:rPr lang="en-US" dirty="0"/>
              <a:t>Alternatively put, objects whose particles can shift relative to each other are deformable and therefore not rigid.</a:t>
            </a:r>
          </a:p>
        </p:txBody>
      </p:sp>
    </p:spTree>
    <p:extLst>
      <p:ext uri="{BB962C8B-B14F-4D97-AF65-F5344CB8AC3E}">
        <p14:creationId xmlns:p14="http://schemas.microsoft.com/office/powerpoint/2010/main" val="288344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a Rigid Body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FADFF-3AB0-4A5D-A034-68B2A5656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60" y="901600"/>
            <a:ext cx="11569880" cy="1822350"/>
          </a:xfrm>
          <a:solidFill>
            <a:srgbClr val="F0F4FA"/>
          </a:solidFill>
        </p:spPr>
        <p:txBody>
          <a:bodyPr>
            <a:normAutofit/>
          </a:bodyPr>
          <a:lstStyle/>
          <a:p>
            <a:pPr marL="231775" indent="-231775" algn="just">
              <a:buNone/>
            </a:pPr>
            <a:r>
              <a:rPr lang="en-US" b="1" dirty="0"/>
              <a:t>Definition.</a:t>
            </a:r>
            <a:r>
              <a:rPr lang="en-US" dirty="0"/>
              <a:t> A </a:t>
            </a:r>
            <a:r>
              <a:rPr lang="en-US" u="sng" dirty="0"/>
              <a:t>rigid body motion</a:t>
            </a:r>
            <a:r>
              <a:rPr lang="en-US" dirty="0"/>
              <a:t> describes how the individual particles of a rigid body move as a function of time. </a:t>
            </a:r>
          </a:p>
          <a:p>
            <a:pPr marL="231775" indent="-231775" algn="just">
              <a:buNone/>
            </a:pPr>
            <a:r>
              <a:rPr lang="en-US" dirty="0"/>
              <a:t>	Equivalently, a rigid body motion is the motion of a body fixed reference frame.</a:t>
            </a:r>
          </a:p>
        </p:txBody>
      </p:sp>
    </p:spTree>
    <p:extLst>
      <p:ext uri="{BB962C8B-B14F-4D97-AF65-F5344CB8AC3E}">
        <p14:creationId xmlns:p14="http://schemas.microsoft.com/office/powerpoint/2010/main" val="211074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0C9C-D1BF-4629-96F9-CABCC1E1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a Displacement/Transformation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9419A1-2E8D-4229-A386-3A687686C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60" y="901599"/>
            <a:ext cx="11569880" cy="930023"/>
          </a:xfrm>
          <a:solidFill>
            <a:srgbClr val="F0F4FA"/>
          </a:solidFill>
        </p:spPr>
        <p:txBody>
          <a:bodyPr>
            <a:normAutofit/>
          </a:bodyPr>
          <a:lstStyle/>
          <a:p>
            <a:pPr marL="231775" indent="-231775" algn="just">
              <a:buNone/>
            </a:pPr>
            <a:r>
              <a:rPr lang="en-US" b="1" dirty="0"/>
              <a:t>Definition.</a:t>
            </a:r>
            <a:r>
              <a:rPr lang="en-US" dirty="0"/>
              <a:t> A </a:t>
            </a:r>
            <a:r>
              <a:rPr lang="en-US" u="sng" dirty="0"/>
              <a:t>displacement/transformation</a:t>
            </a:r>
            <a:r>
              <a:rPr lang="en-US" dirty="0"/>
              <a:t> is the movement of a rigid body without reference to time.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B4CE81-5EEE-4917-8EC2-F07B6E4012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60" y="2300438"/>
                <a:ext cx="11569880" cy="9300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:r>
                  <a:rPr lang="en-US" dirty="0"/>
                  <a:t>- From some frame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but without knowing time. 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B4CE81-5EEE-4917-8EC2-F07B6E401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0" y="2300438"/>
                <a:ext cx="11569880" cy="930023"/>
              </a:xfrm>
              <a:prstGeom prst="rect">
                <a:avLst/>
              </a:prstGeom>
              <a:blipFill>
                <a:blip r:embed="rId2"/>
                <a:stretch>
                  <a:fillRect l="-1054" t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94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0C9C-D1BF-4629-96F9-CABCC1E16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819142"/>
          </a:xfrm>
        </p:spPr>
        <p:txBody>
          <a:bodyPr>
            <a:noAutofit/>
          </a:bodyPr>
          <a:lstStyle/>
          <a:p>
            <a:pPr marL="9144000" indent="-9144000"/>
            <a:r>
              <a:rPr lang="en-US" dirty="0"/>
              <a:t>Degrees of Freedom of a Motion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4CF447-84D7-4787-A276-4FC7C9E0A241}"/>
              </a:ext>
            </a:extLst>
          </p:cNvPr>
          <p:cNvSpPr txBox="1">
            <a:spLocks/>
          </p:cNvSpPr>
          <p:nvPr/>
        </p:nvSpPr>
        <p:spPr>
          <a:xfrm>
            <a:off x="311060" y="901599"/>
            <a:ext cx="11569880" cy="1722848"/>
          </a:xfrm>
          <a:prstGeom prst="rect">
            <a:avLst/>
          </a:prstGeom>
          <a:solidFill>
            <a:srgbClr val="F0F4FA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just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b="1" dirty="0"/>
              <a:t>Definition.</a:t>
            </a:r>
            <a:r>
              <a:rPr lang="en-US" dirty="0"/>
              <a:t> The </a:t>
            </a:r>
            <a:r>
              <a:rPr lang="en-US" u="sng" dirty="0"/>
              <a:t>degrees of freedom (DOF) of a rigid body motion </a:t>
            </a:r>
            <a:r>
              <a:rPr lang="en-US" dirty="0"/>
              <a:t>is the minimal number of independent variables needed to uniquely specify the motion of an object.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F0F8A7-7DAB-407D-AA58-71B50991F155}"/>
              </a:ext>
            </a:extLst>
          </p:cNvPr>
          <p:cNvSpPr txBox="1"/>
          <p:nvPr/>
        </p:nvSpPr>
        <p:spPr>
          <a:xfrm>
            <a:off x="311060" y="2956956"/>
            <a:ext cx="11569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Why important?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The representations we will use to describe robot frames will usually employ more variables than the degrees of freedom.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However, the velocities of robot frames will always have a compact vector form whose dimension is equal to the DOF.</a:t>
            </a:r>
          </a:p>
        </p:txBody>
      </p:sp>
    </p:spTree>
    <p:extLst>
      <p:ext uri="{BB962C8B-B14F-4D97-AF65-F5344CB8AC3E}">
        <p14:creationId xmlns:p14="http://schemas.microsoft.com/office/powerpoint/2010/main" val="150733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0C9C-D1BF-4629-96F9-CABCC1E16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94263"/>
          </a:xfrm>
        </p:spPr>
        <p:txBody>
          <a:bodyPr>
            <a:noAutofit/>
          </a:bodyPr>
          <a:lstStyle/>
          <a:p>
            <a:pPr marL="9144000" indent="-9144000"/>
            <a:r>
              <a:rPr lang="en-US" dirty="0"/>
              <a:t>Degrees of Freedom for Planar Rigid Body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D86D-165F-4222-93C8-26BFE52F9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59" y="1033153"/>
            <a:ext cx="11029749" cy="5521650"/>
          </a:xfrm>
        </p:spPr>
        <p:txBody>
          <a:bodyPr>
            <a:noAutofit/>
          </a:bodyPr>
          <a:lstStyle/>
          <a:p>
            <a:pPr marL="231775" indent="-231775" algn="just">
              <a:buNone/>
            </a:pPr>
            <a:r>
              <a:rPr lang="en-US" dirty="0"/>
              <a:t>Also sometimes just called 2D rigid body motion.</a:t>
            </a:r>
          </a:p>
        </p:txBody>
      </p:sp>
    </p:spTree>
    <p:extLst>
      <p:ext uri="{BB962C8B-B14F-4D97-AF65-F5344CB8AC3E}">
        <p14:creationId xmlns:p14="http://schemas.microsoft.com/office/powerpoint/2010/main" val="136674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0C9C-D1BF-4629-96F9-CABCC1E16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94263"/>
          </a:xfrm>
        </p:spPr>
        <p:txBody>
          <a:bodyPr>
            <a:noAutofit/>
          </a:bodyPr>
          <a:lstStyle/>
          <a:p>
            <a:pPr marL="9144000" indent="-9144000"/>
            <a:r>
              <a:rPr lang="en-US" dirty="0"/>
              <a:t>Degrees of Freedom for Spatial Rigid Body Motion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1F9A910-A1BB-4CF0-ABF4-253FDC9557B8}"/>
              </a:ext>
            </a:extLst>
          </p:cNvPr>
          <p:cNvSpPr txBox="1">
            <a:spLocks/>
          </p:cNvSpPr>
          <p:nvPr/>
        </p:nvSpPr>
        <p:spPr>
          <a:xfrm>
            <a:off x="251059" y="1033153"/>
            <a:ext cx="11029749" cy="5521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just">
              <a:buFont typeface="Arial" panose="020B0604020202020204" pitchFamily="34" charset="0"/>
              <a:buNone/>
            </a:pPr>
            <a:r>
              <a:rPr lang="en-US" dirty="0"/>
              <a:t>Usually called 3D rigid body motion.</a:t>
            </a:r>
          </a:p>
        </p:txBody>
      </p:sp>
    </p:spTree>
    <p:extLst>
      <p:ext uri="{BB962C8B-B14F-4D97-AF65-F5344CB8AC3E}">
        <p14:creationId xmlns:p14="http://schemas.microsoft.com/office/powerpoint/2010/main" val="106584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the 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Times New Roman</vt:lpstr>
      <vt:lpstr>Office Theme</vt:lpstr>
      <vt:lpstr>ECE4560 – Introduction to Automation and Robotics</vt:lpstr>
      <vt:lpstr>Rigid Bodies: Core Principles</vt:lpstr>
      <vt:lpstr>Definition of a Rigid Body</vt:lpstr>
      <vt:lpstr>Definition of a Rigid Body Motion</vt:lpstr>
      <vt:lpstr>Definition of a Displacement/Transformation</vt:lpstr>
      <vt:lpstr>Degrees of Freedom of a Motion</vt:lpstr>
      <vt:lpstr>Degrees of Freedom for Planar Rigid Body Motion</vt:lpstr>
      <vt:lpstr>Degrees of Freedom for Spatial Rigid Body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ECE6554 – Adaptive Control</dc:title>
  <dc:creator>Vela, Patricio A</dc:creator>
  <cp:lastModifiedBy>Vela, Patricio A</cp:lastModifiedBy>
  <cp:revision>1</cp:revision>
  <dcterms:created xsi:type="dcterms:W3CDTF">2022-02-10T18:24:37Z</dcterms:created>
  <dcterms:modified xsi:type="dcterms:W3CDTF">2023-08-31T15:18:27Z</dcterms:modified>
</cp:coreProperties>
</file>