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0" r:id="rId5"/>
    <p:sldId id="265" r:id="rId6"/>
    <p:sldId id="266" r:id="rId7"/>
    <p:sldId id="267" r:id="rId8"/>
    <p:sldId id="259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E0C53-E828-46CC-A5FE-8CBFFCFCE8DF}" v="12" dt="2023-09-08T19:28:21.400"/>
    <p1510:client id="{E82E13E1-CCC3-41AA-B6BA-D3D90F64D5F6}" v="1832" dt="2023-09-08T19:25:41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144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la, Patricio A" userId="7acaa038-490b-4fb2-9f79-12f33e15acb1" providerId="ADAL" clId="{F14932F7-D3AE-4794-9C3C-73DBE1408B0E}"/>
    <pc:docChg chg="undo custSel addSld delSld modSld">
      <pc:chgData name="Vela, Patricio A" userId="7acaa038-490b-4fb2-9f79-12f33e15acb1" providerId="ADAL" clId="{F14932F7-D3AE-4794-9C3C-73DBE1408B0E}" dt="2022-02-10T19:11:49.244" v="1173" actId="14100"/>
      <pc:docMkLst>
        <pc:docMk/>
      </pc:docMkLst>
      <pc:sldChg chg="modSp">
        <pc:chgData name="Vela, Patricio A" userId="7acaa038-490b-4fb2-9f79-12f33e15acb1" providerId="ADAL" clId="{F14932F7-D3AE-4794-9C3C-73DBE1408B0E}" dt="2022-02-10T18:55:18.282" v="63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F14932F7-D3AE-4794-9C3C-73DBE1408B0E}" dt="2022-02-10T18:55:18.282" v="63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del">
        <pc:chgData name="Vela, Patricio A" userId="7acaa038-490b-4fb2-9f79-12f33e15acb1" providerId="ADAL" clId="{F14932F7-D3AE-4794-9C3C-73DBE1408B0E}" dt="2022-02-10T18:56:16.443" v="64" actId="2696"/>
        <pc:sldMkLst>
          <pc:docMk/>
          <pc:sldMk cId="2028085523" sldId="257"/>
        </pc:sldMkLst>
      </pc:sldChg>
      <pc:sldChg chg="modSp">
        <pc:chgData name="Vela, Patricio A" userId="7acaa038-490b-4fb2-9f79-12f33e15acb1" providerId="ADAL" clId="{F14932F7-D3AE-4794-9C3C-73DBE1408B0E}" dt="2022-02-10T19:05:57.528" v="800" actId="20577"/>
        <pc:sldMkLst>
          <pc:docMk/>
          <pc:sldMk cId="3092858750" sldId="258"/>
        </pc:sldMkLst>
        <pc:spChg chg="mod">
          <ac:chgData name="Vela, Patricio A" userId="7acaa038-490b-4fb2-9f79-12f33e15acb1" providerId="ADAL" clId="{F14932F7-D3AE-4794-9C3C-73DBE1408B0E}" dt="2022-02-10T19:05:57.528" v="800" actId="20577"/>
          <ac:spMkLst>
            <pc:docMk/>
            <pc:sldMk cId="3092858750" sldId="258"/>
            <ac:spMk id="2" creationId="{832791DE-A15A-41F4-BF31-0BDCF5E669CE}"/>
          </ac:spMkLst>
        </pc:spChg>
        <pc:spChg chg="mod">
          <ac:chgData name="Vela, Patricio A" userId="7acaa038-490b-4fb2-9f79-12f33e15acb1" providerId="ADAL" clId="{F14932F7-D3AE-4794-9C3C-73DBE1408B0E}" dt="2022-02-10T19:04:08.155" v="798" actId="20577"/>
          <ac:spMkLst>
            <pc:docMk/>
            <pc:sldMk cId="3092858750" sldId="258"/>
            <ac:spMk id="3" creationId="{261FADFF-3AB0-4A5D-A034-68B2A56560C5}"/>
          </ac:spMkLst>
        </pc:spChg>
      </pc:sldChg>
      <pc:sldChg chg="modSp">
        <pc:chgData name="Vela, Patricio A" userId="7acaa038-490b-4fb2-9f79-12f33e15acb1" providerId="ADAL" clId="{F14932F7-D3AE-4794-9C3C-73DBE1408B0E}" dt="2022-02-10T19:10:11.382" v="1072" actId="6549"/>
        <pc:sldMkLst>
          <pc:docMk/>
          <pc:sldMk cId="1657944795" sldId="259"/>
        </pc:sldMkLst>
        <pc:spChg chg="mod">
          <ac:chgData name="Vela, Patricio A" userId="7acaa038-490b-4fb2-9f79-12f33e15acb1" providerId="ADAL" clId="{F14932F7-D3AE-4794-9C3C-73DBE1408B0E}" dt="2022-02-10T19:09:47.527" v="1057" actId="20577"/>
          <ac:spMkLst>
            <pc:docMk/>
            <pc:sldMk cId="1657944795" sldId="259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0:11.382" v="1072" actId="6549"/>
          <ac:spMkLst>
            <pc:docMk/>
            <pc:sldMk cId="1657944795" sldId="259"/>
            <ac:spMk id="3" creationId="{082CD86D-165F-4222-93C8-26BFE52F9762}"/>
          </ac:spMkLst>
        </pc:spChg>
      </pc:sldChg>
      <pc:sldChg chg="addSp modSp add">
        <pc:chgData name="Vela, Patricio A" userId="7acaa038-490b-4fb2-9f79-12f33e15acb1" providerId="ADAL" clId="{F14932F7-D3AE-4794-9C3C-73DBE1408B0E}" dt="2022-02-10T19:09:05.396" v="999" actId="14100"/>
        <pc:sldMkLst>
          <pc:docMk/>
          <pc:sldMk cId="2110742953" sldId="260"/>
        </pc:sldMkLst>
        <pc:spChg chg="add mod">
          <ac:chgData name="Vela, Patricio A" userId="7acaa038-490b-4fb2-9f79-12f33e15acb1" providerId="ADAL" clId="{F14932F7-D3AE-4794-9C3C-73DBE1408B0E}" dt="2022-02-10T19:09:05.396" v="999" actId="14100"/>
          <ac:spMkLst>
            <pc:docMk/>
            <pc:sldMk cId="2110742953" sldId="260"/>
            <ac:spMk id="4" creationId="{5E89BA6E-527A-47A2-B351-52973FFE996F}"/>
          </ac:spMkLst>
        </pc:spChg>
      </pc:sldChg>
      <pc:sldChg chg="modSp add">
        <pc:chgData name="Vela, Patricio A" userId="7acaa038-490b-4fb2-9f79-12f33e15acb1" providerId="ADAL" clId="{F14932F7-D3AE-4794-9C3C-73DBE1408B0E}" dt="2022-02-10T19:11:08.267" v="1127" actId="14100"/>
        <pc:sldMkLst>
          <pc:docMk/>
          <pc:sldMk cId="1507331989" sldId="261"/>
        </pc:sldMkLst>
        <pc:spChg chg="mod">
          <ac:chgData name="Vela, Patricio A" userId="7acaa038-490b-4fb2-9f79-12f33e15acb1" providerId="ADAL" clId="{F14932F7-D3AE-4794-9C3C-73DBE1408B0E}" dt="2022-02-10T19:11:02.132" v="1126" actId="179"/>
          <ac:spMkLst>
            <pc:docMk/>
            <pc:sldMk cId="1507331989" sldId="261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1:08.267" v="1127" actId="14100"/>
          <ac:spMkLst>
            <pc:docMk/>
            <pc:sldMk cId="1507331989" sldId="261"/>
            <ac:spMk id="3" creationId="{082CD86D-165F-4222-93C8-26BFE52F9762}"/>
          </ac:spMkLst>
        </pc:spChg>
      </pc:sldChg>
      <pc:sldChg chg="modSp add">
        <pc:chgData name="Vela, Patricio A" userId="7acaa038-490b-4fb2-9f79-12f33e15acb1" providerId="ADAL" clId="{F14932F7-D3AE-4794-9C3C-73DBE1408B0E}" dt="2022-02-10T19:11:49.244" v="1173" actId="14100"/>
        <pc:sldMkLst>
          <pc:docMk/>
          <pc:sldMk cId="1366749593" sldId="262"/>
        </pc:sldMkLst>
        <pc:spChg chg="mod">
          <ac:chgData name="Vela, Patricio A" userId="7acaa038-490b-4fb2-9f79-12f33e15acb1" providerId="ADAL" clId="{F14932F7-D3AE-4794-9C3C-73DBE1408B0E}" dt="2022-02-10T19:11:45.741" v="1172" actId="14100"/>
          <ac:spMkLst>
            <pc:docMk/>
            <pc:sldMk cId="1366749593" sldId="262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1:49.244" v="1173" actId="14100"/>
          <ac:spMkLst>
            <pc:docMk/>
            <pc:sldMk cId="1366749593" sldId="262"/>
            <ac:spMk id="3" creationId="{082CD86D-165F-4222-93C8-26BFE52F9762}"/>
          </ac:spMkLst>
        </pc:spChg>
      </pc:sldChg>
    </pc:docChg>
  </pc:docChgLst>
  <pc:docChgLst>
    <pc:chgData name="Vela, Patricio A" userId="7acaa038-490b-4fb2-9f79-12f33e15acb1" providerId="ADAL" clId="{615841E0-B554-476A-B53D-1C3E92B32235}"/>
    <pc:docChg chg="undo custSel addSld modSld">
      <pc:chgData name="Vela, Patricio A" userId="7acaa038-490b-4fb2-9f79-12f33e15acb1" providerId="ADAL" clId="{615841E0-B554-476A-B53D-1C3E92B32235}" dt="2023-08-31T15:18:26.693" v="1629"/>
      <pc:docMkLst>
        <pc:docMk/>
      </pc:docMkLst>
      <pc:sldChg chg="modSp">
        <pc:chgData name="Vela, Patricio A" userId="7acaa038-490b-4fb2-9f79-12f33e15acb1" providerId="ADAL" clId="{615841E0-B554-476A-B53D-1C3E92B32235}" dt="2023-08-24T20:42:32.257" v="76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615841E0-B554-476A-B53D-1C3E92B32235}" dt="2023-08-24T20:42:24.599" v="47" actId="27636"/>
          <ac:spMkLst>
            <pc:docMk/>
            <pc:sldMk cId="334255661" sldId="256"/>
            <ac:spMk id="2" creationId="{3E115B5E-D8B8-4210-B211-5E3F4CF5B878}"/>
          </ac:spMkLst>
        </pc:spChg>
        <pc:spChg chg="mod">
          <ac:chgData name="Vela, Patricio A" userId="7acaa038-490b-4fb2-9f79-12f33e15acb1" providerId="ADAL" clId="{615841E0-B554-476A-B53D-1C3E92B32235}" dt="2023-08-24T20:42:32.257" v="76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addSp delSp modSp">
        <pc:chgData name="Vela, Patricio A" userId="7acaa038-490b-4fb2-9f79-12f33e15acb1" providerId="ADAL" clId="{615841E0-B554-476A-B53D-1C3E92B32235}" dt="2023-08-24T20:50:07.449" v="986" actId="20577"/>
        <pc:sldMkLst>
          <pc:docMk/>
          <pc:sldMk cId="3092858750" sldId="258"/>
        </pc:sldMkLst>
        <pc:spChg chg="mod">
          <ac:chgData name="Vela, Patricio A" userId="7acaa038-490b-4fb2-9f79-12f33e15acb1" providerId="ADAL" clId="{615841E0-B554-476A-B53D-1C3E92B32235}" dt="2023-08-24T20:49:28.552" v="856" actId="20577"/>
          <ac:spMkLst>
            <pc:docMk/>
            <pc:sldMk cId="3092858750" sldId="258"/>
            <ac:spMk id="2" creationId="{832791DE-A15A-41F4-BF31-0BDCF5E669CE}"/>
          </ac:spMkLst>
        </pc:spChg>
        <pc:spChg chg="del mod">
          <ac:chgData name="Vela, Patricio A" userId="7acaa038-490b-4fb2-9f79-12f33e15acb1" providerId="ADAL" clId="{615841E0-B554-476A-B53D-1C3E92B32235}" dt="2023-08-24T20:49:31.954" v="857" actId="478"/>
          <ac:spMkLst>
            <pc:docMk/>
            <pc:sldMk cId="3092858750" sldId="258"/>
            <ac:spMk id="3" creationId="{261FADFF-3AB0-4A5D-A034-68B2A56560C5}"/>
          </ac:spMkLst>
        </pc:spChg>
        <pc:spChg chg="add mod">
          <ac:chgData name="Vela, Patricio A" userId="7acaa038-490b-4fb2-9f79-12f33e15acb1" providerId="ADAL" clId="{615841E0-B554-476A-B53D-1C3E92B32235}" dt="2023-08-24T20:50:07.449" v="986" actId="20577"/>
          <ac:spMkLst>
            <pc:docMk/>
            <pc:sldMk cId="3092858750" sldId="258"/>
            <ac:spMk id="4" creationId="{BDC037A7-AFB5-41EF-98DC-06C9A9D4BF8F}"/>
          </ac:spMkLst>
        </pc:spChg>
        <pc:spChg chg="add del mod">
          <ac:chgData name="Vela, Patricio A" userId="7acaa038-490b-4fb2-9f79-12f33e15acb1" providerId="ADAL" clId="{615841E0-B554-476A-B53D-1C3E92B32235}" dt="2023-08-24T20:49:35.373" v="858" actId="478"/>
          <ac:spMkLst>
            <pc:docMk/>
            <pc:sldMk cId="3092858750" sldId="258"/>
            <ac:spMk id="6" creationId="{02563457-0912-47F3-ABBD-C2A566D074A0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1:06.094" v="996" actId="207"/>
        <pc:sldMkLst>
          <pc:docMk/>
          <pc:sldMk cId="1657944795" sldId="259"/>
        </pc:sldMkLst>
        <pc:spChg chg="mod">
          <ac:chgData name="Vela, Patricio A" userId="7acaa038-490b-4fb2-9f79-12f33e15acb1" providerId="ADAL" clId="{615841E0-B554-476A-B53D-1C3E92B32235}" dt="2023-08-24T20:47:23.771" v="653" actId="20577"/>
          <ac:spMkLst>
            <pc:docMk/>
            <pc:sldMk cId="1657944795" sldId="259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24T20:47:29.602" v="654" actId="478"/>
          <ac:spMkLst>
            <pc:docMk/>
            <pc:sldMk cId="1657944795" sldId="259"/>
            <ac:spMk id="3" creationId="{082CD86D-165F-4222-93C8-26BFE52F9762}"/>
          </ac:spMkLst>
        </pc:spChg>
        <pc:spChg chg="add mod">
          <ac:chgData name="Vela, Patricio A" userId="7acaa038-490b-4fb2-9f79-12f33e15acb1" providerId="ADAL" clId="{615841E0-B554-476A-B53D-1C3E92B32235}" dt="2023-08-31T15:10:55.735" v="993" actId="14100"/>
          <ac:spMkLst>
            <pc:docMk/>
            <pc:sldMk cId="1657944795" sldId="259"/>
            <ac:spMk id="4" creationId="{29B4CE81-5EEE-4917-8EC2-F07B6E401280}"/>
          </ac:spMkLst>
        </pc:spChg>
        <pc:spChg chg="add del mod">
          <ac:chgData name="Vela, Patricio A" userId="7acaa038-490b-4fb2-9f79-12f33e15acb1" providerId="ADAL" clId="{615841E0-B554-476A-B53D-1C3E92B32235}" dt="2023-08-24T20:47:32.573" v="655" actId="478"/>
          <ac:spMkLst>
            <pc:docMk/>
            <pc:sldMk cId="1657944795" sldId="259"/>
            <ac:spMk id="5" creationId="{46A65F68-8B6A-4901-8B5E-244339B8CF84}"/>
          </ac:spMkLst>
        </pc:spChg>
        <pc:spChg chg="add mod">
          <ac:chgData name="Vela, Patricio A" userId="7acaa038-490b-4fb2-9f79-12f33e15acb1" providerId="ADAL" clId="{615841E0-B554-476A-B53D-1C3E92B32235}" dt="2023-08-31T15:11:06.094" v="996" actId="207"/>
          <ac:spMkLst>
            <pc:docMk/>
            <pc:sldMk cId="1657944795" sldId="259"/>
            <ac:spMk id="6" creationId="{839419A1-2E8D-4229-A386-3A687686CC60}"/>
          </ac:spMkLst>
        </pc:spChg>
      </pc:sldChg>
      <pc:sldChg chg="delSp modSp">
        <pc:chgData name="Vela, Patricio A" userId="7acaa038-490b-4fb2-9f79-12f33e15acb1" providerId="ADAL" clId="{615841E0-B554-476A-B53D-1C3E92B32235}" dt="2023-08-31T15:10:35.292" v="988" actId="207"/>
        <pc:sldMkLst>
          <pc:docMk/>
          <pc:sldMk cId="2110742953" sldId="260"/>
        </pc:sldMkLst>
        <pc:spChg chg="mod">
          <ac:chgData name="Vela, Patricio A" userId="7acaa038-490b-4fb2-9f79-12f33e15acb1" providerId="ADAL" clId="{615841E0-B554-476A-B53D-1C3E92B32235}" dt="2023-08-24T20:45:30.845" v="396" actId="20577"/>
          <ac:spMkLst>
            <pc:docMk/>
            <pc:sldMk cId="2110742953" sldId="260"/>
            <ac:spMk id="2" creationId="{832791DE-A15A-41F4-BF31-0BDCF5E669CE}"/>
          </ac:spMkLst>
        </pc:spChg>
        <pc:spChg chg="mod">
          <ac:chgData name="Vela, Patricio A" userId="7acaa038-490b-4fb2-9f79-12f33e15acb1" providerId="ADAL" clId="{615841E0-B554-476A-B53D-1C3E92B32235}" dt="2023-08-31T15:10:35.292" v="988" actId="207"/>
          <ac:spMkLst>
            <pc:docMk/>
            <pc:sldMk cId="2110742953" sldId="260"/>
            <ac:spMk id="3" creationId="{261FADFF-3AB0-4A5D-A034-68B2A56560C5}"/>
          </ac:spMkLst>
        </pc:spChg>
        <pc:spChg chg="del">
          <ac:chgData name="Vela, Patricio A" userId="7acaa038-490b-4fb2-9f79-12f33e15acb1" providerId="ADAL" clId="{615841E0-B554-476A-B53D-1C3E92B32235}" dt="2023-08-24T20:47:08.025" v="610" actId="478"/>
          <ac:spMkLst>
            <pc:docMk/>
            <pc:sldMk cId="2110742953" sldId="260"/>
            <ac:spMk id="4" creationId="{5E89BA6E-527A-47A2-B351-52973FFE996F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6:23.226" v="1494" actId="20577"/>
        <pc:sldMkLst>
          <pc:docMk/>
          <pc:sldMk cId="1507331989" sldId="261"/>
        </pc:sldMkLst>
        <pc:spChg chg="mod">
          <ac:chgData name="Vela, Patricio A" userId="7acaa038-490b-4fb2-9f79-12f33e15acb1" providerId="ADAL" clId="{615841E0-B554-476A-B53D-1C3E92B32235}" dt="2023-08-31T15:12:28.122" v="1027" actId="14100"/>
          <ac:spMkLst>
            <pc:docMk/>
            <pc:sldMk cId="1507331989" sldId="261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31T15:12:31.619" v="1028" actId="478"/>
          <ac:spMkLst>
            <pc:docMk/>
            <pc:sldMk cId="1507331989" sldId="261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2:34.621" v="1030" actId="478"/>
          <ac:spMkLst>
            <pc:docMk/>
            <pc:sldMk cId="1507331989" sldId="261"/>
            <ac:spMk id="5" creationId="{8390FBA2-AB19-45BD-B340-B2CB1E030CE6}"/>
          </ac:spMkLst>
        </pc:spChg>
        <pc:spChg chg="add mod">
          <ac:chgData name="Vela, Patricio A" userId="7acaa038-490b-4fb2-9f79-12f33e15acb1" providerId="ADAL" clId="{615841E0-B554-476A-B53D-1C3E92B32235}" dt="2023-08-31T15:14:25.634" v="1188" actId="14100"/>
          <ac:spMkLst>
            <pc:docMk/>
            <pc:sldMk cId="1507331989" sldId="261"/>
            <ac:spMk id="6" creationId="{E84CF447-84D7-4787-A276-4FC7C9E0A241}"/>
          </ac:spMkLst>
        </pc:spChg>
        <pc:spChg chg="add mod">
          <ac:chgData name="Vela, Patricio A" userId="7acaa038-490b-4fb2-9f79-12f33e15acb1" providerId="ADAL" clId="{615841E0-B554-476A-B53D-1C3E92B32235}" dt="2023-08-31T15:16:23.226" v="1494" actId="20577"/>
          <ac:spMkLst>
            <pc:docMk/>
            <pc:sldMk cId="1507331989" sldId="261"/>
            <ac:spMk id="7" creationId="{A7F0F8A7-7DAB-407D-AA58-71B50991F155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8:24.050" v="1628"/>
        <pc:sldMkLst>
          <pc:docMk/>
          <pc:sldMk cId="1366749593" sldId="262"/>
        </pc:sldMkLst>
        <pc:spChg chg="mod">
          <ac:chgData name="Vela, Patricio A" userId="7acaa038-490b-4fb2-9f79-12f33e15acb1" providerId="ADAL" clId="{615841E0-B554-476A-B53D-1C3E92B32235}" dt="2023-08-31T15:16:58.229" v="1545" actId="20577"/>
          <ac:spMkLst>
            <pc:docMk/>
            <pc:sldMk cId="1366749593" sldId="262"/>
            <ac:spMk id="2" creationId="{68D40C9C-D1BF-4629-96F9-CABCC1E165CA}"/>
          </ac:spMkLst>
        </pc:spChg>
        <pc:spChg chg="mod">
          <ac:chgData name="Vela, Patricio A" userId="7acaa038-490b-4fb2-9f79-12f33e15acb1" providerId="ADAL" clId="{615841E0-B554-476A-B53D-1C3E92B32235}" dt="2023-08-31T15:17:39.193" v="1606" actId="20577"/>
          <ac:spMkLst>
            <pc:docMk/>
            <pc:sldMk cId="1366749593" sldId="262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8:24.050" v="1628"/>
          <ac:spMkLst>
            <pc:docMk/>
            <pc:sldMk cId="1366749593" sldId="262"/>
            <ac:spMk id="4" creationId="{B60FDD12-969E-4D53-9DAD-BF017C823BA6}"/>
          </ac:spMkLst>
        </pc:spChg>
      </pc:sldChg>
      <pc:sldChg chg="add">
        <pc:chgData name="Vela, Patricio A" userId="7acaa038-490b-4fb2-9f79-12f33e15acb1" providerId="ADAL" clId="{615841E0-B554-476A-B53D-1C3E92B32235}" dt="2023-08-24T20:49:19.356" v="830"/>
        <pc:sldMkLst>
          <pc:docMk/>
          <pc:sldMk cId="2883440939" sldId="263"/>
        </pc:sldMkLst>
      </pc:sldChg>
      <pc:sldChg chg="addSp delSp modSp add">
        <pc:chgData name="Vela, Patricio A" userId="7acaa038-490b-4fb2-9f79-12f33e15acb1" providerId="ADAL" clId="{615841E0-B554-476A-B53D-1C3E92B32235}" dt="2023-08-31T15:18:26.693" v="1629"/>
        <pc:sldMkLst>
          <pc:docMk/>
          <pc:sldMk cId="1065840317" sldId="264"/>
        </pc:sldMkLst>
        <pc:spChg chg="mod">
          <ac:chgData name="Vela, Patricio A" userId="7acaa038-490b-4fb2-9f79-12f33e15acb1" providerId="ADAL" clId="{615841E0-B554-476A-B53D-1C3E92B32235}" dt="2023-08-31T15:17:17.164" v="1553" actId="20577"/>
          <ac:spMkLst>
            <pc:docMk/>
            <pc:sldMk cId="1065840317" sldId="264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31T15:17:49.134" v="1608" actId="478"/>
          <ac:spMkLst>
            <pc:docMk/>
            <pc:sldMk cId="1065840317" sldId="264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8:09.586" v="1623"/>
          <ac:spMkLst>
            <pc:docMk/>
            <pc:sldMk cId="1065840317" sldId="264"/>
            <ac:spMk id="4" creationId="{15F95F1A-5E1F-432E-9E70-F0402C0F7954}"/>
          </ac:spMkLst>
        </pc:spChg>
        <pc:spChg chg="add del mod">
          <ac:chgData name="Vela, Patricio A" userId="7acaa038-490b-4fb2-9f79-12f33e15acb1" providerId="ADAL" clId="{615841E0-B554-476A-B53D-1C3E92B32235}" dt="2023-08-31T15:17:53.069" v="1609" actId="478"/>
          <ac:spMkLst>
            <pc:docMk/>
            <pc:sldMk cId="1065840317" sldId="264"/>
            <ac:spMk id="6" creationId="{58F2FB52-8C31-4197-8868-3C800CE79FFC}"/>
          </ac:spMkLst>
        </pc:spChg>
        <pc:spChg chg="add">
          <ac:chgData name="Vela, Patricio A" userId="7acaa038-490b-4fb2-9f79-12f33e15acb1" providerId="ADAL" clId="{615841E0-B554-476A-B53D-1C3E92B32235}" dt="2023-08-31T15:18:26.693" v="1629"/>
          <ac:spMkLst>
            <pc:docMk/>
            <pc:sldMk cId="1065840317" sldId="264"/>
            <ac:spMk id="7" creationId="{61F9A910-A1BB-4CF0-ABF4-253FDC9557B8}"/>
          </ac:spMkLst>
        </pc:spChg>
      </pc:sldChg>
    </pc:docChg>
  </pc:docChgLst>
  <pc:docChgLst>
    <pc:chgData name="Vela, Patricio A" userId="7acaa038-490b-4fb2-9f79-12f33e15acb1" providerId="ADAL" clId="{CDEE0C53-E828-46CC-A5FE-8CBFFCFCE8DF}"/>
    <pc:docChg chg="custSel modSld">
      <pc:chgData name="Vela, Patricio A" userId="7acaa038-490b-4fb2-9f79-12f33e15acb1" providerId="ADAL" clId="{CDEE0C53-E828-46CC-A5FE-8CBFFCFCE8DF}" dt="2023-09-08T19:28:21.400" v="40"/>
      <pc:docMkLst>
        <pc:docMk/>
      </pc:docMkLst>
      <pc:sldChg chg="addSp delSp modSp mod modAnim">
        <pc:chgData name="Vela, Patricio A" userId="7acaa038-490b-4fb2-9f79-12f33e15acb1" providerId="ADAL" clId="{CDEE0C53-E828-46CC-A5FE-8CBFFCFCE8DF}" dt="2023-09-08T19:28:21.400" v="40"/>
        <pc:sldMkLst>
          <pc:docMk/>
          <pc:sldMk cId="1657944795" sldId="259"/>
        </pc:sldMkLst>
        <pc:spChg chg="add del">
          <ac:chgData name="Vela, Patricio A" userId="7acaa038-490b-4fb2-9f79-12f33e15acb1" providerId="ADAL" clId="{CDEE0C53-E828-46CC-A5FE-8CBFFCFCE8DF}" dt="2023-09-08T19:25:42.535" v="1" actId="478"/>
          <ac:spMkLst>
            <pc:docMk/>
            <pc:sldMk cId="1657944795" sldId="259"/>
            <ac:spMk id="3" creationId="{EE6FC162-10B9-C7AE-E556-861893F624C5}"/>
          </ac:spMkLst>
        </pc:spChg>
        <pc:grpChg chg="del mod">
          <ac:chgData name="Vela, Patricio A" userId="7acaa038-490b-4fb2-9f79-12f33e15acb1" providerId="ADAL" clId="{CDEE0C53-E828-46CC-A5FE-8CBFFCFCE8DF}" dt="2023-09-08T19:26:11.225" v="9"/>
          <ac:grpSpMkLst>
            <pc:docMk/>
            <pc:sldMk cId="1657944795" sldId="259"/>
            <ac:grpSpMk id="9" creationId="{14E61A7C-F6E8-4C80-5585-C792E6D1011B}"/>
          </ac:grpSpMkLst>
        </pc:grpChg>
        <pc:grpChg chg="mod">
          <ac:chgData name="Vela, Patricio A" userId="7acaa038-490b-4fb2-9f79-12f33e15acb1" providerId="ADAL" clId="{CDEE0C53-E828-46CC-A5FE-8CBFFCFCE8DF}" dt="2023-09-08T19:26:11.225" v="9"/>
          <ac:grpSpMkLst>
            <pc:docMk/>
            <pc:sldMk cId="1657944795" sldId="259"/>
            <ac:grpSpMk id="13" creationId="{92190AB4-7911-2CA3-CCE6-724CDB1F1A9B}"/>
          </ac:grpSpMkLst>
        </pc:grpChg>
        <pc:grpChg chg="mod">
          <ac:chgData name="Vela, Patricio A" userId="7acaa038-490b-4fb2-9f79-12f33e15acb1" providerId="ADAL" clId="{CDEE0C53-E828-46CC-A5FE-8CBFFCFCE8DF}" dt="2023-09-08T19:26:13.967" v="13"/>
          <ac:grpSpMkLst>
            <pc:docMk/>
            <pc:sldMk cId="1657944795" sldId="259"/>
            <ac:grpSpMk id="17" creationId="{52B88350-49C7-0A1F-390F-5985C9BA38E4}"/>
          </ac:grpSpMkLst>
        </pc:grpChg>
        <pc:grpChg chg="mod">
          <ac:chgData name="Vela, Patricio A" userId="7acaa038-490b-4fb2-9f79-12f33e15acb1" providerId="ADAL" clId="{CDEE0C53-E828-46CC-A5FE-8CBFFCFCE8DF}" dt="2023-09-08T19:26:17.135" v="17"/>
          <ac:grpSpMkLst>
            <pc:docMk/>
            <pc:sldMk cId="1657944795" sldId="259"/>
            <ac:grpSpMk id="21" creationId="{06A2A8A3-0801-0388-2222-A06AA7D900D4}"/>
          </ac:grpSpMkLst>
        </pc:grpChg>
        <pc:grpChg chg="del mod">
          <ac:chgData name="Vela, Patricio A" userId="7acaa038-490b-4fb2-9f79-12f33e15acb1" providerId="ADAL" clId="{CDEE0C53-E828-46CC-A5FE-8CBFFCFCE8DF}" dt="2023-09-08T19:27:15.403" v="34"/>
          <ac:grpSpMkLst>
            <pc:docMk/>
            <pc:sldMk cId="1657944795" sldId="259"/>
            <ac:grpSpMk id="26" creationId="{96B2C00E-12F8-0AA8-5D72-538962782570}"/>
          </ac:grpSpMkLst>
        </pc:grpChg>
        <pc:grpChg chg="mod">
          <ac:chgData name="Vela, Patricio A" userId="7acaa038-490b-4fb2-9f79-12f33e15acb1" providerId="ADAL" clId="{CDEE0C53-E828-46CC-A5FE-8CBFFCFCE8DF}" dt="2023-09-08T19:26:45.114" v="27"/>
          <ac:grpSpMkLst>
            <pc:docMk/>
            <pc:sldMk cId="1657944795" sldId="259"/>
            <ac:grpSpMk id="31" creationId="{BCB63673-896B-0EA2-3648-31162674E2EC}"/>
          </ac:grpSpMkLst>
        </pc:grpChg>
        <pc:grpChg chg="del mod">
          <ac:chgData name="Vela, Patricio A" userId="7acaa038-490b-4fb2-9f79-12f33e15acb1" providerId="ADAL" clId="{CDEE0C53-E828-46CC-A5FE-8CBFFCFCE8DF}" dt="2023-09-08T19:27:19.585" v="37"/>
          <ac:grpSpMkLst>
            <pc:docMk/>
            <pc:sldMk cId="1657944795" sldId="259"/>
            <ac:grpSpMk id="36" creationId="{ECE48E6A-EE1B-2535-D45A-803843BDD6E1}"/>
          </ac:grpSpMkLst>
        </pc:grpChg>
        <pc:grpChg chg="del mod">
          <ac:chgData name="Vela, Patricio A" userId="7acaa038-490b-4fb2-9f79-12f33e15acb1" providerId="ADAL" clId="{CDEE0C53-E828-46CC-A5FE-8CBFFCFCE8DF}" dt="2023-09-08T19:27:21.504" v="39"/>
          <ac:grpSpMkLst>
            <pc:docMk/>
            <pc:sldMk cId="1657944795" sldId="259"/>
            <ac:grpSpMk id="39" creationId="{67D48BFF-B60A-8A94-B253-7C087FD3DF23}"/>
          </ac:grpSpMkLst>
        </pc:grpChg>
        <pc:grpChg chg="mod">
          <ac:chgData name="Vela, Patricio A" userId="7acaa038-490b-4fb2-9f79-12f33e15acb1" providerId="ADAL" clId="{CDEE0C53-E828-46CC-A5FE-8CBFFCFCE8DF}" dt="2023-09-08T19:27:21.504" v="39"/>
          <ac:grpSpMkLst>
            <pc:docMk/>
            <pc:sldMk cId="1657944795" sldId="259"/>
            <ac:grpSpMk id="41" creationId="{8C512615-2C81-C232-62E6-0D25D88CE17E}"/>
          </ac:grpSpMkLst>
        </pc:grp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5" creationId="{C23BC21C-F43A-3630-9EFC-A673D47014AA}"/>
          </ac:inkMkLst>
        </pc:ink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7" creationId="{42E89440-56C0-38C8-FFF2-B18C08461B62}"/>
          </ac:inkMkLst>
        </pc:ink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8" creationId="{8E64FA36-AC27-C6FD-1F43-E851B09DCE49}"/>
          </ac:inkMkLst>
        </pc:ink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10" creationId="{EF8F6EBD-99D4-2595-CDC4-AECF560BF575}"/>
          </ac:inkMkLst>
        </pc:ink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11" creationId="{5DB5DD81-5792-545A-1F8B-1B3B8F2EE073}"/>
          </ac:inkMkLst>
        </pc:inkChg>
        <pc:inkChg chg="add mod">
          <ac:chgData name="Vela, Patricio A" userId="7acaa038-490b-4fb2-9f79-12f33e15acb1" providerId="ADAL" clId="{CDEE0C53-E828-46CC-A5FE-8CBFFCFCE8DF}" dt="2023-09-08T19:26:11.225" v="9"/>
          <ac:inkMkLst>
            <pc:docMk/>
            <pc:sldMk cId="1657944795" sldId="259"/>
            <ac:inkMk id="12" creationId="{D4924BA7-E9AB-E79B-965A-2471BFACCBBC}"/>
          </ac:inkMkLst>
        </pc:inkChg>
        <pc:inkChg chg="add mod">
          <ac:chgData name="Vela, Patricio A" userId="7acaa038-490b-4fb2-9f79-12f33e15acb1" providerId="ADAL" clId="{CDEE0C53-E828-46CC-A5FE-8CBFFCFCE8DF}" dt="2023-09-08T19:26:13.967" v="13"/>
          <ac:inkMkLst>
            <pc:docMk/>
            <pc:sldMk cId="1657944795" sldId="259"/>
            <ac:inkMk id="14" creationId="{965EBFBD-9482-9234-91B9-230EB0A2D24F}"/>
          </ac:inkMkLst>
        </pc:inkChg>
        <pc:inkChg chg="add mod">
          <ac:chgData name="Vela, Patricio A" userId="7acaa038-490b-4fb2-9f79-12f33e15acb1" providerId="ADAL" clId="{CDEE0C53-E828-46CC-A5FE-8CBFFCFCE8DF}" dt="2023-09-08T19:26:13.967" v="13"/>
          <ac:inkMkLst>
            <pc:docMk/>
            <pc:sldMk cId="1657944795" sldId="259"/>
            <ac:inkMk id="15" creationId="{3D4B9910-70DE-CF80-4EB2-64B059A46755}"/>
          </ac:inkMkLst>
        </pc:inkChg>
        <pc:inkChg chg="add mod">
          <ac:chgData name="Vela, Patricio A" userId="7acaa038-490b-4fb2-9f79-12f33e15acb1" providerId="ADAL" clId="{CDEE0C53-E828-46CC-A5FE-8CBFFCFCE8DF}" dt="2023-09-08T19:26:13.967" v="13"/>
          <ac:inkMkLst>
            <pc:docMk/>
            <pc:sldMk cId="1657944795" sldId="259"/>
            <ac:inkMk id="16" creationId="{B4F8C110-5A0B-FC0B-F9FB-7C9ADD64D9D2}"/>
          </ac:inkMkLst>
        </pc:inkChg>
        <pc:inkChg chg="add mod">
          <ac:chgData name="Vela, Patricio A" userId="7acaa038-490b-4fb2-9f79-12f33e15acb1" providerId="ADAL" clId="{CDEE0C53-E828-46CC-A5FE-8CBFFCFCE8DF}" dt="2023-09-08T19:26:17.135" v="17"/>
          <ac:inkMkLst>
            <pc:docMk/>
            <pc:sldMk cId="1657944795" sldId="259"/>
            <ac:inkMk id="18" creationId="{C679C440-E850-001C-ACBE-0B3A7EE8200C}"/>
          </ac:inkMkLst>
        </pc:inkChg>
        <pc:inkChg chg="add mod">
          <ac:chgData name="Vela, Patricio A" userId="7acaa038-490b-4fb2-9f79-12f33e15acb1" providerId="ADAL" clId="{CDEE0C53-E828-46CC-A5FE-8CBFFCFCE8DF}" dt="2023-09-08T19:26:17.135" v="17"/>
          <ac:inkMkLst>
            <pc:docMk/>
            <pc:sldMk cId="1657944795" sldId="259"/>
            <ac:inkMk id="19" creationId="{6E707EEC-6A66-A758-84EE-404EA0EF90EC}"/>
          </ac:inkMkLst>
        </pc:inkChg>
        <pc:inkChg chg="add mod">
          <ac:chgData name="Vela, Patricio A" userId="7acaa038-490b-4fb2-9f79-12f33e15acb1" providerId="ADAL" clId="{CDEE0C53-E828-46CC-A5FE-8CBFFCFCE8DF}" dt="2023-09-08T19:26:17.135" v="17"/>
          <ac:inkMkLst>
            <pc:docMk/>
            <pc:sldMk cId="1657944795" sldId="259"/>
            <ac:inkMk id="20" creationId="{30AE90AC-7731-5246-8CFF-5C967BA7674C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22" creationId="{7CF8432C-008C-0D95-2FF7-6F64B763D725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23" creationId="{672A7AC7-211A-918C-3CCF-B9E4836D52C5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24" creationId="{2AB310B6-2AAB-D82B-E657-3BE7C84893DD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25" creationId="{68453B0A-29F7-3DFF-B53F-AE9B4816D1BD}"/>
          </ac:inkMkLst>
        </pc:inkChg>
        <pc:inkChg chg="add">
          <ac:chgData name="Vela, Patricio A" userId="7acaa038-490b-4fb2-9f79-12f33e15acb1" providerId="ADAL" clId="{CDEE0C53-E828-46CC-A5FE-8CBFFCFCE8DF}" dt="2023-09-08T19:26:35.709" v="23" actId="9405"/>
          <ac:inkMkLst>
            <pc:docMk/>
            <pc:sldMk cId="1657944795" sldId="259"/>
            <ac:inkMk id="27" creationId="{2E3FD999-441C-DCA0-8F53-57C94F9ECE32}"/>
          </ac:inkMkLst>
        </pc:inkChg>
        <pc:inkChg chg="add mod">
          <ac:chgData name="Vela, Patricio A" userId="7acaa038-490b-4fb2-9f79-12f33e15acb1" providerId="ADAL" clId="{CDEE0C53-E828-46CC-A5FE-8CBFFCFCE8DF}" dt="2023-09-08T19:26:45.114" v="27"/>
          <ac:inkMkLst>
            <pc:docMk/>
            <pc:sldMk cId="1657944795" sldId="259"/>
            <ac:inkMk id="28" creationId="{34EC747C-31E1-4395-32D0-19031D3B17B6}"/>
          </ac:inkMkLst>
        </pc:inkChg>
        <pc:inkChg chg="add mod">
          <ac:chgData name="Vela, Patricio A" userId="7acaa038-490b-4fb2-9f79-12f33e15acb1" providerId="ADAL" clId="{CDEE0C53-E828-46CC-A5FE-8CBFFCFCE8DF}" dt="2023-09-08T19:26:45.114" v="27"/>
          <ac:inkMkLst>
            <pc:docMk/>
            <pc:sldMk cId="1657944795" sldId="259"/>
            <ac:inkMk id="29" creationId="{50794B2B-7680-12EC-A7D5-15D493884BF9}"/>
          </ac:inkMkLst>
        </pc:inkChg>
        <pc:inkChg chg="add mod">
          <ac:chgData name="Vela, Patricio A" userId="7acaa038-490b-4fb2-9f79-12f33e15acb1" providerId="ADAL" clId="{CDEE0C53-E828-46CC-A5FE-8CBFFCFCE8DF}" dt="2023-09-08T19:26:45.114" v="27"/>
          <ac:inkMkLst>
            <pc:docMk/>
            <pc:sldMk cId="1657944795" sldId="259"/>
            <ac:inkMk id="30" creationId="{58D218B4-2550-E8F2-7DA0-AB92637BFC16}"/>
          </ac:inkMkLst>
        </pc:inkChg>
        <pc:inkChg chg="add del">
          <ac:chgData name="Vela, Patricio A" userId="7acaa038-490b-4fb2-9f79-12f33e15acb1" providerId="ADAL" clId="{CDEE0C53-E828-46CC-A5FE-8CBFFCFCE8DF}" dt="2023-09-08T19:26:51.160" v="29"/>
          <ac:inkMkLst>
            <pc:docMk/>
            <pc:sldMk cId="1657944795" sldId="259"/>
            <ac:inkMk id="32" creationId="{282DA202-7FCA-1A11-9F7B-AF131DC2DF41}"/>
          </ac:inkMkLst>
        </pc:inkChg>
        <pc:inkChg chg="add del">
          <ac:chgData name="Vela, Patricio A" userId="7acaa038-490b-4fb2-9f79-12f33e15acb1" providerId="ADAL" clId="{CDEE0C53-E828-46CC-A5FE-8CBFFCFCE8DF}" dt="2023-09-08T19:27:06.956" v="31"/>
          <ac:inkMkLst>
            <pc:docMk/>
            <pc:sldMk cId="1657944795" sldId="259"/>
            <ac:inkMk id="33" creationId="{58F2896D-FC7E-7ADF-CB5D-B0835E9B6211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34" creationId="{8368FC02-72B9-DA92-47F9-9A858AEBBFAE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35" creationId="{66248065-7CC4-8F65-3C9A-083B41BD3871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37" creationId="{6943275A-03CE-311C-BE60-F709E83AD9B4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38" creationId="{1C67C686-8BFC-F3E1-B642-37E35D0ACB88}"/>
          </ac:inkMkLst>
        </pc:inkChg>
        <pc:inkChg chg="add mod">
          <ac:chgData name="Vela, Patricio A" userId="7acaa038-490b-4fb2-9f79-12f33e15acb1" providerId="ADAL" clId="{CDEE0C53-E828-46CC-A5FE-8CBFFCFCE8DF}" dt="2023-09-08T19:27:21.504" v="39"/>
          <ac:inkMkLst>
            <pc:docMk/>
            <pc:sldMk cId="1657944795" sldId="259"/>
            <ac:inkMk id="40" creationId="{38C5E69B-CBF7-C549-76F3-7235F843226A}"/>
          </ac:inkMkLst>
        </pc:inkChg>
      </pc:sldChg>
    </pc:docChg>
  </pc:docChgLst>
  <pc:docChgLst>
    <pc:chgData name="Vela, Patricio A" userId="7acaa038-490b-4fb2-9f79-12f33e15acb1" providerId="ADAL" clId="{E82E13E1-CCC3-41AA-B6BA-D3D90F64D5F6}"/>
    <pc:docChg chg="undo redo custSel addSld delSld modSld">
      <pc:chgData name="Vela, Patricio A" userId="7acaa038-490b-4fb2-9f79-12f33e15acb1" providerId="ADAL" clId="{E82E13E1-CCC3-41AA-B6BA-D3D90F64D5F6}" dt="2023-09-08T19:26:28.872" v="2558" actId="313"/>
      <pc:docMkLst>
        <pc:docMk/>
      </pc:docMkLst>
      <pc:sldChg chg="modSp">
        <pc:chgData name="Vela, Patricio A" userId="7acaa038-490b-4fb2-9f79-12f33e15acb1" providerId="ADAL" clId="{E82E13E1-CCC3-41AA-B6BA-D3D90F64D5F6}" dt="2023-09-07T20:19:38.451" v="53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E82E13E1-CCC3-41AA-B6BA-D3D90F64D5F6}" dt="2023-09-07T20:19:38.451" v="53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addSp modSp modAnim">
        <pc:chgData name="Vela, Patricio A" userId="7acaa038-490b-4fb2-9f79-12f33e15acb1" providerId="ADAL" clId="{E82E13E1-CCC3-41AA-B6BA-D3D90F64D5F6}" dt="2023-09-08T19:17:29.193" v="2441" actId="6549"/>
        <pc:sldMkLst>
          <pc:docMk/>
          <pc:sldMk cId="3092858750" sldId="258"/>
        </pc:sldMkLst>
        <pc:spChg chg="mod">
          <ac:chgData name="Vela, Patricio A" userId="7acaa038-490b-4fb2-9f79-12f33e15acb1" providerId="ADAL" clId="{E82E13E1-CCC3-41AA-B6BA-D3D90F64D5F6}" dt="2023-09-07T20:19:48.029" v="69" actId="20577"/>
          <ac:spMkLst>
            <pc:docMk/>
            <pc:sldMk cId="3092858750" sldId="258"/>
            <ac:spMk id="2" creationId="{832791DE-A15A-41F4-BF31-0BDCF5E669CE}"/>
          </ac:spMkLst>
        </pc:spChg>
        <pc:spChg chg="add mod">
          <ac:chgData name="Vela, Patricio A" userId="7acaa038-490b-4fb2-9f79-12f33e15acb1" providerId="ADAL" clId="{E82E13E1-CCC3-41AA-B6BA-D3D90F64D5F6}" dt="2023-09-08T19:15:45.412" v="2382" actId="403"/>
          <ac:spMkLst>
            <pc:docMk/>
            <pc:sldMk cId="3092858750" sldId="258"/>
            <ac:spMk id="3" creationId="{EA688C83-AF9D-494F-B39C-AEC4347B695E}"/>
          </ac:spMkLst>
        </pc:spChg>
        <pc:spChg chg="mod">
          <ac:chgData name="Vela, Patricio A" userId="7acaa038-490b-4fb2-9f79-12f33e15acb1" providerId="ADAL" clId="{E82E13E1-CCC3-41AA-B6BA-D3D90F64D5F6}" dt="2023-09-08T19:17:27.524" v="2439" actId="20577"/>
          <ac:spMkLst>
            <pc:docMk/>
            <pc:sldMk cId="3092858750" sldId="258"/>
            <ac:spMk id="4" creationId="{BDC037A7-AFB5-41EF-98DC-06C9A9D4BF8F}"/>
          </ac:spMkLst>
        </pc:spChg>
      </pc:sldChg>
      <pc:sldChg chg="modSp">
        <pc:chgData name="Vela, Patricio A" userId="7acaa038-490b-4fb2-9f79-12f33e15acb1" providerId="ADAL" clId="{E82E13E1-CCC3-41AA-B6BA-D3D90F64D5F6}" dt="2023-09-08T19:20:15.450" v="2457" actId="14100"/>
        <pc:sldMkLst>
          <pc:docMk/>
          <pc:sldMk cId="1657944795" sldId="259"/>
        </pc:sldMkLst>
        <pc:spChg chg="mod">
          <ac:chgData name="Vela, Patricio A" userId="7acaa038-490b-4fb2-9f79-12f33e15acb1" providerId="ADAL" clId="{E82E13E1-CCC3-41AA-B6BA-D3D90F64D5F6}" dt="2023-09-07T20:45:55.314" v="1841" actId="20577"/>
          <ac:spMkLst>
            <pc:docMk/>
            <pc:sldMk cId="1657944795" sldId="259"/>
            <ac:spMk id="2" creationId="{68D40C9C-D1BF-4629-96F9-CABCC1E165CA}"/>
          </ac:spMkLst>
        </pc:spChg>
        <pc:spChg chg="mod">
          <ac:chgData name="Vela, Patricio A" userId="7acaa038-490b-4fb2-9f79-12f33e15acb1" providerId="ADAL" clId="{E82E13E1-CCC3-41AA-B6BA-D3D90F64D5F6}" dt="2023-09-08T19:20:15.450" v="2457" actId="14100"/>
          <ac:spMkLst>
            <pc:docMk/>
            <pc:sldMk cId="1657944795" sldId="259"/>
            <ac:spMk id="4" creationId="{29B4CE81-5EEE-4917-8EC2-F07B6E401280}"/>
          </ac:spMkLst>
        </pc:spChg>
        <pc:spChg chg="mod">
          <ac:chgData name="Vela, Patricio A" userId="7acaa038-490b-4fb2-9f79-12f33e15acb1" providerId="ADAL" clId="{E82E13E1-CCC3-41AA-B6BA-D3D90F64D5F6}" dt="2023-09-07T20:49:54.789" v="2305"/>
          <ac:spMkLst>
            <pc:docMk/>
            <pc:sldMk cId="1657944795" sldId="259"/>
            <ac:spMk id="6" creationId="{839419A1-2E8D-4229-A386-3A687686CC60}"/>
          </ac:spMkLst>
        </pc:spChg>
      </pc:sldChg>
      <pc:sldChg chg="addSp modSp modAnim">
        <pc:chgData name="Vela, Patricio A" userId="7acaa038-490b-4fb2-9f79-12f33e15acb1" providerId="ADAL" clId="{E82E13E1-CCC3-41AA-B6BA-D3D90F64D5F6}" dt="2023-09-08T19:24:02.249" v="2464" actId="1036"/>
        <pc:sldMkLst>
          <pc:docMk/>
          <pc:sldMk cId="2110742953" sldId="260"/>
        </pc:sldMkLst>
        <pc:spChg chg="mod">
          <ac:chgData name="Vela, Patricio A" userId="7acaa038-490b-4fb2-9f79-12f33e15acb1" providerId="ADAL" clId="{E82E13E1-CCC3-41AA-B6BA-D3D90F64D5F6}" dt="2023-09-07T20:29:31.586" v="1062" actId="20577"/>
          <ac:spMkLst>
            <pc:docMk/>
            <pc:sldMk cId="2110742953" sldId="260"/>
            <ac:spMk id="2" creationId="{832791DE-A15A-41F4-BF31-0BDCF5E669CE}"/>
          </ac:spMkLst>
        </pc:spChg>
        <pc:spChg chg="mod">
          <ac:chgData name="Vela, Patricio A" userId="7acaa038-490b-4fb2-9f79-12f33e15acb1" providerId="ADAL" clId="{E82E13E1-CCC3-41AA-B6BA-D3D90F64D5F6}" dt="2023-09-07T20:30:48.842" v="1228" actId="14100"/>
          <ac:spMkLst>
            <pc:docMk/>
            <pc:sldMk cId="2110742953" sldId="260"/>
            <ac:spMk id="3" creationId="{261FADFF-3AB0-4A5D-A034-68B2A56560C5}"/>
          </ac:spMkLst>
        </pc:spChg>
        <pc:spChg chg="add mod">
          <ac:chgData name="Vela, Patricio A" userId="7acaa038-490b-4fb2-9f79-12f33e15acb1" providerId="ADAL" clId="{E82E13E1-CCC3-41AA-B6BA-D3D90F64D5F6}" dt="2023-09-08T19:15:51.535" v="2383" actId="20577"/>
          <ac:spMkLst>
            <pc:docMk/>
            <pc:sldMk cId="2110742953" sldId="260"/>
            <ac:spMk id="4" creationId="{BA24F4DA-7D7F-4703-AA7D-B33FE1C992EF}"/>
          </ac:spMkLst>
        </pc:spChg>
        <pc:spChg chg="add mod">
          <ac:chgData name="Vela, Patricio A" userId="7acaa038-490b-4fb2-9f79-12f33e15acb1" providerId="ADAL" clId="{E82E13E1-CCC3-41AA-B6BA-D3D90F64D5F6}" dt="2023-09-07T20:39:33.730" v="1646" actId="20577"/>
          <ac:spMkLst>
            <pc:docMk/>
            <pc:sldMk cId="2110742953" sldId="260"/>
            <ac:spMk id="5" creationId="{D2CDAB32-F995-44A3-ABCE-DAC46A4C4959}"/>
          </ac:spMkLst>
        </pc:spChg>
        <pc:spChg chg="add mod">
          <ac:chgData name="Vela, Patricio A" userId="7acaa038-490b-4fb2-9f79-12f33e15acb1" providerId="ADAL" clId="{E82E13E1-CCC3-41AA-B6BA-D3D90F64D5F6}" dt="2023-09-08T19:24:02.249" v="2464" actId="1036"/>
          <ac:spMkLst>
            <pc:docMk/>
            <pc:sldMk cId="2110742953" sldId="260"/>
            <ac:spMk id="6" creationId="{C7A6E1CC-7B3C-4048-887E-4BB61D38431C}"/>
          </ac:spMkLst>
        </pc:spChg>
      </pc:sldChg>
      <pc:sldChg chg="del">
        <pc:chgData name="Vela, Patricio A" userId="7acaa038-490b-4fb2-9f79-12f33e15acb1" providerId="ADAL" clId="{E82E13E1-CCC3-41AA-B6BA-D3D90F64D5F6}" dt="2023-09-07T20:50:42.146" v="2327" actId="2696"/>
        <pc:sldMkLst>
          <pc:docMk/>
          <pc:sldMk cId="1507331989" sldId="261"/>
        </pc:sldMkLst>
      </pc:sldChg>
      <pc:sldChg chg="del">
        <pc:chgData name="Vela, Patricio A" userId="7acaa038-490b-4fb2-9f79-12f33e15acb1" providerId="ADAL" clId="{E82E13E1-CCC3-41AA-B6BA-D3D90F64D5F6}" dt="2023-09-07T20:50:43.903" v="2328" actId="2696"/>
        <pc:sldMkLst>
          <pc:docMk/>
          <pc:sldMk cId="1366749593" sldId="262"/>
        </pc:sldMkLst>
      </pc:sldChg>
      <pc:sldChg chg="modSp">
        <pc:chgData name="Vela, Patricio A" userId="7acaa038-490b-4fb2-9f79-12f33e15acb1" providerId="ADAL" clId="{E82E13E1-CCC3-41AA-B6BA-D3D90F64D5F6}" dt="2023-09-07T20:28:38.760" v="982" actId="20577"/>
        <pc:sldMkLst>
          <pc:docMk/>
          <pc:sldMk cId="2883440939" sldId="263"/>
        </pc:sldMkLst>
        <pc:spChg chg="mod">
          <ac:chgData name="Vela, Patricio A" userId="7acaa038-490b-4fb2-9f79-12f33e15acb1" providerId="ADAL" clId="{E82E13E1-CCC3-41AA-B6BA-D3D90F64D5F6}" dt="2023-09-07T20:26:56.527" v="789" actId="20577"/>
          <ac:spMkLst>
            <pc:docMk/>
            <pc:sldMk cId="2883440939" sldId="263"/>
            <ac:spMk id="2" creationId="{832791DE-A15A-41F4-BF31-0BDCF5E669CE}"/>
          </ac:spMkLst>
        </pc:spChg>
        <pc:spChg chg="mod">
          <ac:chgData name="Vela, Patricio A" userId="7acaa038-490b-4fb2-9f79-12f33e15acb1" providerId="ADAL" clId="{E82E13E1-CCC3-41AA-B6BA-D3D90F64D5F6}" dt="2023-09-07T20:27:53.845" v="904"/>
          <ac:spMkLst>
            <pc:docMk/>
            <pc:sldMk cId="2883440939" sldId="263"/>
            <ac:spMk id="3" creationId="{261FADFF-3AB0-4A5D-A034-68B2A56560C5}"/>
          </ac:spMkLst>
        </pc:spChg>
        <pc:spChg chg="mod">
          <ac:chgData name="Vela, Patricio A" userId="7acaa038-490b-4fb2-9f79-12f33e15acb1" providerId="ADAL" clId="{E82E13E1-CCC3-41AA-B6BA-D3D90F64D5F6}" dt="2023-09-07T20:28:38.760" v="982" actId="20577"/>
          <ac:spMkLst>
            <pc:docMk/>
            <pc:sldMk cId="2883440939" sldId="263"/>
            <ac:spMk id="4" creationId="{BDC037A7-AFB5-41EF-98DC-06C9A9D4BF8F}"/>
          </ac:spMkLst>
        </pc:spChg>
      </pc:sldChg>
      <pc:sldChg chg="del">
        <pc:chgData name="Vela, Patricio A" userId="7acaa038-490b-4fb2-9f79-12f33e15acb1" providerId="ADAL" clId="{E82E13E1-CCC3-41AA-B6BA-D3D90F64D5F6}" dt="2023-09-07T20:50:45.320" v="2329" actId="2696"/>
        <pc:sldMkLst>
          <pc:docMk/>
          <pc:sldMk cId="1065840317" sldId="264"/>
        </pc:sldMkLst>
      </pc:sldChg>
      <pc:sldChg chg="addSp delSp modSp add modAnim">
        <pc:chgData name="Vela, Patricio A" userId="7acaa038-490b-4fb2-9f79-12f33e15acb1" providerId="ADAL" clId="{E82E13E1-CCC3-41AA-B6BA-D3D90F64D5F6}" dt="2023-09-08T19:18:39.963" v="2443"/>
        <pc:sldMkLst>
          <pc:docMk/>
          <pc:sldMk cId="3744349606" sldId="265"/>
        </pc:sldMkLst>
        <pc:spChg chg="mod">
          <ac:chgData name="Vela, Patricio A" userId="7acaa038-490b-4fb2-9f79-12f33e15acb1" providerId="ADAL" clId="{E82E13E1-CCC3-41AA-B6BA-D3D90F64D5F6}" dt="2023-09-07T20:33:12.844" v="1385" actId="20577"/>
          <ac:spMkLst>
            <pc:docMk/>
            <pc:sldMk cId="3744349606" sldId="265"/>
            <ac:spMk id="3" creationId="{261FADFF-3AB0-4A5D-A034-68B2A56560C5}"/>
          </ac:spMkLst>
        </pc:spChg>
        <pc:spChg chg="mod">
          <ac:chgData name="Vela, Patricio A" userId="7acaa038-490b-4fb2-9f79-12f33e15acb1" providerId="ADAL" clId="{E82E13E1-CCC3-41AA-B6BA-D3D90F64D5F6}" dt="2023-09-07T20:33:24.910" v="1394" actId="20577"/>
          <ac:spMkLst>
            <pc:docMk/>
            <pc:sldMk cId="3744349606" sldId="265"/>
            <ac:spMk id="4" creationId="{BA24F4DA-7D7F-4703-AA7D-B33FE1C992EF}"/>
          </ac:spMkLst>
        </pc:spChg>
        <pc:spChg chg="del mod">
          <ac:chgData name="Vela, Patricio A" userId="7acaa038-490b-4fb2-9f79-12f33e15acb1" providerId="ADAL" clId="{E82E13E1-CCC3-41AA-B6BA-D3D90F64D5F6}" dt="2023-09-07T20:40:11.229" v="1649" actId="478"/>
          <ac:spMkLst>
            <pc:docMk/>
            <pc:sldMk cId="3744349606" sldId="265"/>
            <ac:spMk id="5" creationId="{D2CDAB32-F995-44A3-ABCE-DAC46A4C4959}"/>
          </ac:spMkLst>
        </pc:spChg>
        <pc:spChg chg="add del">
          <ac:chgData name="Vela, Patricio A" userId="7acaa038-490b-4fb2-9f79-12f33e15acb1" providerId="ADAL" clId="{E82E13E1-CCC3-41AA-B6BA-D3D90F64D5F6}" dt="2023-09-07T20:39:58.014" v="1648" actId="478"/>
          <ac:spMkLst>
            <pc:docMk/>
            <pc:sldMk cId="3744349606" sldId="265"/>
            <ac:spMk id="6" creationId="{C6784797-5383-4AFA-B388-66CDD59637E3}"/>
          </ac:spMkLst>
        </pc:spChg>
        <pc:spChg chg="add mod">
          <ac:chgData name="Vela, Patricio A" userId="7acaa038-490b-4fb2-9f79-12f33e15acb1" providerId="ADAL" clId="{E82E13E1-CCC3-41AA-B6BA-D3D90F64D5F6}" dt="2023-09-08T19:18:15.651" v="2442" actId="1076"/>
          <ac:spMkLst>
            <pc:docMk/>
            <pc:sldMk cId="3744349606" sldId="265"/>
            <ac:spMk id="6" creationId="{F8DA791A-F942-40C2-83BB-CF541D6DF87B}"/>
          </ac:spMkLst>
        </pc:spChg>
        <pc:spChg chg="add mod">
          <ac:chgData name="Vela, Patricio A" userId="7acaa038-490b-4fb2-9f79-12f33e15acb1" providerId="ADAL" clId="{E82E13E1-CCC3-41AA-B6BA-D3D90F64D5F6}" dt="2023-09-07T20:40:19.637" v="1656" actId="20577"/>
          <ac:spMkLst>
            <pc:docMk/>
            <pc:sldMk cId="3744349606" sldId="265"/>
            <ac:spMk id="7" creationId="{11FB5BD0-6B3A-4BB6-BE3D-D23E37C0AA70}"/>
          </ac:spMkLst>
        </pc:spChg>
      </pc:sldChg>
      <pc:sldChg chg="addSp delSp modSp add modAnim">
        <pc:chgData name="Vela, Patricio A" userId="7acaa038-490b-4fb2-9f79-12f33e15acb1" providerId="ADAL" clId="{E82E13E1-CCC3-41AA-B6BA-D3D90F64D5F6}" dt="2023-09-08T19:19:51.064" v="2456" actId="1035"/>
        <pc:sldMkLst>
          <pc:docMk/>
          <pc:sldMk cId="519667313" sldId="266"/>
        </pc:sldMkLst>
        <pc:spChg chg="mod">
          <ac:chgData name="Vela, Patricio A" userId="7acaa038-490b-4fb2-9f79-12f33e15acb1" providerId="ADAL" clId="{E82E13E1-CCC3-41AA-B6BA-D3D90F64D5F6}" dt="2023-09-07T20:35:32.947" v="1466" actId="6549"/>
          <ac:spMkLst>
            <pc:docMk/>
            <pc:sldMk cId="519667313" sldId="266"/>
            <ac:spMk id="3" creationId="{261FADFF-3AB0-4A5D-A034-68B2A56560C5}"/>
          </ac:spMkLst>
        </pc:spChg>
        <pc:spChg chg="mod">
          <ac:chgData name="Vela, Patricio A" userId="7acaa038-490b-4fb2-9f79-12f33e15acb1" providerId="ADAL" clId="{E82E13E1-CCC3-41AA-B6BA-D3D90F64D5F6}" dt="2023-09-07T20:36:02.505" v="1509" actId="20577"/>
          <ac:spMkLst>
            <pc:docMk/>
            <pc:sldMk cId="519667313" sldId="266"/>
            <ac:spMk id="4" creationId="{BA24F4DA-7D7F-4703-AA7D-B33FE1C992EF}"/>
          </ac:spMkLst>
        </pc:spChg>
        <pc:spChg chg="del">
          <ac:chgData name="Vela, Patricio A" userId="7acaa038-490b-4fb2-9f79-12f33e15acb1" providerId="ADAL" clId="{E82E13E1-CCC3-41AA-B6BA-D3D90F64D5F6}" dt="2023-09-07T20:36:07.885" v="1510" actId="478"/>
          <ac:spMkLst>
            <pc:docMk/>
            <pc:sldMk cId="519667313" sldId="266"/>
            <ac:spMk id="5" creationId="{D2CDAB32-F995-44A3-ABCE-DAC46A4C4959}"/>
          </ac:spMkLst>
        </pc:spChg>
        <pc:spChg chg="add mod">
          <ac:chgData name="Vela, Patricio A" userId="7acaa038-490b-4fb2-9f79-12f33e15acb1" providerId="ADAL" clId="{E82E13E1-CCC3-41AA-B6BA-D3D90F64D5F6}" dt="2023-09-08T19:19:51.064" v="2456" actId="1035"/>
          <ac:spMkLst>
            <pc:docMk/>
            <pc:sldMk cId="519667313" sldId="266"/>
            <ac:spMk id="6" creationId="{4D58315B-277E-4B49-994C-DB6E529A7919}"/>
          </ac:spMkLst>
        </pc:spChg>
        <pc:spChg chg="add mod">
          <ac:chgData name="Vela, Patricio A" userId="7acaa038-490b-4fb2-9f79-12f33e15acb1" providerId="ADAL" clId="{E82E13E1-CCC3-41AA-B6BA-D3D90F64D5F6}" dt="2023-09-07T20:44:00.971" v="1793" actId="14100"/>
          <ac:spMkLst>
            <pc:docMk/>
            <pc:sldMk cId="519667313" sldId="266"/>
            <ac:spMk id="7" creationId="{8B4E6E2F-FB38-454A-9AF1-09C7745F1CBC}"/>
          </ac:spMkLst>
        </pc:spChg>
      </pc:sldChg>
      <pc:sldChg chg="addSp modSp add modAnim">
        <pc:chgData name="Vela, Patricio A" userId="7acaa038-490b-4fb2-9f79-12f33e15acb1" providerId="ADAL" clId="{E82E13E1-CCC3-41AA-B6BA-D3D90F64D5F6}" dt="2023-09-08T19:24:32.949" v="2466" actId="1035"/>
        <pc:sldMkLst>
          <pc:docMk/>
          <pc:sldMk cId="1161138366" sldId="267"/>
        </pc:sldMkLst>
        <pc:spChg chg="mod">
          <ac:chgData name="Vela, Patricio A" userId="7acaa038-490b-4fb2-9f79-12f33e15acb1" providerId="ADAL" clId="{E82E13E1-CCC3-41AA-B6BA-D3D90F64D5F6}" dt="2023-09-07T20:36:24.492" v="1520" actId="20577"/>
          <ac:spMkLst>
            <pc:docMk/>
            <pc:sldMk cId="1161138366" sldId="267"/>
            <ac:spMk id="3" creationId="{261FADFF-3AB0-4A5D-A034-68B2A56560C5}"/>
          </ac:spMkLst>
        </pc:spChg>
        <pc:spChg chg="mod">
          <ac:chgData name="Vela, Patricio A" userId="7acaa038-490b-4fb2-9f79-12f33e15acb1" providerId="ADAL" clId="{E82E13E1-CCC3-41AA-B6BA-D3D90F64D5F6}" dt="2023-09-08T19:19:16.632" v="2447" actId="20577"/>
          <ac:spMkLst>
            <pc:docMk/>
            <pc:sldMk cId="1161138366" sldId="267"/>
            <ac:spMk id="4" creationId="{BA24F4DA-7D7F-4703-AA7D-B33FE1C992EF}"/>
          </ac:spMkLst>
        </pc:spChg>
        <pc:spChg chg="add mod">
          <ac:chgData name="Vela, Patricio A" userId="7acaa038-490b-4fb2-9f79-12f33e15acb1" providerId="ADAL" clId="{E82E13E1-CCC3-41AA-B6BA-D3D90F64D5F6}" dt="2023-09-08T19:19:19.579" v="2449" actId="20577"/>
          <ac:spMkLst>
            <pc:docMk/>
            <pc:sldMk cId="1161138366" sldId="267"/>
            <ac:spMk id="5" creationId="{13D13620-3A27-4182-880C-91DFC9365AB2}"/>
          </ac:spMkLst>
        </pc:spChg>
        <pc:spChg chg="add mod">
          <ac:chgData name="Vela, Patricio A" userId="7acaa038-490b-4fb2-9f79-12f33e15acb1" providerId="ADAL" clId="{E82E13E1-CCC3-41AA-B6BA-D3D90F64D5F6}" dt="2023-09-08T19:24:32.949" v="2466" actId="1035"/>
          <ac:spMkLst>
            <pc:docMk/>
            <pc:sldMk cId="1161138366" sldId="267"/>
            <ac:spMk id="6" creationId="{6651C3F7-3515-4170-B459-49DD316183DC}"/>
          </ac:spMkLst>
        </pc:spChg>
      </pc:sldChg>
      <pc:sldChg chg="add del">
        <pc:chgData name="Vela, Patricio A" userId="7acaa038-490b-4fb2-9f79-12f33e15acb1" providerId="ADAL" clId="{E82E13E1-CCC3-41AA-B6BA-D3D90F64D5F6}" dt="2023-09-07T20:36:11.649" v="1511" actId="2696"/>
        <pc:sldMkLst>
          <pc:docMk/>
          <pc:sldMk cId="1688477375" sldId="267"/>
        </pc:sldMkLst>
      </pc:sldChg>
      <pc:sldChg chg="add">
        <pc:chgData name="Vela, Patricio A" userId="7acaa038-490b-4fb2-9f79-12f33e15acb1" providerId="ADAL" clId="{E82E13E1-CCC3-41AA-B6BA-D3D90F64D5F6}" dt="2023-09-08T19:20:21.658" v="2458"/>
        <pc:sldMkLst>
          <pc:docMk/>
          <pc:sldMk cId="2360997221" sldId="268"/>
        </pc:sldMkLst>
      </pc:sldChg>
      <pc:sldChg chg="delSp modSp add">
        <pc:chgData name="Vela, Patricio A" userId="7acaa038-490b-4fb2-9f79-12f33e15acb1" providerId="ADAL" clId="{E82E13E1-CCC3-41AA-B6BA-D3D90F64D5F6}" dt="2023-09-08T19:26:28.872" v="2558" actId="313"/>
        <pc:sldMkLst>
          <pc:docMk/>
          <pc:sldMk cId="461742103" sldId="269"/>
        </pc:sldMkLst>
        <pc:spChg chg="mod">
          <ac:chgData name="Vela, Patricio A" userId="7acaa038-490b-4fb2-9f79-12f33e15acb1" providerId="ADAL" clId="{E82E13E1-CCC3-41AA-B6BA-D3D90F64D5F6}" dt="2023-09-08T19:24:56.199" v="2472" actId="20577"/>
          <ac:spMkLst>
            <pc:docMk/>
            <pc:sldMk cId="461742103" sldId="269"/>
            <ac:spMk id="2" creationId="{68D40C9C-D1BF-4629-96F9-CABCC1E165CA}"/>
          </ac:spMkLst>
        </pc:spChg>
        <pc:spChg chg="del">
          <ac:chgData name="Vela, Patricio A" userId="7acaa038-490b-4fb2-9f79-12f33e15acb1" providerId="ADAL" clId="{E82E13E1-CCC3-41AA-B6BA-D3D90F64D5F6}" dt="2023-09-08T19:25:45.287" v="2554" actId="478"/>
          <ac:spMkLst>
            <pc:docMk/>
            <pc:sldMk cId="461742103" sldId="269"/>
            <ac:spMk id="4" creationId="{29B4CE81-5EEE-4917-8EC2-F07B6E401280}"/>
          </ac:spMkLst>
        </pc:spChg>
        <pc:spChg chg="mod">
          <ac:chgData name="Vela, Patricio A" userId="7acaa038-490b-4fb2-9f79-12f33e15acb1" providerId="ADAL" clId="{E82E13E1-CCC3-41AA-B6BA-D3D90F64D5F6}" dt="2023-09-08T19:26:28.872" v="2558" actId="313"/>
          <ac:spMkLst>
            <pc:docMk/>
            <pc:sldMk cId="461742103" sldId="269"/>
            <ac:spMk id="6" creationId="{839419A1-2E8D-4229-A386-3A687686CC60}"/>
          </ac:spMkLst>
        </pc:spChg>
      </pc:sldChg>
      <pc:sldChg chg="modSp add del">
        <pc:chgData name="Vela, Patricio A" userId="7acaa038-490b-4fb2-9f79-12f33e15acb1" providerId="ADAL" clId="{E82E13E1-CCC3-41AA-B6BA-D3D90F64D5F6}" dt="2023-09-08T19:24:50.291" v="2469" actId="2696"/>
        <pc:sldMkLst>
          <pc:docMk/>
          <pc:sldMk cId="2340052838" sldId="269"/>
        </pc:sldMkLst>
        <pc:spChg chg="mod">
          <ac:chgData name="Vela, Patricio A" userId="7acaa038-490b-4fb2-9f79-12f33e15acb1" providerId="ADAL" clId="{E82E13E1-CCC3-41AA-B6BA-D3D90F64D5F6}" dt="2023-09-08T19:24:47.950" v="2468" actId="27636"/>
          <ac:spMkLst>
            <pc:docMk/>
            <pc:sldMk cId="2340052838" sldId="269"/>
            <ac:spMk id="2" creationId="{2B4A53E2-8D37-4E60-8479-2197561401FC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03.271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19 33 2271 0 0,'-15'-27'183'0'0,"12"21"122"0"0,3 6-279 0 0,1 1 0 0 0,-1-1 0 0 0,1 0-1 0 0,0 1 1 0 0,-1-1 0 0 0,1 0 0 0 0,-1 1-1 0 0,1-1 1 0 0,-1 1 0 0 0,1-1 0 0 0,-1 1-1 0 0,0-1 1 0 0,1 1 0 0 0,-1 0 0 0 0,1-1-1 0 0,-1 1 1 0 0,0-1 0 0 0,0 1 0 0 0,1 0-1 0 0,-1-1 1 0 0,0 1 0 0 0,0 0 0 0 0,0-1-1 0 0,0 1 1 0 0,0 1 0 0 0,1 3 7 0 0,1 5 58 0 0,0 1 0 0 0,0 21 0 0 0,-5 52 357 0 0,3-66-350 0 0,-1 8 62 0 0,2-1-1 0 0,7 50 0 0 0,-4-47-61 0 0,3 8 34 0 0,-5-29-104 0 0,-1 0 1 0 0,0-1 0 0 0,0 1-1 0 0,-1 9 1 0 0,2 10 52 0 0,-1-12-19 0 0,0 0 1 0 0,-2 20 0 0 0,0 20 247 0 0,2-33-242 0 0,-2-1 0 0 0,-6 42-1 0 0,0 2 130 0 0,4 49 332 0 0,14 130 0 0 0,3-135-259 0 0,-12-54-98 0 0,-1-32-78 0 0,2 22 0 0 0,1 20 101 0 0,-4-33-134 0 0,9 245 527 0 0,-6-200-489 0 0,9 152 346 0 0,-2-77-201 0 0,-2 9 24 0 0,-6-101-170 0 0,3 124 152 0 0,4 244 408 0 0,-9-419-656 0 0,23 351 548 0 0,-14-266-365 0 0,5 51-32 0 0,-14-74-33 0 0,2-14-56 0 0,-1-31 23 0 0,4 25 1 0 0,1 26-11 0 0,-5-49-47 0 0,7 72 200 0 0,-6-85-192 0 0,-2-7-16 0 0,1 0 0 0 0,0 0 0 0 0,1 0 0 0 0,4 12 0 0 0,-1 1 32 0 0,3 15 47 0 0,-4-25-54 0 0,-3-6-44 0 0,-3 10 54 0 0,2 0-36 0 0,0-13 32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5.008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17 51 3367 0 0,'0'0'360'0'0,"-3"-5"-293"0"0,-8-15 8 0 0,8 15 154 0 0,20 0-85 0 0,-9 2-85 0 0,-1 0 0 0 0,1 1 0 0 0,0 0 0 0 0,0 0-1 0 0,0 1 1 0 0,12-1 0 0 0,-9 2 21 0 0,-1 0-8 0 0,-10 0-67 0 0,1 0-1 0 0,0 0 1 0 0,0 0-1 0 0,-1 0 1 0 0,1 0-1 0 0,0 0 1 0 0,-1 0-1 0 0,1 1 1 0 0,0-1-1 0 0,-1 0 1 0 0,1 0-1 0 0,0 1 1 0 0,-1-1-1 0 0,2 1 1 0 0,0 0 6 0 0,0 0 58 0 0,0 0 8 0 0,-1 1-57 0 0,1 0 0 0 0,0-1-1 0 0,-1 1 1 0 0,1 0-1 0 0,-1 0 1 0 0,1 0 0 0 0,-1 0-1 0 0,0 0 1 0 0,0 1-1 0 0,0-1 1 0 0,0 0 0 0 0,0 0-1 0 0,0 1 1 0 0,-1-1-1 0 0,1 1 1 0 0,-1-1 0 0 0,0 0-1 0 0,1 1 1 0 0,-1 3-1 0 0,0-4 56 0 0,-2 1-16 0 0,-6 13 77 0 0,-19 30 0 0 0,-13 5 83 0 0,5-6-38 0 0,26-37-83 0 0,2-1-53 0 0,1 13 105 0 0,4-2-41 0 0,2-17-88 0 0,0 0 0 0 0,1 1 0 0 0,-1-1-1 0 0,1 0 1 0 0,0 0 0 0 0,-1 0 0 0 0,1 0-1 0 0,0 0 1 0 0,0 0 0 0 0,-1 0 0 0 0,1 0 0 0 0,0 0-1 0 0,2 1 1 0 0,50-9 166 0 0,-17-1 93 0 0,-35 8-277 0 0,1-1 0 0 0,-1 1 1 0 0,1-1-1 0 0,-1 1 1 0 0,1 0-1 0 0,0 0 0 0 0,-1-1 1 0 0,1 1-1 0 0,0 0 0 0 0,-1 1 1 0 0,1-1-1 0 0,0 0 1 0 0,2 1-1 0 0,-4-1-1 0 0,0 0-1 0 0,1 0 1 0 0,-1 0 0 0 0,0 0-1 0 0,1 1 1 0 0,-1-1 0 0 0,0 0-1 0 0,1 0 1 0 0,-1 0 0 0 0,0 0-1 0 0,1 0 1 0 0,-1 0-1 0 0,0 0 1 0 0,1-1 0 0 0,-1 1-1 0 0,0 0 1 0 0,1 0 0 0 0,-1 0-1 0 0,0 0 1 0 0,1 0 0 0 0,-1 0-1 0 0,1-1 1 0 0,3 0 48 0 0,11 3 77 0 0,-13-1-115 0 0,14-5 119 0 0,1-3-118 0 0,-7 6-13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5.441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42 3679 0 0,'0'0'488'0'0,"11"-7"-130"0"0,1 0-219 0 0,-10 5-113 0 0,1 0 0 0 0,0 0 0 0 0,0 0 0 0 0,0 0 0 0 0,0 1 1 0 0,1 0-1 0 0,-1-1 0 0 0,0 1 0 0 0,5 0 0 0 0,14-2 66 0 0,51-4 530 0 0,-62 7-526 0 0,-3-1 0 0 0,4 2-17 0 0,-4 0 2 0 0,-3-1-27 0 0,6-3-44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6.221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1 198 2271 0 0,'0'0'442'0'0,"0"-1"-364"0"0,2-2-65 0 0,6-18 66 0 0,-7 18-71 0 0,4-16 138 0 0,4-27 1 0 0,-8 45-142 0 0,9-46 237 0 0,2 18 9 0 0,-12 27-231 0 0,1 0 0 0 0,0 0-1 0 0,-1 1 1 0 0,1-1 0 0 0,0 0 0 0 0,0 1-1 0 0,0-1 1 0 0,0 1 0 0 0,1-2-1 0 0,-1 2 45 0 0,-1 1-54 0 0,-1 0 0 0 0,1-1 0 0 0,0 1 0 0 0,0 0 0 0 0,0 0 0 0 0,0 0 0 0 0,0-1-1 0 0,0 1 1 0 0,0 0 0 0 0,0 0 0 0 0,0-1 0 0 0,0 1 0 0 0,0 0 0 0 0,0 0 0 0 0,0-1-1 0 0,0 1 1 0 0,0 0 0 0 0,0 0 0 0 0,0-1 0 0 0,0 1 0 0 0,0 0 0 0 0,0 0 0 0 0,0 0 0 0 0,0-1-1 0 0,0 1 1 0 0,0 0 0 0 0,1 0 0 0 0,-1 0 0 0 0,0-1 0 0 0,0 1 0 0 0,0 0 0 0 0,0 0-1 0 0,1 0 1 0 0,-1-1 0 0 0,0 1 0 0 0,0 0 0 0 0,0 0 0 0 0,0 0 0 0 0,1 0 0 0 0,-1 0-1 0 0,0 0 1 0 0,0 0 0 0 0,1-1 0 0 0,-1 1 0 0 0,0 0 0 0 0,0 0 0 0 0,1 0 0 0 0,-1 0-1 0 0,0 0 1 0 0,0 0 0 0 0,1 0 0 0 0,-1 0 0 0 0,0 0 0 0 0,0 0 0 0 0,0 0 0 0 0,1 1-1 0 0,11 3 271 0 0,-12-4-291 0 0,2 1 75 0 0,-1 1-44 0 0,0 0 0 0 0,0-1 0 0 0,0 1 0 0 0,0 0 0 0 0,1-1 0 0 0,-1 1 0 0 0,1 0 0 0 0,-1-1 0 0 0,4 3-1 0 0,0 0 28 0 0,9 11 223 0 0,-1 0 0 0 0,12 18 0 0 0,-22-31-248 0 0,6 11 164 0 0,-4-6-154 0 0,1 1 48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35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140 116 2527 0 0,'0'1'187'0'0,"0"5"-132"0"0,-1-4-22 0 0,0 1 0 0 0,1-1 0 0 0,-1 1-1 0 0,0-1 1 0 0,0 0 0 0 0,-1 0 0 0 0,1 1 0 0 0,-1-1 0 0 0,-1 2 0 0 0,-1 2-41 0 0,-3 3 63 0 0,-1-1 14 0 0,5-6-14 0 0,-5 2-33 0 0,6-3 230 0 0,1-4-172 0 0,1 0-71 0 0,-1 0 5 0 0,0 0 0 0 0,0 1 0 0 0,1-1 0 0 0,0 0 0 0 0,-1 0 0 0 0,1 0 0 0 0,1-6 0 0 0,0 4 19 0 0,0-1 0 0 0,1 1 0 0 0,0 0 0 0 0,1-1-1 0 0,-1 1 1 0 0,5-7 0 0 0,1 1 35 0 0,0 1 12 0 0,2 4 13 0 0,-5 3 18 0 0,-5 3-103 0 0,0-1-1 0 0,0 1 0 0 0,1 0 0 0 0,-1-1 0 0 0,0 1 1 0 0,0 0-1 0 0,1-1 0 0 0,-1 1 0 0 0,1 0 0 0 0,-1 0 1 0 0,0-1-1 0 0,1 1 0 0 0,-1 0 0 0 0,0 0 0 0 0,1 0 1 0 0,-1 0-1 0 0,1-1 0 0 0,-1 1 0 0 0,0 0 0 0 0,1 0 1 0 0,-1 0-1 0 0,1 0 0 0 0,-1 0 0 0 0,1 0 0 0 0,-1 0 1 0 0,0 0-1 0 0,1 0 0 0 0,-1 0 0 0 0,1 1 0 0 0,-1-1 1 0 0,1 0-1 0 0,-1 0 0 0 0,0 0 0 0 0,1 0 0 0 0,-1 1 1 0 0,0-1-1 0 0,1 0 0 0 0,-1 0 0 0 0,1 1 0 0 0,-1-1 1 0 0,0 0-1 0 0,0 1 0 0 0,1-1 0 0 0,-1 0 0 0 0,0 1 1 0 0,0-1-1 0 0,1 0 0 0 0,-1 1 0 0 0,0-1 0 0 0,0 0 1 0 0,1 2-1 0 0,1 0 3 0 0,0 1-15 0 0,5 15 186 0 0,-5-12-136 0 0,0 0-1 0 0,-1 1 1 0 0,0-1-1 0 0,0 0 1 0 0,0 0-1 0 0,-1 1 1 0 0,1-1-1 0 0,-2 10 0 0 0,0-15-27 0 0,1 1 0 0 0,0-1 0 0 0,-1 1 0 0 0,0-1 0 0 0,1 1 0 0 0,-1-1 0 0 0,0 1 0 0 0,0-1 0 0 0,1 0 0 0 0,-1 0 0 0 0,0 1 0 0 0,0-1 0 0 0,-1 0 0 0 0,1 0 0 0 0,0 0-1 0 0,-2 1 1 0 0,-19 11 191 0 0,21-13-208 0 0,0 0 75 0 0,0 0-71 0 0,1-1 1 0 0,0 1-1 0 0,-1 0 0 0 0,1-1 0 0 0,-1 1 0 0 0,1-1 1 0 0,-1 1-1 0 0,1-1 0 0 0,0 1 0 0 0,-1 0 1 0 0,1-1-1 0 0,-1 1 0 0 0,0 0 0 0 0,1 0 0 0 0,-1 0 1 0 0,1-1-1 0 0,-1 1 0 0 0,0 0 0 0 0,-8-4 81 0 0,4 1 5 0 0,-1-2-74 0 0,-2-2 70 0 0,7 5-70 0 0,0 1-1 0 0,1-1 1 0 0,-1 0-1 0 0,0 1 1 0 0,0-1-1 0 0,1 0 1 0 0,-1 0-1 0 0,1 0 0 0 0,0 0 1 0 0,-1 1-1 0 0,1-1 1 0 0,0-4-1 0 0,0 1 24 0 0,-1-1-13 0 0,1 1-1 0 0,0-1 0 0 0,1 1 0 0 0,-1-1 0 0 0,1 1 0 0 0,0 0 0 0 0,1-1 1 0 0,-1 1-1 0 0,1 0 0 0 0,0 0 0 0 0,0 0 0 0 0,1 0 0 0 0,5-8 0 0 0,0 5 55 0 0,-2 3 16 0 0,-2 5-64 0 0,-1-1-1 0 0,0 1 1 0 0,0 0-1 0 0,1-1 1 0 0,-1 1-1 0 0,0 1 1 0 0,0-1 0 0 0,1 0-1 0 0,-1 1 1 0 0,4 1-1 0 0,3 1 44 0 0,-8-1-56 0 0,-1-1-1 0 0,1 1 1 0 0,0-1 0 0 0,-1 1 0 0 0,1-1 0 0 0,-1 1 0 0 0,1 0 0 0 0,-1 0 0 0 0,0 0-1 0 0,1 0 1 0 0,-1 0 0 0 0,0 0 0 0 0,-1 0 0 0 0,1 0 0 0 0,0 0 0 0 0,0 4 0 0 0,0-3 1 0 0,2 10 49 0 0,-3-10-46 0 0,0 0-15 0 0,-1-1 0 0 0,1 0 0 0 0,0 0 0 0 0,-1 0 0 0 0,1 0 0 0 0,-1 0-1 0 0,1 0 1 0 0,-1 0 0 0 0,0 0 0 0 0,0 0 0 0 0,0 0 0 0 0,0 0 0 0 0,-3 3 0 0 0,2-2 19 0 0,-1 0 0 0 0,1 0 0 0 0,-1 0 1 0 0,0 0-1 0 0,0 0 0 0 0,0-1 0 0 0,-4 3 1 0 0,-8 7 34 0 0,13-11-41 0 0,0 0 0 0 0,0-1 0 0 0,0 1 0 0 0,0-1 1 0 0,-1 1-1 0 0,1-1 0 0 0,0 1 0 0 0,0-1 0 0 0,-1 0 0 0 0,1 0 1 0 0,0 0-1 0 0,-1-1 0 0 0,1 1 0 0 0,0 0 0 0 0,-3-2 0 0 0,3 2-7 0 0,-2 0-14 0 0,-8-8 96 0 0,5 3-14 0 0,6 4-64 0 0,1 1-14 0 0,-1 0-1 0 0,1-1 0 0 0,-1 1 0 0 0,1 0 0 0 0,-1-1 0 0 0,1 1 1 0 0,-1-1-1 0 0,1 1 0 0 0,0 0 0 0 0,-1-1 0 0 0,1 1 0 0 0,0-1 1 0 0,-1 1-1 0 0,1-1 0 0 0,0 1 0 0 0,0-1 0 0 0,0 0 0 0 0,-1 0 1 0 0,-5-15 93 0 0,5 13-79 0 0,1-1 0 0 0,-1 0 0 0 0,0 1 0 0 0,1-1 0 0 0,0 0 0 0 0,0 1 0 0 0,0-1-1 0 0,1 0 1 0 0,-1 0 0 0 0,1 1 0 0 0,0-1 0 0 0,0 1 0 0 0,0-1 0 0 0,0 1 0 0 0,1-1-1 0 0,3-5 1 0 0,-1 4 62 0 0,-1 0 17 0 0,11-4-34 0 0,-13 9-56 0 0,0 0-1 0 0,0-1 1 0 0,1 1 0 0 0,-1 0-1 0 0,0-1 1 0 0,0 1-1 0 0,0 0 1 0 0,1 0-1 0 0,-1 0 1 0 0,0 0-1 0 0,0 0 1 0 0,1 0-1 0 0,-1 1 1 0 0,0-1-1 0 0,0 0 1 0 0,0 1-1 0 0,2 0 1 0 0,15 9 64 0 0,-18-10-68 0 0,2 2 61 0 0,-2-2-60 0 0,0 0-1 0 0,0 1 0 0 0,0-1 0 0 0,1 0 1 0 0,-1 0-1 0 0,0 1 0 0 0,0-1 1 0 0,0 0-1 0 0,0 0 0 0 0,0 1 0 0 0,1-1 1 0 0,-1 0-1 0 0,0 0 0 0 0,0 0 1 0 0,0 0-1 0 0,1 1 0 0 0,-1-1 0 0 0,0 0 1 0 0,0 0-1 0 0,1 0 0 0 0,-1 0 1 0 0,0 0-1 0 0,0 1 0 0 0,1-1 0 0 0,-1 0 1 0 0,0 0-1 0 0,0 0 0 0 0,1 0 1 0 0,0 0 1 0 0,-1 0 1 0 0,1 0 0 0 0,0 1 0 0 0,-1-1 0 0 0,1 0 0 0 0,0 1 0 0 0,-1-1-1 0 0,1 0 1 0 0,0 1 0 0 0,-1-1 0 0 0,1 1 0 0 0,-1-1 0 0 0,1 1-1 0 0,-1-1 1 0 0,1 1 0 0 0,0 1 0 0 0,3 3 20 0 0,-2-2-11 0 0,1 0-1 0 0,-2 0 1 0 0,1 0-1 0 0,0 0 0 0 0,0 0 1 0 0,-1 1-1 0 0,0-1 1 0 0,0 0-1 0 0,0 1 0 0 0,0-1 1 0 0,0 1-1 0 0,-1-1 1 0 0,1 6-1 0 0,-1-6-5 0 0,0 0 1 0 0,-1 0-1 0 0,1-1 0 0 0,-1 1 1 0 0,1 0-1 0 0,-1 0 0 0 0,0 0 1 0 0,0-1-1 0 0,0 1 0 0 0,0 0 1 0 0,0-1-1 0 0,-1 1 0 0 0,1-1 1 0 0,-3 4-1 0 0,3-5-3 0 0,0 0 0 0 0,1 0 1 0 0,-1 0-1 0 0,0 1 0 0 0,0-1 0 0 0,0 0 0 0 0,1 0 0 0 0,-1 0 1 0 0,0 0-1 0 0,-1 0 0 0 0,1 0 0 0 0,0-1 0 0 0,0 1 0 0 0,-1 0 1 0 0,-2 2 7 0 0,1-1 3 0 0,0-1 0 0 0,0 1 0 0 0,0 0-1 0 0,0-1 1 0 0,0 1 0 0 0,-1-1 0 0 0,1 0 0 0 0,-1 0 0 0 0,1 0 0 0 0,0-1 0 0 0,-1 1 0 0 0,1-1 0 0 0,-7 0 0 0 0,5-2 39 0 0,-6-6 24 0 0,-6-7 50 0 0,15 11-113 0 0,1 0 3 0 0,-2 0-5 0 0,2 2-6 0 0,0 0 1 0 0,-1 0-1 0 0,1-1 0 0 0,0 1 0 0 0,0 0 0 0 0,1-1 1 0 0,-1 1-1 0 0,0 0 0 0 0,1-1 0 0 0,-1 1 0 0 0,1-1 1 0 0,0 1-1 0 0,0-1 0 0 0,0 1 0 0 0,0-1 0 0 0,1-3 1 0 0,-1 3 13 0 0,0 1-13 0 0,0 0 0 0 0,0 1 0 0 0,0-1 0 0 0,1 0 0 0 0,-1 1 0 0 0,0-1 0 0 0,1 0 0 0 0,-1 1 0 0 0,1-1 0 0 0,0 1 1 0 0,1-3-1 0 0,-1 2 0 0 0,0 0 1 0 0,1 0-1 0 0,-1 1 1 0 0,1-1 0 0 0,-1 1-1 0 0,1-1 1 0 0,0 1-1 0 0,0 0 1 0 0,0 0 0 0 0,3-2-1 0 0,-2 2-2 0 0,-1 1 0 0 0,1 0 0 0 0,0 0 0 0 0,-1 0 0 0 0,1 0 0 0 0,0 0 0 0 0,4 1 0 0 0,0 0 16 0 0,8 1 34 0 0,-3 2-34 0 0,-2 4 35 0 0,-7-4-49 0 0,1 0-1 0 0,-1 0 1 0 0,-1 0 0 0 0,1 0-1 0 0,-1 1 1 0 0,0-1 0 0 0,2 6-1 0 0,-3-8 51 0 0,-2 0 0 0 0,-3 6-28 0 0,4-6-28 0 0,-1 0-1 0 0,1 0 1 0 0,-1 0-1 0 0,0-1 1 0 0,0 1-1 0 0,0 0 1 0 0,0 0-1 0 0,0-1 1 0 0,0 1-1 0 0,0-1 1 0 0,0 1 0 0 0,-1-1-1 0 0,1 0 1 0 0,-1 1-1 0 0,1-1 1 0 0,-1 0-1 0 0,-1 1 1 0 0,-12 9 44 0 0,11-8-29 0 0,3-2-15 0 0,-1 0 1 0 0,0 0-1 0 0,1 0 0 0 0,-1 0 1 0 0,0 0-1 0 0,0 0 1 0 0,0 0-1 0 0,0-1 1 0 0,0 1-1 0 0,0-1 0 0 0,0 1 1 0 0,-3-1-1 0 0,3 1 4 0 0,0-1 0 0 0,-1 1 0 0 0,1-1 0 0 0,0 0-1 0 0,0 1 1 0 0,0-1 0 0 0,0 0 0 0 0,-1-1 0 0 0,1 1 0 0 0,-2-1-1 0 0,2 0 1 0 0,0 0 1 0 0,0 0-1 0 0,0 0 0 0 0,0 0 0 0 0,1 0 0 0 0,-1-1 0 0 0,0 1 0 0 0,1-1 1 0 0,-1 1-1 0 0,1-1 0 0 0,-1 1 0 0 0,1-1 0 0 0,0 0 0 0 0,-2-3 0 0 0,3 4-4 0 0,0 0 0 0 0,-1 1 0 0 0,1-1 0 0 0,0 1-1 0 0,0-1 1 0 0,0 0 0 0 0,0 1 0 0 0,0-1 0 0 0,0 0 0 0 0,0 1-1 0 0,0-1 1 0 0,0 1 0 0 0,0-1 0 0 0,0 0 0 0 0,0 1-1 0 0,1-1 1 0 0,-1 0 0 0 0,0 0 0 0 0,1-1 6 0 0,-1-1-6 0 0,1 0 0 0 0,-1 1 0 0 0,0-1 0 0 0,1 0 0 0 0,0 1 0 0 0,0-1 0 0 0,0 0 1 0 0,0 1-1 0 0,0-1 0 0 0,0 1 0 0 0,3-4 0 0 0,1 0 0 0 0,-5 5-2 0 0,1-1 0 0 0,-1 1 0 0 0,1 0 0 0 0,0-1 0 0 0,0 1 0 0 0,0 0 0 0 0,-1 0 0 0 0,1 0 0 0 0,0-1 0 0 0,0 1 0 0 0,1 0 0 0 0,-1 0 0 0 0,0 1 0 0 0,2-2 0 0 0,1-1 22 0 0,6-9-14 0 0,3-3 17 0 0,-8 13-12 0 0,-2 2-3 0 0,1-3-5 0 0,23-10 7 0 0,-19 8 39 0 0,-8 5-52 0 0,0 0 0 0 0,0 0 0 0 0,0 0 0 0 0,0 0 0 0 0,0 0 0 0 0,0 0 0 0 0,1 0 0 0 0,-1 0 0 0 0,0-1 0 0 0,0 1 0 0 0,0 0 0 0 0,0 0 0 0 0,0 0 0 0 0,0 0 0 0 0,0 0 0 0 0,0 0-1 0 0,0 0 1 0 0,0 0 0 0 0,0 0 0 0 0,0 0 0 0 0,0 0 0 0 0,1 0 0 0 0,-1 0 0 0 0,0 0 0 0 0,0 0 0 0 0,0 0 0 0 0,0 0 0 0 0,0 0 0 0 0,0 0 0 0 0,0 0 0 0 0,0 0 0 0 0,0 0 0 0 0,0 0 0 0 0,0 0 0 0 0,0 1 0 0 0,0-1 0 0 0,1 0-1 0 0,-1 0 1 0 0,0 0 0 0 0,0 0 0 0 0,0 0 0 0 0,0 0 0 0 0,0 0 0 0 0,0 0 0 0 0,0 0 0 0 0,0 0 0 0 0,0 0 0 0 0,0 0 0 0 0,0 0 0 0 0,0 0 0 0 0,0 0 0 0 0,0 1 0 0 0,0-1 0 0 0,0 0 0 0 0,0 0 0 0 0,8 15 10 0 0,-8-9-12 0 0,-1-3 1 0 0,-1 10 11 0 0,-2-1 32 0 0,-13 10 21 0 0,9-13-43 0 0,-2-3 22 0 0,1-1-21 0 0,6-5 26 0 0,-5-4-25 0 0,6 0 20 0 0,1-3-30 0 0,0 3-8 0 0,1 0-1 0 0,-1 0 1 0 0,1 0 0 0 0,0-1-1 0 0,0 1 1 0 0,1 0 0 0 0,-1 0 0 0 0,1 1-1 0 0,0-1 1 0 0,0 0 0 0 0,0 0 0 0 0,4-6-1 0 0,-2 1 9 0 0,1 1-1 0 0,0 0 1 0 0,1 0-1 0 0,0 1 1 0 0,7-10-1 0 0,-5 11 31 0 0,2 1-33 0 0,-2 2 4 0 0,-6 3-10 0 0,-1 0 0 0 0,1-1 0 0 0,0 1 0 0 0,-1 0 0 0 0,1 0 0 0 0,-1 0 0 0 0,1 0 0 0 0,-1 0 0 0 0,1 0 0 0 0,-1 0 0 0 0,1 0 0 0 0,0 0 0 0 0,-1 0 0 0 0,1 0 0 0 0,-1 0 0 0 0,1 1 0 0 0,-1-1 0 0 0,1 0 0 0 0,-1 0 0 0 0,1 1 0 0 0,-1-1 0 0 0,1 0 0 0 0,-1 1 0 0 0,1-1 0 0 0,-1 0 0 0 0,1 1 0 0 0,7 12 28 0 0,-6-11-31 0 0,5 14 42 0 0,-6-11-42 0 0,-1 0 0 0 0,0 0 0 0 0,0 0-1 0 0,0-1 1 0 0,-1 1 0 0 0,1 0 0 0 0,-1 0 0 0 0,0 0 0 0 0,-1-1 0 0 0,1 1 0 0 0,-4 7 0 0 0,-1 2-2 0 0,5-11 1 0 0,1-2 0 0 0,0 0 0 0 0,0-1 0 0 0,0 1 0 0 0,-1-1 0 0 0,1 1 0 0 0,0 0 0 0 0,0-1 0 0 0,-1 1 0 0 0,1-1 0 0 0,-1 1 0 0 0,1-1 0 0 0,0 1 0 0 0,-1-1 0 0 0,1 0 0 0 0,-1 1 0 0 0,0 0 0 0 0,-13 12 0 0 0,10-8 3 0 0,0-2 7 0 0,1 0 0 0 0,-1-1 1 0 0,1 1-1 0 0,-1-1 0 0 0,-6 4 0 0 0,-1 1 44 0 0,-1-4-44 0 0,11-3-7 0 0,0 0 1 0 0,0 0-1 0 0,0 0 0 0 0,0 0 0 0 0,-1 0 0 0 0,1 0 1 0 0,0 0-1 0 0,0 0 0 0 0,0-1 0 0 0,0 1 0 0 0,0 0 0 0 0,0-1 1 0 0,0 1-1 0 0,0-1 0 0 0,0 1 0 0 0,0-1 0 0 0,0 0 1 0 0,0 1-1 0 0,0-1 0 0 0,0 0 0 0 0,0 0 0 0 0,0 1 0 0 0,1-1 1 0 0,-1 0-1 0 0,-1-1 0 0 0,1-1 8 0 0,0 0 0 0 0,0 0 0 0 0,0 0 0 0 0,0-1 0 0 0,0 1 0 0 0,1 0 0 0 0,-1 0 0 0 0,1-6 0 0 0,-1 3-2 0 0,2-1 1 0 0,-1 1 0 0 0,1 0 0 0 0,-1 0 0 0 0,2 0 0 0 0,-1 0 0 0 0,1 0-1 0 0,0 0 1 0 0,0 1 0 0 0,0-1 0 0 0,1 0 0 0 0,3-4 0 0 0,-5 8-10 0 0,0 0 1 0 0,0 1 0 0 0,0 0 0 0 0,0-1 0 0 0,0 1 0 0 0,1 0 0 0 0,-1 0-1 0 0,0-1 1 0 0,1 1 0 0 0,-1 0 0 0 0,1 0 0 0 0,-1 0 0 0 0,1 1 0 0 0,0-1-1 0 0,-1 0 1 0 0,1 1 0 0 0,3-2 0 0 0,5-2 48 0 0,7-6-28 0 0,-16 9 32 0 0,3 3 1 0 0,-1-1-53 0 0,0 1-1 0 0,1-1 1 0 0,-1 1 0 0 0,0 0 0 0 0,0 0 0 0 0,0 1 0 0 0,-1-1 0 0 0,1 0 0 0 0,0 1 0 0 0,-1 0-1 0 0,4 4 1 0 0,0 6-1 0 0,-4 4 11 0 0,-2-2 32 0 0,-10 5 31 0 0,4-7-44 0 0,4-8-11 0 0,-1 2 14 0 0,-13 6-19 0 0,-15 8-14 0 0,17-14-1 0 0,10-7 0 0 0,-11 0 14 0 0,11 0 30 0 0,-3-1-22 0 0,4 0-3 0 0,-3-1 18 0 0,-10-12-26 0 0,13 11-6 0 0,1 1 1 0 0,0-1-1 0 0,-1 1 0 0 0,1-1 0 0 0,0 0 1 0 0,1 0-1 0 0,-1 0 0 0 0,0 0 1 0 0,1-1-1 0 0,0 1 0 0 0,-2-4 0 0 0,1 0 9 0 0,1 2 30 0 0,1 3-42 0 0,-1 0 0 0 0,1 0 0 0 0,0 0 0 0 0,0-1 1 0 0,1 1-1 0 0,-1 0 0 0 0,0 0 0 0 0,1 0 0 0 0,-1 0 0 0 0,1 0 1 0 0,0-1-1 0 0,0 1 0 0 0,2-3 0 0 0,1-3 47 0 0,2-3-38 0 0,2 1-10 0 0,-4 8 2 0 0,0 0 0 0 0,0-1 1 0 0,-1 1-1 0 0,1 1 0 0 0,1-1 0 0 0,-1 1 0 0 0,7-2 0 0 0,-4 0 35 0 0,4 3-27 0 0,-7 0-9 0 0,2 2-3 0 0,13 12 14 0 0,-4 0 41 0 0,-6-1-53 0 0,-7-10 0 0 0,1 10 0 0 0,-9 18 0 0 0,5-26 2 0 0,-1-1 0 0 0,0 0-1 0 0,0 0 1 0 0,0 0 0 0 0,0 0-1 0 0,-1-1 1 0 0,1 1 0 0 0,-1-1 0 0 0,0 1-1 0 0,-3 2 1 0 0,-4 3 10 0 0,1-1-1 0 0,-15 8 1 0 0,14-9-1 0 0,8-5-7 0 0,1-1 1 0 0,0 0-1 0 0,-1 0 0 0 0,1 0 0 0 0,-1-1 0 0 0,1 1 0 0 0,-1 0 0 0 0,1-1 0 0 0,-4 2 0 0 0,2-2-1 0 0,0-1 0 0 0,0 1 1 0 0,0-1-1 0 0,0 1 0 0 0,0-1 0 0 0,-4-1 0 0 0,-2-2 8 0 0,6 1 42 0 0,-11-19 15 0 0,12 10-67 0 0,1 4 48 0 0,0-5-39 0 0,1 12-10 0 0,0 0 0 0 0,-1 0 0 0 0,1 0 0 0 0,0 0 0 0 0,0 0 0 0 0,0 0 0 0 0,0 0 0 0 0,0 0 0 0 0,0 0 0 0 0,0 0 0 0 0,1 0 0 0 0,-1 1 0 0 0,0-1 0 0 0,0 0 0 0 0,1 0 0 0 0,-1 0 0 0 0,1 0 0 0 0,-1 0 0 0 0,1 0 0 0 0,0-1 0 0 0,1-1 0 0 0,-1-3-2 0 0,9-15 15 0 0,4 1 40 0 0,-5 11-53 0 0,1 5 0 0 0,0 0-9 0 0,-7 2 19 0 0,0 1 1 0 0,0 0-1 0 0,0 0 1 0 0,0 0-1 0 0,0 1 1 0 0,7-2-1 0 0,3 4-10 0 0,-10-2 0 0 0,2 2 0 0 0,9 10 0 0 0,-13-11 0 0 0,1 0 0 0 0,-1 0 0 0 0,0 0 0 0 0,1 1 0 0 0,-1-1 0 0 0,0 0 0 0 0,0 1 0 0 0,0-1 0 0 0,0 1 0 0 0,0-1 0 0 0,0 1 0 0 0,1 2 0 0 0,-1 0 0 0 0,4 11 0 0 0,-5-2 0 0 0,-2-8 0 0 0,0-1 0 0 0,1 0 0 0 0,-1 0 0 0 0,-1 0 0 0 0,1 0 0 0 0,-1-1 0 0 0,1 1 0 0 0,-1-1 0 0 0,0 1 0 0 0,-1-1 0 0 0,1 0 0 0 0,0 0 0 0 0,-1 0 0 0 0,-6 3 0 0 0,8-4 9 0 0,-1 0 0 0 0,-1 0 0 0 0,1 0 0 0 0,0-1-1 0 0,0 1 1 0 0,-5 0 0 0 0,3 0-7 0 0,-3-1-2 0 0,-5-4 11 0 0,9 2-5 0 0,1 0-1 0 0,-1-1 1 0 0,1 1-1 0 0,-1-1 1 0 0,1 0-1 0 0,0 0 1 0 0,0 0 0 0 0,-1-1-1 0 0,2 1 1 0 0,-1-1-1 0 0,0 1 1 0 0,0-1 0 0 0,1 0-1 0 0,-1 0 1 0 0,1 0-1 0 0,0-1 1 0 0,0 1-1 0 0,0 0 1 0 0,1-1 0 0 0,-2-4-1 0 0,2 8-5 0 0,1-1 0 0 0,0 0 0 0 0,-1 0 0 0 0,1 0 0 0 0,0 0 0 0 0,-1 0 0 0 0,1 0 0 0 0,0 0 0 0 0,0 0 0 0 0,0 0 0 0 0,0 0 0 0 0,0 1 0 0 0,0-1 0 0 0,0 0 0 0 0,0 0 0 0 0,1 0 0 0 0,-1 0 0 0 0,0 0 0 0 0,0 0 0 0 0,1 0 0 0 0,0-1 0 0 0,0-1 0 0 0,0-2 0 0 0,7-18 0 0 0,-1 6 10 0 0,-3 14 13 0 0,-1 1-2 0 0,9-10-9 0 0,-8 12-12 0 0,-1-1-2 0 0,-1 0 2 0 0,0 0 0 0 0,0 1 0 0 0,0-1 0 0 0,0 0 0 0 0,0 1 0 0 0,0-1 0 0 0,0 1 0 0 0,0-1 0 0 0,0 1 0 0 0,0 0 0 0 0,0 0 0 0 0,0 0 0 0 0,1 0 0 0 0,-1 1 0 0 0,3-1 0 0 0,5 1 0 0 0,4 0 0 0 0,3 2 0 0 0,-14-1 0 0 0,-1-1 0 0 0,0 1 0 0 0,0 0 0 0 0,1 0 0 0 0,-1 0 0 0 0,0 0 0 0 0,-1 1 0 0 0,1-1 0 0 0,3 6 0 0 0,4 9 0 0 0,-9-12 0 0 0,-1-2 0 0 0,1 0 0 0 0,0 1 0 0 0,-1-1 0 0 0,1 0 0 0 0,-1 0 0 0 0,0 0 0 0 0,0 0 0 0 0,0 0 0 0 0,-1 0 0 0 0,1 0 0 0 0,-4 5 0 0 0,2-2 0 0 0,-6 8 0 0 0,4-11 0 0 0,1-2 0 0 0,-7 8 0 0 0,8-7 0 0 0,0 1 0 0 0,-1 0 0 0 0,1-1 0 0 0,-1 0 0 0 0,-7 4 0 0 0,8-4 0 0 0,3-2 0 0 0,-1 1 0 0 0,0-1 0 0 0,0 0 0 0 0,1 1 0 0 0,-1-1 0 0 0,0 0 0 0 0,0 1 0 0 0,0-1 0 0 0,1 0 0 0 0,-1 0 0 0 0,0 0 0 0 0,0 0 0 0 0,0 1 0 0 0,0-1 0 0 0,0-1 0 0 0,1 1 0 0 0,-1 0 0 0 0,-2 0 0 0 0,-1 0 0 0 0,3 0 0 0 0,0 0 1 0 0,-1 0-1 0 0,1 0 1 0 0,0 0-1 0 0,-1 0 0 0 0,1 0 1 0 0,0 0-1 0 0,-1 0 1 0 0,1-1-1 0 0,0 1 1 0 0,-1 0-1 0 0,1-1 1 0 0,0 1-1 0 0,0-1 0 0 0,-1 0 1 0 0,1 1-1 0 0,0-1 1 0 0,0 0-1 0 0,0 0 1 0 0,0 0-1 0 0,0 0 1 0 0,0 0-1 0 0,0 0 0 0 0,0-1 1 0 0,-1 0 5 0 0,0 0 1 0 0,1 0 0 0 0,-1-1-1 0 0,1 1 1 0 0,0 0-1 0 0,-1-1 1 0 0,1 1-1 0 0,0-1 1 0 0,1 1-1 0 0,-1-1 1 0 0,0 1-1 0 0,1-1 1 0 0,-1 0-1 0 0,1 1 1 0 0,0-1 0 0 0,0-5-1 0 0,1 2 0 0 0,-1-2-6 0 0,1 1 0 0 0,0-1 0 0 0,1 1 0 0 0,0-1 0 0 0,0 1 0 0 0,1 0 0 0 0,0 0 0 0 0,0 0 0 0 0,0 0 0 0 0,1 1 0 0 0,5-8 0 0 0,0 4 0 0 0,-6 9 0 0 0,4-2 0 0 0,6 0 0 0 0,-10 2 0 0 0,-1 0 0 0 0,-1 1 0 0 0,1 0 0 0 0,-1 0 0 0 0,1 0 0 0 0,-1 0 0 0 0,0 0 0 0 0,1 0 0 0 0,-1 0 0 0 0,1 0 0 0 0,-1 0 0 0 0,1 1 0 0 0,-1-1 0 0 0,0 0 0 0 0,1 1 0 0 0,-1 0 0 0 0,2 0 0 0 0,13 6 0 0 0,-5 3 0 0 0,-9-7 0 0 0,1 1 0 0 0,-1-1 0 0 0,0 1 0 0 0,0 0 0 0 0,0 0 0 0 0,0 0 0 0 0,-1 0 0 0 0,1 0 0 0 0,-1 1 0 0 0,0-1 0 0 0,-1 0 0 0 0,1 0 0 0 0,-1 5 0 0 0,0-3 0 0 0,0 0 0 0 0,0 0 0 0 0,-1 0 0 0 0,0 0 0 0 0,0 0 0 0 0,0-1 0 0 0,-1 1 0 0 0,0 0 0 0 0,-3 6 0 0 0,4-9 0 0 0,0 0 0 0 0,-1 0 0 0 0,1-1 0 0 0,-1 1 0 0 0,1-1 0 0 0,-1 1 0 0 0,0-1 0 0 0,0 1 0 0 0,0-1 0 0 0,-1 0 0 0 0,-1 2 0 0 0,0-1 0 0 0,2-1 0 0 0,1-1 0 0 0,0-1 0 0 0,1 1 0 0 0,-1 0 0 0 0,0-1 0 0 0,0 1 0 0 0,0 0 0 0 0,0-1 0 0 0,0 1 0 0 0,0-1 0 0 0,0 0 0 0 0,0 1 0 0 0,0-1 0 0 0,0 0 0 0 0,-2 1 0 0 0,0 0 0 0 0,-13 1 0 0 0,15-2 0 0 0,0 0 0 0 0,0 0 0 0 0,0-1 0 0 0,0 1 0 0 0,0 0 0 0 0,0 0 0 0 0,0-1 0 0 0,0 1 0 0 0,0-1 0 0 0,0 1 0 0 0,0-1 0 0 0,0 1 0 0 0,0-1 0 0 0,1 1 0 0 0,-1-1 0 0 0,0 0 0 0 0,0 1 0 0 0,1-1 0 0 0,-1 0 0 0 0,0 0 0 0 0,0-1 0 0 0,-1-1 0 0 0,0 2 0 0 0,0-1 0 0 0,0 0 0 0 0,1 0 0 0 0,-1 0 0 0 0,1 0 0 0 0,-1-1 0 0 0,1 1 0 0 0,0 0 0 0 0,0 0 0 0 0,-2-5 0 0 0,2 1 0 0 0,0 0 0 0 0,1 0 0 0 0,-1 0 0 0 0,1-1 0 0 0,1-7 0 0 0,-1 9 8 0 0,5-16 38 0 0,8-9-36 0 0,-7 22-10 0 0,-5 8 0 0 0,0-1 0 0 0,0 1 0 0 0,0 0 0 0 0,-1-1 0 0 0,1 1 0 0 0,0 0 0 0 0,0 0 0 0 0,0 0 0 0 0,0 0 0 0 0,0 0 0 0 0,-1 0 0 0 0,1 0 0 0 0,1 0 0 0 0,14 4 0 0 0,-10-2 0 0 0,-3-1 0 0 0,0 0 0 0 0,-1 1 0 0 0,1-1 0 0 0,0 1 0 0 0,-1-1 0 0 0,0 1 0 0 0,1 0 0 0 0,-1 0 0 0 0,0 0 0 0 0,4 5 0 0 0,-2-4 0 0 0,14 19 0 0 0,-12-10 0 0 0,-5 0 0 0 0,-5 0 0 0 0,-1-2 0 0 0,-5-3 0 0 0,4-4 0 0 0,5-2 0 0 0,-1 0 0 0 0,0-1 0 0 0,1 1 0 0 0,-1 0 0 0 0,0-1 0 0 0,0 1 0 0 0,0-1 0 0 0,1 1 0 0 0,-1-1 0 0 0,0 0 0 0 0,0 0 0 0 0,0 0 0 0 0,0 0 0 0 0,0 0 0 0 0,0 0 0 0 0,1 0 0 0 0,-4-1 0 0 0,0 0 0 0 0,1 0 0 0 0,0 0 0 0 0,-1 0 0 0 0,1-1 0 0 0,-8-3 0 0 0,11 4 0 0 0,-1 0 0 0 0,1 0 0 0 0,0 1 0 0 0,-1-1 0 0 0,1 0 0 0 0,0 0 0 0 0,0 0 0 0 0,0-1 0 0 0,0 1 0 0 0,-1 0 0 0 0,2 0 0 0 0,-1-1 0 0 0,0 1 0 0 0,0 0 0 0 0,0-1 0 0 0,0-2 0 0 0,-1 1 0 0 0,1 0 0 0 0,0 1 0 0 0,1-1 0 0 0,-1 1 0 0 0,0-1 0 0 0,1 0 0 0 0,0 1 0 0 0,0-1 0 0 0,0 0 0 0 0,0-3 0 0 0,4-12 0 0 0,-1 14 0 0 0,0 1 0 0 0,4-6 0 0 0,3 3 0 0 0,-6 3 0 0 0,-3 2 0 0 0,0-1 0 0 0,1 1 0 0 0,-1 0 0 0 0,1 0 0 0 0,-1 0 0 0 0,1 1 0 0 0,-1-1 0 0 0,1 0 0 0 0,0 1 0 0 0,-1-1 0 0 0,4 0 0 0 0,-3 0 0 0 0,0 1 0 0 0,1-1 0 0 0,-1 1 0 0 0,1-1 0 0 0,-1 1 0 0 0,1 0 0 0 0,-1 0 0 0 0,4 1 0 0 0,14 1 0 0 0,-15 0 0 0 0,-1 1 0 0 0,9 1 0 0 0,-3 4 0 0 0,8 17 0 0 0,-10-10 0 0 0,-7-11 0 0 0,-1 0 0 0 0,0 8 0 0 0,0-9 0 0 0,-5 5 0 0 0,-3 3 0 0 0,4-5 0 0 0,3-5 0 0 0,0 1 0 0 0,0-1 0 0 0,0 1 0 0 0,0-1 0 0 0,0 0 0 0 0,0 1 0 0 0,-1-1 0 0 0,1 0 0 0 0,-1 0 0 0 0,1 0 0 0 0,-1 0 0 0 0,1 0 0 0 0,-1 0 0 0 0,1-1 0 0 0,-3 2 0 0 0,-16 7 0 0 0,16-9 0 0 0,3 1 0 0 0,0-1 0 0 0,0 1 0 0 0,0-1 0 0 0,0 0 0 0 0,-1 0 0 0 0,1 1 0 0 0,0-1 0 0 0,0 0 0 0 0,0 0 0 0 0,0 0 0 0 0,0 0 0 0 0,0 0 0 0 0,-1 0 0 0 0,1 0 0 0 0,0-1 0 0 0,-1 1 0 0 0,-1-1 0 0 0,-13-3 0 0 0,13 0 0 0 0,2 2 0 0 0,-4-2 0 0 0,4 2 0 0 0,0 1 0 0 0,-1 0 0 0 0,1-1 0 0 0,0 1 0 0 0,0-1 0 0 0,0 0 0 0 0,0 1 0 0 0,0-1 0 0 0,0 0 0 0 0,0 0 0 0 0,1 0 0 0 0,-1 1 0 0 0,1-1 0 0 0,-1-2 0 0 0,-4-18 0 0 0,8 12 0 0 0,0 4 0 0 0,-2-1 0 0 0,-1 6 0 0 0,0-1 0 0 0,1 0 0 0 0,-1 1 0 0 0,0-1 0 0 0,1 1 0 0 0,0-1 0 0 0,-1 1 0 0 0,1-1 0 0 0,0 1 0 0 0,0-1 0 0 0,-1 1 0 0 0,1-1 0 0 0,0 1 0 0 0,0 0 0 0 0,1 0 0 0 0,1-2 0 0 0,-1 1 0 0 0,1 0 0 0 0,-1 0 0 0 0,1 1 0 0 0,0-1 0 0 0,5-1 0 0 0,-7 3 0 0 0,-1 0 0 0 0,0 0 0 0 0,1 0 0 0 0,-1 0 0 0 0,0 0 0 0 0,1 0 0 0 0,-1 0 0 0 0,0 0 0 0 0,1 0 0 0 0,-1 0 0 0 0,0 0 0 0 0,0 0 0 0 0,1 0 0 0 0,-1 1 0 0 0,0-1 0 0 0,1 0 0 0 0,-1 0 0 0 0,0 0 0 0 0,0 0 0 0 0,1 1 0 0 0,-1-1 0 0 0,0 0 0 0 0,0 0 0 0 0,0 1 0 0 0,1-1 0 0 0,7 15 0 0 0,2 6 0 0 0,-9-16 0 0 0,0 0 0 0 0,1 14 0 0 0,-5-14 0 0 0,0-3 0 0 0,0 4 0 0 0,2-4 0 0 0,1-1 0 0 0,-1 1 0 0 0,0-1 0 0 0,1 0 0 0 0,-1 0 0 0 0,0 1 0 0 0,0-1 0 0 0,0 0 0 0 0,0 0 0 0 0,0 0 0 0 0,-1 0 0 0 0,1 0 0 0 0,0 0 0 0 0,0-1 0 0 0,-1 1 0 0 0,1 0 0 0 0,0-1 0 0 0,-1 1 0 0 0,1 0 0 0 0,0-1 0 0 0,-1 0 0 0 0,1 1 0 0 0,-1-1 0 0 0,1 0 0 0 0,-1 0 0 0 0,1 0 0 0 0,-3 0 0 0 0,3 1 0 0 0,0-1 0 0 0,0 0 0 0 0,0 0 0 0 0,0 0 0 0 0,0 1 0 0 0,0-1 0 0 0,0 0 0 0 0,1 0 0 0 0,-1 0 0 0 0,0 0 0 0 0,0-1 0 0 0,0 1 0 0 0,0 0 0 0 0,0 0 0 0 0,0-1 0 0 0,0 1 0 0 0,-2-1 0 0 0,1-1 0 0 0,-9-2 0 0 0,-3-4 0 0 0,12 4 0 0 0,2 2 0 0 0,-2-1-12 0 0,2 3 13 0 0,-1 0 0 0 0,1 0 0 0 0,0 0 1 0 0,0 0-1 0 0,0-1 0 0 0,0 1 0 0 0,-1 0 0 0 0,1 0 0 0 0,0 0 0 0 0,0-1 0 0 0,0 1 0 0 0,0 0 0 0 0,0 0 0 0 0,0-1 1 0 0,0 1-1 0 0,0 0 0 0 0,0 0 0 0 0,0-1 0 0 0,-1 1 0 0 0,1 0 0 0 0,0 0 0 0 0,0-1 0 0 0,1 1 0 0 0,-1 0 0 0 0,0 0 1 0 0,0-1-1 0 0,0 1 0 0 0,0 0 0 0 0,0 0 0 0 0,0 0 0 0 0,0-1 0 0 0,0 1 0 0 0,0 0 0 0 0,0 0 0 0 0,1-1 0 0 0,-1 1 1 0 0,0 0-1 0 0,0 0 0 0 0,0 0 0 0 0,0 0 0 0 0,1-1 0 0 0,-1 1 0 0 0,0 0 0 0 0,0 0 0 0 0,1 0 0 0 0,-1 0 0 0 0,0 0 1 0 0,1 0-1 0 0,4-8-115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41.135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2574 76 2791 0 0,'0'0'532'0'0,"-2"-5"-437"0"0,-5-3-18 0 0,-1 0 22 0 0,0 0-6 0 0,-2 1-109 0 0,-4 1 126 0 0,2 1-44 0 0,-2 0-79 0 0,-6 1 138 0 0,-2-1-45 0 0,0 2-2 0 0,0 0-89 0 0,-2 0 192 0 0,0 1-229 0 0,0-1 184 0 0,-4 3-18 0 0,-6 0-33 0 0,-4 0 54 0 0,-6 1-17 0 0,-5 0 6 0 0,-5-1-37 0 0,2 1-27 0 0,4-1 5 0 0,0 1 70 0 0,-1 1-22 0 0,-3 4 11 0 0,-9 3-74 0 0,-5 4 58 0 0,-2 2 53 0 0,-2 2-90 0 0,-3 1 78 0 0,-4 2-14 0 0,-4 2-6 0 0,4 1-154 0 0,7 0 155 0 0,-1 3-16 0 0,-3 4-33 0 0,4 1-21 0 0,5 2 5 0 0,6-2-79 0 0,5-3 132 0 0,-2 2-4 0 0,1 1 4 0 0,-1 2 6 0 0,6-1-74 0 0,7-3 20 0 0,0 2-10 0 0,0 4 38 0 0,-2 4 63 0 0,0 4-90 0 0,4-2-6 0 0,5-2-74 0 0,1 2 127 0 0,0 4 33 0 0,1 3-80 0 0,0 4-6 0 0,3 3 19 0 0,2 2-11 0 0,4-5 22 0 0,5-4-118 0 0,2 5 147 0 0,4 1-48 0 0,4 5 16 0 0,3 3 0 0 0,4 0 75 0 0,3-6-208 0 0,2-5 175 0 0,4-6-95 0 0,0-5 26 0 0,5 6 33 0 0,6 6 26 0 0,6 7-43 0 0,11 8-21 0 0,10 9 43 0 0,11 5 58 0 0,-2-9-128 0 0,-2-8 43 0 0,8 0-16 0 0,4-2 19 0 0,6-1 69 0 0,5-1-75 0 0,8 2 65 0 0,-4-7-169 0 0,-6-8 160 0 0,-1-3-90 0 0,-8-8 64 0 0,-7-6-129 0 0,-8-6 150 0 0,-6-3-85 0 0,2 1 64 0 0,4 0-54 0 0,2-1 54 0 0,-2-2-17 0 0,-5-4-106 0 0,-7-4 32 0 0,-2-4-16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42.311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1801.21606"/>
      <inkml:brushProperty name="anchorY" value="-2106.27246"/>
      <inkml:brushProperty name="scaleFactor" value="0.5"/>
    </inkml:brush>
  </inkml:definitions>
  <inkml:trace contextRef="#ctx0" brushRef="#br0">237 1 3999 0 0,'0'0'496'0'0,"-1"0"-396"0"0,0 1 48 0 0,-1 0-21 0 0,1-1 1 0 0,0 2-73 0 0,0 0 29 0 0,1 3 70 0 0,0 2-31 0 0,2 3-32 0 0,3 5 49 0 0,1-1-167 0 0,1 1 160 0 0,2 1-6 0 0,2 0 12 0 0,3 2 13 0 0,6 7 8 0 0,4 4-20 0 0,0 1-87 0 0,-2-1 24 0 0,-1-2 71 0 0,0 1-14 0 0,0 0-1 0 0,0 2-42 0 0,-2-1 49 0 0,-3-3-18 0 0,-3-4 6 0 0,-5-5-149 0 0,-1-3 154 0 0,-4-4-15 0 0,-1-4-70 0 0,-1-1 26 0 0,-2-1 65 0 0,-2-1-22 0 0,-1 1 30 0 0,-4-3 13 0 0,-2-1-96 0 0,-1-1 29 0 0,-5-4 62 0 0,-5-2-40 0 0,-4-2-59 0 0,0-1 56 0 0,1 2-134 0 0,-1-1 225 0 0,-2 2-107 0 0,-1 1-37 0 0,-1 2 53 0 0,-2 0 53 0 0,1 2-128 0 0,3 1 43 0 0,0 1-16 0 0,0 0 19 0 0,2 0 69 0 0,3-1-75 0 0,2 1-10 0 0,4-1 21 0 0,1-1-11 0 0,4-1 22 0 0,2 0-6 0 0,4 0-109 0 0,1 0 126 0 0,3-2-44 0 0,2 0-4 0 0,0 0 4 0 0,2-1-76 0 0,2-1 114 0 0,2-2-38 0 0,0 0-79 0 0,3-3 101 0 0,2-3-35 0 0,0-1 49 0 0,0 2-124 0 0,2-3 150 0 0,1-2-85 0 0,1 0 26 0 0,1-1 5 0 0,0 1-13 0 0,-2 2-70 0 0,-2 2 94 0 0,-3 1-32 0 0,-2 2-63 0 0,-1 0 114 0 0,-2 3-56 0 0,-2 3-56 0 0,-1 0 18 0 0,0 2 74 0 0,-1 1-108 0 0,1 0 111 0 0,-1-2-34 0 0,-1 0 86 0 0,-1 1-59 0 0,-1 0-16 0 0,0 2-181 0 0,-1 0 57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44.217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2466.5"/>
      <inkml:brushProperty name="anchorY" value="-1550.12024"/>
      <inkml:brushProperty name="scaleFactor" value="0.5"/>
    </inkml:brush>
  </inkml:definitions>
  <inkml:trace contextRef="#ctx0" brushRef="#br0">76 71 2039 0 0,'0'0'184'0'0,"0"2"-214"0"0,-1 1 60 0 0,1 1 73 0 0,0-1-58 0 0,-2 1 23 0 0,-1 2-4 0 0,-2 1 0 0 0,-1 2-74 0 0,-1 0 95 0 0,-1 1-13 0 0,0-2 5 0 0,-2 0 3 0 0,0 1 0 0 0,3-1 0 0 0,1-3 0 0 0,4-1 19 0 0,3-3-6 0 0,1 0-109 0 0,6-6 144 0 0,2-3-48 0 0,4-2 16 0 0,3-3 0 0 0,0 0-18 0 0,-3 2-89 0 0,-2 1 192 0 0,-3 3-117 0 0,-2 0 78 0 0,-3 0-57 0 0,-2 4 54 0 0,-5 4-17 0 0,-4 5 6 0 0,-2 3-37 0 0,-4 2-27 0 0,0 2 43 0 0,0-1-129 0 0,1-1 225 0 0,2-3-182 0 0,2-1 59 0 0,2 0-16 0 0,1-2 0 0 0,3-1-74 0 0,0-1 132 0 0,1-2-79 0 0,1 0 26 0 0,0-1-5 0 0,3-2 0 0 0,4-2 75 0 0,4-3-59 0 0,4-1-16 0 0,0-1 5 0 0,3-4 33 0 0,-1 0-49 0 0,-1 0 54 0 0,-3 3 58 0 0,-5 3-90 0 0,-2 3-6 0 0,-3 1 38 0 0,-2 5 58 0 0,-2 5-53 0 0,-1 3-53 0 0,0 0-59 0 0,-4 3 104 0 0,-2 0-38 0 0,-1 0 14 0 0,-1-1 75 0 0,2-3-78 0 0,2-3 65 0 0,2-2-20 0 0,2-2-68 0 0,4-1 58 0 0,5-3-134 0 0,2 0 150 0 0,5-4-48 0 0,1-2 16 0 0,1 0 0 0 0,-2 0 0 0 0,-4 3-37 0 0,-4 1 10 0 0,-2 2 33 0 0,-2 0-12 0 0,-2 5-12 0 0,-1 0 4 0 0,-3 5-2 0 0,0 1 0 0 0,1-2 19 0 0,-1 0-118 0 0,1-1 147 0 0,0-1-66 0 0,2-1-73 0 0,0 0 118 0 0,4-1-41 0 0,3 0 14 0 0,2-2-18 0 0,6-2 4 0 0,0 0 17 0 0,0-2-6 0 0,-2 1-15 0 0,-4 0 4 0 0,-2 1-2 0 0,-2 2 0 0 0,-1 2 0 0 0,-3 2-74 0 0,-3 4 95 0 0,-1 2-32 0 0,-1-2-63 0 0,1-2 95 0 0,1-2-32 0 0,0-2 11 0 0,2-1-74 0 0,1-2 104 0 0,-1 0-43 0 0,2 0 33 0 0,1-3-25 0 0,0 1-67 0 0,3-2 102 0 0,-1 0-34 0 0,2 0 3 0 0,-1 0-72 0 0,-1 0 113 0 0,-2 2-56 0 0,0 1-56 0 0,-1 0 112 0 0,-1 1-24 0 0,0 0-32 0 0,0 0-56 0 0,-1 0 18 0 0,1-1 74 0 0,-1 0-24 0 0,0 0-72 0 0,-1-2 99 0 0,-1 0-108 0 0,-1-1 106 0 0,0 0-106 0 0,-1-2 31 0 0,-2-2 65 0 0,0-3-22 0 0,1 1-63 0 0,0-2 95 0 0,5-2-106 0 0,4-5 115 0 0,3-2-34 0 0,3 1-72 0 0,1 1 108 0 0,-2 5-120 0 0,-2 4 36 0 0,-2 4 63 0 0,-1 2-96 0 0,-2-1 106 0 0,-2 3-106 0 0,-3 1 31 0 0,0 1 74 0 0,1 0-108 0 0,-2 2 36 0 0,-1 0 63 0 0,-1 1-96 0 0,-1 2 31 0 0,2-1-10 0 0,2-1 0 0 0,1 0 75 0 0,1-2-96 0 0,-1 0 31 0 0,1-1-10 0 0,-1 0 75 0 0,0-2-96 0 0,1-1 31 0 0,-1 1 74 0 0,1-1-108 0 0,-2-1 36 0 0,-1 0 63 0 0,1 1-96 0 0,1 0 31 0 0,-1 0 65 0 0,-1 1-96 0 0,-1-2 31 0 0,0 1 74 0 0,2 0-108 0 0,1 1 120 0 0,1 1-120 0 0,1 1 36 0 0,0-1-12 0 0,1 1 0 0 0,0 1 0 0 0,-1 1 0 0 0,1-1 0 0 0,-1 0 0 0 0,1-1 0 0 0,0 1 75 0 0,0-1-96 0 0,0 0 31 0 0,0 0-10 0 0,-1 0 0 0 0,-2-1 75 0 0,-1 1-96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27.9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3382 310 2039 0 0,'0'0'256'0'0,"-1"-4"-196"0"0,-2-10-36 0 0,1-3 235 0 0,2 13-210 0 0,-2-3-61 0 0,-10-9 328 0 0,10 14-233 0 0,0 0 5 0 0,-6-8-13 0 0,-3-5 84 0 0,8 10-131 0 0,0 1 0 0 0,0 0 0 0 0,0 0 0 0 0,-1 1 0 0 0,0-1 0 0 0,-7-5-1 0 0,-10-14 395 0 0,19 22-337 0 0,0-3-38 0 0,0 1 0 0 0,-1 0 0 0 0,1 0-1 0 0,-6-5 1 0 0,-5-5 114 0 0,12 10-132 0 0,-1-1-14 0 0,-18-5 165 0 0,-16-8 200 0 0,18 8-243 0 0,15 7-102 0 0,0 0 1 0 0,-1 1 0 0 0,1-1-1 0 0,0 1 1 0 0,-7-2-1 0 0,-64-22 504 0 0,53 17-294 0 0,0 0 0 0 0,-24-4 0 0 0,41 11-239 0 0,-41-12 277 0 0,19 7-126 0 0,16 5-90 0 0,6 0-33 0 0,-1 1 1 0 0,1 0-1 0 0,0 0 1 0 0,-1 1-1 0 0,-6 1 0 0 0,-19 0 101 0 0,-5 0 105 0 0,20-2-152 0 0,13 0-74 0 0,0-1-1 0 0,1 1 0 0 0,-1 0 1 0 0,0 1-1 0 0,0-1 0 0 0,0 0 1 0 0,0 0-1 0 0,-4 2 0 0 0,-11 4 116 0 0,1-2-12 0 0,-49 18 373 0 0,61-21-460 0 0,1 0-17 0 0,0 0 0 0 0,1 0 1 0 0,-1 0-1 0 0,1 1 0 0 0,-1-1 1 0 0,1 1-1 0 0,0-1 0 0 0,0 1 1 0 0,0 0-1 0 0,-3 2 0 0 0,2-1 26 0 0,-1-1-1 0 0,1 0 1 0 0,-1 0-1 0 0,0 0 0 0 0,0-1 1 0 0,-4 2-1 0 0,5-2-22 0 0,-1 1 0 0 0,1-1-1 0 0,-1 0 1 0 0,1 1 0 0 0,0 0 0 0 0,0 0-1 0 0,-4 3 1 0 0,6-4 3 0 0,-1 0 1 0 0,0 0-1 0 0,0 0 0 0 0,1 0 0 0 0,-1-1 1 0 0,0 1-1 0 0,-3 0 0 0 0,-9 5 94 0 0,7-2-101 0 0,-10 8 160 0 0,-20 20 86 0 0,26-26-183 0 0,2-2-6 0 0,-22 13 107 0 0,29-16-155 0 0,0 1-1 0 0,0-1 0 0 0,0 1 0 0 0,0-1 0 0 0,0 1 1 0 0,0 0-1 0 0,-2 2 0 0 0,-1 2 26 0 0,-9 6 128 0 0,-17 22-1 0 0,24-27-156 0 0,-4 6 49 0 0,7-7-31 0 0,-1 0 0 0 0,0 0 0 0 0,-1-1 1 0 0,-6 6-1 0 0,-1-6 54 0 0,10-3-66 0 0,0 1 0 0 0,1-1 0 0 0,-1 0 0 0 0,1 1 0 0 0,-4 3 0 0 0,-19 19 104 0 0,9-13-36 0 0,7-5-42 0 0,0-1 0 0 0,1 1 0 0 0,-15 16 0 0 0,2-6 79 0 0,15-13-96 0 0,0 0 0 0 0,0 1 0 0 0,1 0 0 0 0,-9 9 0 0 0,8-9 10 0 0,4-4-35 0 0,0 0 1 0 0,1 0 0 0 0,-1 0-1 0 0,1 0 1 0 0,-1 0-1 0 0,1 1 1 0 0,-1-1-1 0 0,1 0 1 0 0,0 1-1 0 0,0-1 1 0 0,-1 1-1 0 0,0 2 1 0 0,-16 18 45 0 0,-26 31 75 0 0,36-45-117 0 0,0 2 42 0 0,7-6-53 0 0,1 2 60 0 0,-1-1-49 0 0,0-2-10 0 0,1 0 1 0 0,-1-1-1 0 0,0 1 0 0 0,0 0 1 0 0,0-1-1 0 0,-1 1 0 0 0,1-1 1 0 0,-3 3-1 0 0,-1 5 31 0 0,-8 10 57 0 0,0 1 0 0 0,-19 20 0 0 0,28-34-72 0 0,2-4-3 0 0,0-1 0 0 0,0 1 0 0 0,0 0-1 0 0,0-1 1 0 0,0 0 0 0 0,-1 1 0 0 0,-3 1 0 0 0,3-1-8 0 0,0 1 1 0 0,0-1-1 0 0,0 0 1 0 0,1 1-1 0 0,-3 4 1 0 0,0-1 15 0 0,1-1 0 0 0,-1 0 0 0 0,-9 10 1 0 0,10-13-16 0 0,-7 11 8 0 0,-5 0 56 0 0,3 6-18 0 0,-25 24 239 0 0,34-40-290 0 0,0 1 0 0 0,0-1 0 0 0,-1 0 0 0 0,1 0 0 0 0,-10 6 0 0 0,6-4-2 0 0,-2 8 0 0 0,-5 1 0 0 0,-5 9 0 0 0,6-12 35 0 0,1-1-6 0 0,12-10-28 0 0,-2 2 17 0 0,0 1 0 0 0,0-1 0 0 0,0 1 1 0 0,-1-1-1 0 0,0 0 0 0 0,-6 3 0 0 0,-22 20-18 0 0,28-23 11 0 0,-1 0 1 0 0,0 0-1 0 0,1-1 0 0 0,-8 3 0 0 0,-18 10 51 0 0,8-1 7 0 0,-44 19 0 0 0,7-3-69 0 0,43-21 54 0 0,-13 8 10 0 0,0 1 10 0 0,22-14-74 0 0,1-3 0 0 0,-21 10 0 0 0,5-3 64 0 0,-2 1-64 0 0,15-3 18 0 0,6-5-13 0 0,1 1 0 0 0,0-1 0 0 0,-1 1 1 0 0,1-1-1 0 0,-1 0 0 0 0,0 0 0 0 0,1 0 0 0 0,-6 1 0 0 0,-14 3-5 0 0,2 2 22 0 0,17-6-16 0 0,0 1 1 0 0,0-1 0 0 0,0 0-1 0 0,0 0 1 0 0,0-1 0 0 0,0 1-1 0 0,-3 0 1 0 0,5-1-4 0 0,1 0-1 0 0,-1 0 1 0 0,1 0-1 0 0,-1 0 1 0 0,1 0 0 0 0,-1 0-1 0 0,1 0 1 0 0,-1 0 0 0 0,1 0-1 0 0,0 0 1 0 0,-1 0-1 0 0,1 0 1 0 0,-1 0 0 0 0,1 1-1 0 0,-1-1 1 0 0,1 0 0 0 0,0 0-1 0 0,-1 0 1 0 0,1 1-1 0 0,0-1 1 0 0,-1 1 0 0 0,-2 1-4 0 0,1 0 0 0 0,-1-1 1 0 0,1 1-1 0 0,-1-1 1 0 0,1 1-1 0 0,-6 1 0 0 0,-1 0 1 0 0,-13 4 0 0 0,18-5 0 0 0,0-1 0 0 0,0 0 0 0 0,-1 0 0 0 0,1 0 0 0 0,0 0 0 0 0,-1-1 0 0 0,1 0 0 0 0,-1 0 0 0 0,1 0 0 0 0,-9-1 0 0 0,12 1 3 0 0,-1-1 0 0 0,0 1 0 0 0,1 0 0 0 0,-1 0 0 0 0,1 0 0 0 0,-1 0 0 0 0,0 1 0 0 0,1-1 0 0 0,-4 1 0 0 0,-9 1 31 0 0,1-1-27 0 0,-14 6 50 0 0,-7-2-57 0 0,-27 1 64 0 0,36-8-64 0 0,14 4 0 0 0,-8 5 9 0 0,14-4-1 0 0,-1-1 0 0 0,0 0 0 0 0,-1 0 1 0 0,1 0-1 0 0,0-1 0 0 0,0 0 1 0 0,-8 0-1 0 0,11 0-4 0 0,-1-1 0 0 0,1 1 1 0 0,-1-1-1 0 0,1 1 0 0 0,-1 0 0 0 0,1 0 0 0 0,0 1 1 0 0,-5 1-1 0 0,5-1-1 0 0,-1 0 0 0 0,0-1 0 0 0,0 1 0 0 0,-8 1 0 0 0,8-4-3 0 0,-15 7 0 0 0,-1 4 0 0 0,17-8 0 0 0,-1 0 0 0 0,0 0 0 0 0,0 0 0 0 0,0-1 0 0 0,-7 3 0 0 0,5-2 0 0 0,0-1 0 0 0,0 2 0 0 0,0-1 0 0 0,-9 5 0 0 0,-1 1 0 0 0,-9 8 0 0 0,22-13 0 0 0,-1 0 0 0 0,1-1 0 0 0,0 0 0 0 0,-1 0 0 0 0,1 0 0 0 0,-1 0 0 0 0,0-1 0 0 0,0 1 0 0 0,-7 1 0 0 0,10-3 0 0 0,-1 0 0 0 0,0 0 0 0 0,1 1 0 0 0,-1-1 0 0 0,1 0 0 0 0,-1 1 0 0 0,1-1 0 0 0,-1 1 0 0 0,1 0 0 0 0,-1-1 0 0 0,1 1 0 0 0,-1 0 0 0 0,1 0 0 0 0,0 0 0 0 0,-2 2 0 0 0,-3 1 0 0 0,-3 2 0 0 0,1 0 0 0 0,0 0 0 0 0,-11 11 0 0 0,3-2 0 0 0,4 0 0 0 0,11-15 0 0 0,0 1 0 0 0,1 0 0 0 0,-1 0 0 0 0,0-1 0 0 0,0 1 0 0 0,0 0 0 0 0,0-1 0 0 0,0 1 0 0 0,0-1 0 0 0,0 1 0 0 0,-1 0 0 0 0,-2 0 0 0 0,1 1 0 0 0,-1 0 0 0 0,1 0 0 0 0,0 0 0 0 0,-6 4 0 0 0,7-4 0 0 0,-8 6 11 0 0,1 0 0 0 0,0 0-1 0 0,0 1 1 0 0,1 0 0 0 0,-8 12-1 0 0,-11 7-10 0 0,-1-10 0 0 0,9 3 0 0 0,-4 2 0 0 0,0 4 0 0 0,-3 4 0 0 0,14-18 0 0 0,1 1 0 0 0,-18 29 0 0 0,22-32 0 0 0,-9 11 0 0 0,-3 13 0 0 0,15-29 0 0 0,-5 13 0 0 0,5-8 0 0 0,-8 26 0 0 0,7-2 0 0 0,-4 8 118 0 0,2 35-185 0 0,6-70 99 0 0,-1 22-64 0 0,2 1 75 0 0,1 7-33 0 0,2 20-10 0 0,1-8 0 0 0,0-20 0 0 0,-4-25 0 0 0,6 21 0 0 0,5 16 0 0 0,-8-27 0 0 0,-1-6 0 0 0,0-1 0 0 0,0 1 0 0 0,5 8 0 0 0,-2 4 0 0 0,-4-16 0 0 0,1 4 0 0 0,4 11 0 0 0,4 18 0 0 0,-4-12 0 0 0,-2-12 0 0 0,1 4 0 0 0,0 0 0 0 0,1-1 0 0 0,9 17 0 0 0,-9-19 0 0 0,-4-13 0 0 0,9 16 0 0 0,11 26 0 0 0,-3-6 0 0 0,0-1 0 0 0,-16-29 0 0 0,-3-6 0 0 0,1 0 0 0 0,-1 0 0 0 0,0-1 0 0 0,1 1 0 0 0,-1 0 0 0 0,1-1 0 0 0,0 1 0 0 0,0 0 0 0 0,-1-1 0 0 0,3 4 0 0 0,55 94 0 0 0,-23-51 0 0 0,-2-5 0 0 0,-9-5 64 0 0,-8-12-64 0 0,11 9 0 0 0,-21-28 0 0 0,14 19 0 0 0,9 18 11 0 0,-20-30 32 0 0,0-3-33 0 0,6 3-10 0 0,36 39 0 0 0,6 0 0 0 0,-18-18 0 0 0,-10-9 16 0 0,0-1 0 0 0,1-2 0 0 0,61 35 0 0 0,-77-49-15 0 0,9 4 4 0 0,26 21 0 0 0,-47-32 4 0 0,7 3 31 0 0,8 1-36 0 0,2 7-4 0 0,-14-10 0 0 0,-1 0 0 0 0,0 0 0 0 0,1-1 0 0 0,0 1 0 0 0,7 2 0 0 0,0 2 0 0 0,10 9 0 0 0,-4-6 0 0 0,12 9 64 0 0,-10-7-64 0 0,19 10 0 0 0,11 5 39 0 0,41 16 50 0 0,-68-33-89 0 0,8 5 0 0 0,-23-10 0 0 0,1-2 0 0 0,-1 1 0 0 0,1-1 0 0 0,11 2 0 0 0,4 0 12 0 0,1 0 0 0 0,46 1-1 0 0,-39-4 9 0 0,33 7 0 0 0,-60-8-8 0 0,14 0 29 0 0,9-1-41 0 0,0-2 0 0 0,0 0 0 0 0,0-2 0 0 0,28-7 0 0 0,-24 1 22 0 0,1 0-1 0 0,39-20 0 0 0,-50 19-21 0 0,-8 5 0 0 0,0-1 0 0 0,0-1 0 0 0,-1 0 0 0 0,15-12 0 0 0,20-10 0 0 0,-8-1 64 0 0,-23 23-64 0 0,-15 7 0 0 0,0 1 0 0 0,0-1 0 0 0,0 0 0 0 0,-1 1 0 0 0,1-1 0 0 0,0 0 0 0 0,-1 0 0 0 0,1-1 0 0 0,1-1 0 0 0,32-28 64 0 0,2 5-64 0 0,11-13 0 0 0,-40 33 0 0 0,-6 4 0 0 0,0 1 0 0 0,0-1 0 0 0,-1 1 0 0 0,1-1 0 0 0,0 0 0 0 0,-1 1 0 0 0,1-1 0 0 0,1-4 0 0 0,-1 4 6 0 0,-1 0 0 0 0,1 0 0 0 0,0 0 0 0 0,0 0 0 0 0,0 0-1 0 0,0 0 1 0 0,0 1 0 0 0,4-3 0 0 0,-2 2-4 0 0,-1 0 0 0 0,-1-1 0 0 0,1 1 0 0 0,0-1-1 0 0,3-2 1 0 0,9-17-2 0 0,6-3 11 0 0,-16 17 33 0 0,-5 6-43 0 0,0 0 0 0 0,1 0 0 0 0,-1 1-1 0 0,1-1 1 0 0,0 0 0 0 0,-1 1 0 0 0,1-1 0 0 0,0 1 0 0 0,0-1-1 0 0,1-1 1 0 0,18-24-1 0 0,-11 13 11 0 0,0-1-1 0 0,-1 0 1 0 0,-1 0-1 0 0,-1 0 1 0 0,6-18-1 0 0,-8 22-9 0 0,-2 3 5 0 0,11-18 42 0 0,3-7-38 0 0,-3-4-10 0 0,1 1 54 0 0,1-2-44 0 0,-4 14-10 0 0,-9 19 0 0 0,7-23 0 0 0,1-2 64 0 0,8-45 0 0 0,-11 48-64 0 0,-1 2 0 0 0,10-20 69 0 0,-12 36-59 0 0,0 0 0 0 0,-1-1 0 0 0,0 0-1 0 0,-1 1 1 0 0,1-13 0 0 0,4-12-10 0 0,-4 26 0 0 0,-2 0 0 0 0,1 0 0 0 0,-1 1 0 0 0,0-2 0 0 0,-1-8 0 0 0,0 8 16 0 0,0 0-1 0 0,0 0 1 0 0,3-15 0 0 0,0 8 2 0 0,-2 1 0 0 0,1-17 1 0 0,-1 9-8 0 0,1 3-12 0 0,-4-83 1 0 0,2 94 0 0 0,-1 4 0 0 0,2-20 0 0 0,-2 13 0 0 0,0 8 0 0 0,1 0 0 0 0,0-1 0 0 0,-1 1 0 0 0,1 0 0 0 0,1-1 0 0 0,0-5 0 0 0,1-10 9 0 0,1 0 1 0 0,0 0-1 0 0,1 0 0 0 0,2 1 0 0 0,0-1 0 0 0,14-30 0 0 0,-15 38-9 0 0,0 0 0 0 0,0 0 0 0 0,4-23 0 0 0,2-4 0 0 0,21-73 0 0 0,-13 51 114 0 0,-6 21-46 0 0,-7 20-77 0 0,11-22 0 0 0,-9 25-9 0 0,7-28 0 0 0,-14 41 18 0 0,1 1 0 0 0,-1-1 0 0 0,0 0 0 0 0,1 1 0 0 0,0-1 0 0 0,0 1 0 0 0,0-1 0 0 0,0 1 0 0 0,1 0 0 0 0,-1 0 0 0 0,1 0 0 0 0,3-3 0 0 0,3-3 0 0 0,-1 0 0 0 0,9-14 0 0 0,-14 18 0 0 0,0 0 0 0 0,0 0 0 0 0,-1 0 0 0 0,4-10 0 0 0,-1 1 0 0 0,-3 11 0 0 0,-1 3 0 0 0,0-1 0 0 0,0 1 0 0 0,0-1 0 0 0,0 0 0 0 0,0 1 0 0 0,-1-1 0 0 0,1 0 0 0 0,0 0 0 0 0,-1 0 0 0 0,1 1 0 0 0,0-1 0 0 0,-1 0 0 0 0,1 0 0 0 0,-1 0 0 0 0,1 0 0 0 0,-1 0 0 0 0,1-1 0 0 0,3-6 0 0 0,1-1 0 0 0,1 0 0 0 0,0 1 0 0 0,0-1 0 0 0,13-11 0 0 0,-12 11 0 0 0,-6 7 0 0 0,1-1 0 0 0,0 1 0 0 0,0 0 0 0 0,0 0 0 0 0,0 1 0 0 0,0-1 0 0 0,5-3 0 0 0,-5 4 0 0 0,1 0 0 0 0,-1 0 0 0 0,1-1 0 0 0,-1 1 0 0 0,0-1 0 0 0,0 0 0 0 0,1 1 0 0 0,1-3 0 0 0,1-1 0 0 0,21-35-64 0 0,-17 27 64 0 0,-5 8 0 0 0,0 0 0 0 0,0 0 0 0 0,1 0 0 0 0,-1 0 0 0 0,1 0 0 0 0,6-3 0 0 0,10-15 0 0 0,-12 14 0 0 0,-1 1 0 0 0,-1 0 0 0 0,9-11 0 0 0,-1 1 1 0 0,5-7-12 0 0,-17 22 4 0 0,0-1 0 0 0,0 1 0 0 0,0-1 0 0 0,0 1 0 0 0,1 0 0 0 0,7-5 0 0 0,-5 2 2 0 0,8-4 5 0 0,-8 6 0 0 0,0 0 0 0 0,0-1 0 0 0,-1 0 0 0 0,0-1 0 0 0,0 1 0 0 0,8-12 0 0 0,27-26 0 0 0,-29 35 0 0 0,-8 6 0 0 0,0 0 0 0 0,0 0 0 0 0,-1-1 0 0 0,1 1 0 0 0,-1-1 0 0 0,1 1 0 0 0,-1-1 0 0 0,2-4 0 0 0,9-14 0 0 0,-12 20 0 0 0,9-13 0 0 0,-1-2 0 0 0,10-19 0 0 0,-9 14 0 0 0,9-13 0 0 0,-8 13 0 0 0,-7 16 0 0 0,-3 3 0 0 0,0-1 0 0 0,0 1 0 0 0,0 0 0 0 0,0 0 0 0 0,0 0 0 0 0,-1 0 0 0 0,1-1 0 0 0,-1 1 0 0 0,1 0 0 0 0,-1-1 0 0 0,0 1 0 0 0,0 0 0 0 0,0-3 0 0 0,6-26-2 0 0,-4 21 53 0 0,0 1 1 0 0,1-14-1 0 0,-3 22-44 0 0,0 0-1 0 0,1 0 0 0 0,-1 0 1 0 0,0-1-1 0 0,0 1 0 0 0,1 0 1 0 0,-1 0-1 0 0,1 0 0 0 0,-1 0 1 0 0,2-2-1 0 0,4-10-26 0 0,-4 1-12 0 0,-1-1 0 0 0,0 1 0 0 0,-1-1 0 0 0,0 1 1 0 0,-4-22-1 0 0,3 9 21 0 0,1 9 11 0 0,-5-31 0 0 0,4 42 0 0 0,-1-7 0 0 0,1 1 0 0 0,0-2 0 0 0,2-2 0 0 0,-2 10 0 0 0,-3-16 0 0 0,1 5 0 0 0,1 11 0 0 0,-4-6 0 0 0,3 8 0 0 0,1 1 0 0 0,-5-21 0 0 0,4 11 0 0 0,-2 0 0 0 0,0-2 0 0 0,0-7 0 0 0,4 18 0 0 0,-5-9 0 0 0,4 5-15 0 0,-4-4 72 0 0,-15-8-99 0 0,19 19 42 0 0,-11-16-16 0 0,7 2 16 0 0,-1-16 0 0 0,6 29 0 0 0,1-1 0 0 0,0 1 0 0 0,-1 0 0 0 0,1-1 0 0 0,-1 1 0 0 0,0 0 0 0 0,1-1 0 0 0,-1 1 0 0 0,0 0 0 0 0,0 0 0 0 0,-1-2 0 0 0,-3-5 0 0 0,-14-21 11 0 0,18 27 21 0 0,0 0-64 0 0,-4-12 21 0 0,1-8 11 0 0,2 17 0 0 0,-9-9 0 0 0,2 0 0 0 0,0 1 0 0 0,-1 2 0 0 0,8 8 0 0 0,-17-6 0 0 0,13 6 0 0 0,-5 0 0 0 0,-1 0 0 0 0,10 3 0 0 0,0 3 0 0 0,-7-2 0 0 0,-2-4 0 0 0,-25-12 0 0 0,11 2 0 0 0,2-2 0 0 0,13 9 0 0 0,-3 3 0 0 0,4 4-10 0 0,5-1-33 0 0,-6-2 32 0 0,0-4 11 0 0,-3-2 0 0 0,-1-4 0 0 0,2 2 0 0 0,-2 7 0 0 0,0 2 0 0 0,1-3 0 0 0,-2-1 0 0 0,-18-2 0 0 0,12 1 0 0 0,1 1 0 0 0,10 5 0 0 0,-11 4 0 0 0,13-3-10 0 0,3 1-46 0 0,-15-2 58 0 0,7 0-2 0 0,-5-2 0 0 0,11 1 0 0 0,-10-6 0 0 0,14 5 0 0 0,-15 0 0 0 0,5 2 0 0 0,-13 1-17 0 0,24-1-70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30.5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 1351 0 0,'0'-1'100'0'0,"2"-3"-66"0"0,0 4-2 0 0,-1-3 40 0 0,0 2-62 0 0,-1 0-10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30.9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117 55 1807 0 0,'0'0'238'0'0,"-5"-8"-65"0"0,5 6-160 0 0,-1 1 0 0 0,0 0 0 0 0,0 0 0 0 0,0 0 0 0 0,0-1 0 0 0,0 1 0 0 0,0 0 0 0 0,-1 1 0 0 0,1-1 0 0 0,0 0 0 0 0,-2-1-1 0 0,1 1 4 0 0,1 0-14 0 0,0 0 1 0 0,0 0-1 0 0,0 1 1 0 0,0-1-1 0 0,0 0 1 0 0,0 1-1 0 0,0-1 1 0 0,0 0-1 0 0,0 1 1 0 0,0-1-1 0 0,0 1 1 0 0,0 0-1 0 0,-1-1 1 0 0,1 1-1 0 0,-2 0 1 0 0,-3-2 21 0 0,3 1-17 0 0,-1-1 1 0 0,1 1-1 0 0,-1 0 1 0 0,1 0-1 0 0,-1 0 0 0 0,-5-1 1 0 0,-12-3 14 0 0,12 2-22 0 0,-1-1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05.736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45 237 2039 0 0,'-3'-38'130'0'0,"2"31"-216"0"0,1 5 1 0 0,-4-6 150 0 0,3 6 267 0 0,0 1-240 0 0,-7-5 4 0 0,1 5 0 0 0,5 1 448 0 0,1 0-525 0 0,1 0 0 0 0,-1 0 0 0 0,0 0 0 0 0,0-1-1 0 0,1 1 1 0 0,-1 0 0 0 0,0 0 0 0 0,1-1-1 0 0,-1 1 1 0 0,0 0 0 0 0,1-1 0 0 0,-1 1 0 0 0,0-1-1 0 0,1 1 1 0 0,-1 0 0 0 0,1-1 0 0 0,-1 0 0 0 0,1 1-1 0 0,-1-1 1 0 0,1 1 0 0 0,-1-1 0 0 0,1 0-1 0 0,-1 1-11 0 0,1 0-1 0 0,0 0 0 0 0,0 0 0 0 0,0 0 0 0 0,0 0 0 0 0,0 0 1 0 0,0 0-1 0 0,0 0 0 0 0,0 0 0 0 0,0 0 0 0 0,0 0 0 0 0,0 0 1 0 0,0 0-1 0 0,0 1 0 0 0,0-1 0 0 0,0 0 0 0 0,-1 0 0 0 0,1 0 1 0 0,0 0-1 0 0,0 0 0 0 0,0 0 0 0 0,0 0 0 0 0,0 0 0 0 0,0 0 1 0 0,0 0-1 0 0,0 0 0 0 0,0 0 0 0 0,0 0 0 0 0,0 0 0 0 0,-1 0 1 0 0,1 0-1 0 0,0 0 0 0 0,0 0 0 0 0,0 0 0 0 0,0 0 0 0 0,0-1 1 0 0,0 1-1 0 0,0 0 0 0 0,0 0 0 0 0,0 0 0 0 0,0 0 0 0 0,0 0 1 0 0,0 0-1 0 0,0 0 0 0 0,-1 0 0 0 0,1 0 0 0 0,0 0 0 0 0,0 0 1 0 0,0 0-1 0 0,0 0 0 0 0,0 0 0 0 0,0 0 0 0 0,0-1 0 0 0,0 2 20 0 0,0-1 0 0 0,0 1 0 0 0,0-1 0 0 0,0 1-1 0 0,1-1 1 0 0,-1 1 0 0 0,0-1 0 0 0,0 0 0 0 0,0 1-1 0 0,0-1 1 0 0,1 1 0 0 0,-1-1 0 0 0,0 0 0 0 0,0 1-1 0 0,1-1 1 0 0,-1 0 0 0 0,0 1 0 0 0,1-1-1 0 0,-1 0 1 0 0,0 1 0 0 0,1-1 0 0 0,-1 0 0 0 0,1 1-1 0 0,2 0 11 0 0,-1 0 0 0 0,0 0-1 0 0,1 0 1 0 0,-1 0 0 0 0,1 0-1 0 0,-1-1 1 0 0,1 1-1 0 0,2 0 1 0 0,-1-1 3 0 0,-3 0 33 0 0,13 1 76 0 0,12-1 80 0 0,-14-2-106 0 0,-1 1 0 0 0,19 1 0 0 0,17-2 218 0 0,-8 0-153 0 0,-30 3-136 0 0,-1-1 0 0 0,1-1 0 0 0,9-1-1 0 0,-5 0 35 0 0,-1 1-1 0 0,21 1 0 0 0,-23 0-25 0 0,-1 0 0 0 0,0 0 1 0 0,1-1-1 0 0,-1 0 0 0 0,17-5 0 0 0,-20 5-13 0 0,1-1-1 0 0,-1 1 1 0 0,0 1-1 0 0,1-1 1 0 0,11 2-1 0 0,-5-1 42 0 0,53-3 319 0 0,-40 1-237 0 0,1 2 0 0 0,27 2-1 0 0,-42-2-106 0 0,-1 1-1 0 0,14-3 0 0 0,13 1 78 0 0,-24 1-60 0 0,0-1 1 0 0,0 0-1 0 0,17-4 1 0 0,-17 2-5 0 0,0 1 0 0 0,29-1 0 0 0,12 3 122 0 0,14 0 20 0 0,-17 3-88 0 0,67 9 254 0 0,-95-10-282 0 0,32 0 0 0 0,-14-1 49 0 0,-22 0-82 0 0,0-1 0 0 0,0-1 0 0 0,23-4 0 0 0,-15 2 62 0 0,0 1 0 0 0,52 3 0 0 0,-77 0-120 0 0,37-4 116 0 0,-31 2-99 0 0,1 0-1 0 0,15 1 1 0 0,14 2 52 0 0,-14-1-5 0 0,28 4-1 0 0,30 6 97 0 0,-35-6-52 0 0,-28-2-43 0 0,0-2 0 0 0,36-1-1 0 0,-22 0 45 0 0,2 0-48 0 0,163-10 417 0 0,-55 0-224 0 0,-127 10-217 0 0,0 0 0 0 0,33-6 0 0 0,-36 4-11 0 0,-1 0 0 0 0,17 1 0 0 0,5-1 56 0 0,3 1-10 0 0,7-1 25 0 0,0-1 36 0 0,-33 3-112 0 0,1-1 0 0 0,14-2 0 0 0,-14 0-8 0 0,42-10 84 0 0,-48 11-92 0 0,0 1 0 0 0,0 0 1 0 0,15-1-1 0 0,5-1 6 0 0,-11 1 39 0 0,29 1 0 0 0,-28 1-4 0 0,24-2 0 0 0,-24 0-27 0 0,21 1 0 0 0,-24 1 29 0 0,0 0 1 0 0,24-5 0 0 0,-27 4-38 0 0,0 0 1 0 0,-1 0 0 0 0,1 1 0 0 0,18 2 0 0 0,-16-1-2 0 0,-1 0 1 0 0,21-2-1 0 0,-1 0 26 0 0,-24 2-36 0 0,-1-1-1 0 0,0 0 1 0 0,10-2-1 0 0,64-7 173 0 0,-49 5-130 0 0,57 0 1 0 0,-26 2 44 0 0,18-9 58 0 0,-50 5-34 0 0,-25 5-108 0 0,-1 0-1 0 0,1 0 1 0 0,-1 0 0 0 0,1 0 0 0 0,7 1-1 0 0,25 2-20 0 0,1-2 0 0 0,41-5 0 0 0,-5 3 46 0 0,-14 1-4 0 0,-17 0 2 0 0,-20 1 10 0 0,30-5 0 0 0,-35 3 1 0 0,28 0 0 0 0,-7 1-13 0 0,-22 1-1 0 0,9-2-2 0 0,-8-1-31 0 0,21 0 0 0 0,-39 3 0 0 0,51-1 47 0 0,-31 1-6 0 0,34-3-1 0 0,-38-1-40 0 0,-13 3 0 0 0,0 0 0 0 0,-1 0 0 0 0,1 0 0 0 0,0 1 0 0 0,0 0 0 0 0,4 0 0 0 0,3 1 11 0 0,-5-1 0 0 0,0 1-1 0 0,1-1 1 0 0,-1 0 0 0 0,8-1-1 0 0,-12 1-10 0 0,1-1 0 0 0,7-5 0 0 0,-9 5 0 0 0,-1 1 0 0 0,0-1 0 0 0,1 1 0 0 0,-1 0 0 0 0,1-1 0 0 0,-1 1 0 0 0,0 0 0 0 0,1 0 0 0 0,-1-1 0 0 0,1 1 0 0 0,-1 0 0 0 0,1 0 0 0 0,-1 0 0 0 0,1 0 0 0 0,-1 0 0 0 0,1 0 0 0 0,0-1 0 0 0,-1 1 0 0 0,1 0 0 0 0,-1 1 0 0 0,1-1 0 0 0,-1 0 0 0 0,1 0 0 0 0,-1 0 0 0 0,1 0 0 0 0,-1 0 0 0 0,1 0 0 0 0,-1 1 0 0 0,1-1 0 0 0,-1 0 0 0 0,1 0 0 0 0,0 1 0 0 0,0 0 0 0 0,5-1-14 0 0,-5 0-60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31.5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190 44 1151 0 0,'-2'0'80'0'0,"-13"-2"-48"0"0,1 0-1 0 0,0-1 0 0 0,0 0 0 0 0,-22-9 0 0 0,23 8 26 0 0,10 5-55 0 0,2-1 2 0 0,0 0 0 0 0,1 1 0 0 0,-1-1 0 0 0,0 0 0 0 0,0 1 0 0 0,0-1 0 0 0,0 0 0 0 0,0 0 0 0 0,0 0 0 0 0,0 0 0 0 0,1 0 0 0 0,-1 0 0 0 0,0 0 0 0 0,0 0 0 0 0,0 0 0 0 0,0 0 0 0 0,-1-1 0 0 0,-2 1 25 0 0,-4-2-9 0 0,-17-8 114 0 0,3 3-113 0 0,20 6 32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7:12.9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0 1807 0 0,'0'0'227'0'0,"0"4"-163"0"0,-2 1-50 0 0,1 19 193 0 0,1-22-135 0 0,-3 11 12 0 0,-2 24 40 0 0,5-35-60 0 0,-1 1-10 0 0,0 27 10 0 0,3 0 77 0 0,-2-27-128 0 0,0 3 34 0 0,0 0-1 0 0,1 1 1 0 0,0-1 0 0 0,0 0 0 0 0,3 7-1 0 0,0 5 53 0 0,1-1 0 0 0,1-1-1 0 0,9 20 1 0 0,-4-12 65 0 0,13 20 105 0 0,-13-21-133 0 0,-10-21-74 0 0,7 10 30 0 0,-2-2-26 0 0,25 29 225 0 0,-25-27-266 0 0,-3-7 80 0 0,15 12 97 0 0,4 4-42 0 0,-10-10-88 0 0,-1-5-7 0 0,-1 3-1 0 0,2-3 0 0 0,-7 4 0 0 0,-2-6 0 0 0,5 6 0 0 0,-3-8-37 0 0,-1 1 0 0 0,0 1-1 0 0,0-1 1 0 0,6 8 0 0 0,3 0 21 0 0,-5-5-26 0 0,-6-5 116 0 0,-1 0-82 0 0,7 8-46 0 0,16 16 137 0 0,9 0 91 0 0,-23-18-176 0 0,0 0 0 0 0,11 11 0 0 0,-20-18-59 0 0,-1 1 0 0 0,0-1 0 0 0,1 1 0 0 0,-1-1 0 0 0,1 1 0 0 0,-1-1 0 0 0,0 0 1 0 0,1 1-1 0 0,-1-1 0 0 0,1 0 0 0 0,-1 1 0 0 0,1-1 0 0 0,-1 0 0 0 0,1 0 0 0 0,-1 1 0 0 0,1-1 0 0 0,0 0 0 0 0,-1 0 0 0 0,1 0 0 0 0,-1 0 0 0 0,1 0 0 0 0,-1 0 0 0 0,1 0 0 0 0,0 0 1 0 0,0 0-1 0 0,4 1 30 0 0,2 2-9 0 0,-4-1-2 0 0,1 0 1 0 0,0 0-1 0 0,-1 0 0 0 0,0 0 0 0 0,1 1 0 0 0,4 5 0 0 0,0-2 27 0 0,2 0-6 0 0,-8-4-34 0 0,-1-1-1 0 0,0 0 1 0 0,1 0 0 0 0,-1 0 0 0 0,1 0 0 0 0,-1 0-1 0 0,1 0 1 0 0,-1 0 0 0 0,1 0 0 0 0,0-1-1 0 0,-1 1 1 0 0,1-1 0 0 0,0 1 0 0 0,0-1-1 0 0,-1 0 1 0 0,1 1 0 0 0,0-1 0 0 0,0 0 0 0 0,0 0-1 0 0,2-1 1 0 0,-4 1 46 0 0,1 0-52 0 0,-1 1 1 0 0,1-1 0 0 0,-1 1 0 0 0,1-1-1 0 0,0 1 1 0 0,-1-1 0 0 0,1 0 0 0 0,0 1-1 0 0,-1-1 1 0 0,1 0 0 0 0,-1 0-1 0 0,1 0 1 0 0,0 1 0 0 0,0-1 0 0 0,-1 0-1 0 0,1 0 1 0 0,0 0 0 0 0,9 2 71 0 0,17 16 14 0 0,-14-8-23 0 0,-6-6-23 0 0,-2-5-22 0 0,-2 2-10 0 0,0 0-1 0 0,-1-1 0 0 0,1 1 1 0 0,0 0-1 0 0,0 0 1 0 0,-1 0-1 0 0,1 1 1 0 0,-1-1-1 0 0,1 1 1 0 0,-1-1-1 0 0,0 1 1 0 0,3 2-1 0 0,6 0 84 0 0,0-1-7 0 0,-8-3-33 0 0,5 2-44 0 0,1-1 1 0 0,-6-1 32 0 0,6 0-6 0 0,-8 0-36 0 0,-1 0 1 0 0,0 0-1 0 0,1 0 1 0 0,-1 0-1 0 0,1 0 0 0 0,-1 0 1 0 0,0 0-1 0 0,1 0 1 0 0,-1 0-1 0 0,1 0 0 0 0,-1 0 1 0 0,0 0-1 0 0,1 1 1 0 0,-1-1-1 0 0,0 0 0 0 0,1 0 1 0 0,-1 0-1 0 0,0 0 1 0 0,1 1-1 0 0,-1-1 1 0 0,0 1-1 0 0,6 2 24 0 0,-3-2-18 0 0,0 0 1 0 0,0 0-1 0 0,0 0 0 0 0,0-1 0 0 0,0 1 1 0 0,3-1-1 0 0,-2 1 6 0 0,-1-1 30 0 0,4 0-33 0 0,-4 1-4 0 0,-1-1-1 0 0,0 0 0 0 0,1 0 0 0 0,-1 0 0 0 0,0-1 0 0 0,0 1 0 0 0,1-1 0 0 0,-1 1 1 0 0,0-1-1 0 0,0 0 0 0 0,4-1 0 0 0,-5 2-1 0 0,0-1 0 0 0,0 1 0 0 0,0-1 1 0 0,0 1-1 0 0,0-1 0 0 0,0 1 0 0 0,0 0 0 0 0,0 0 0 0 0,0 0 0 0 0,0-1 1 0 0,1 1-1 0 0,-1 0 0 0 0,0 1 0 0 0,0-1 0 0 0,0 0 0 0 0,2 0 0 0 0,16 4 62 0 0,-7-2-56 0 0,-1-4 1 0 0,1-3 44 0 0,1 1 3 0 0,5-2-15 0 0,-16 6-20 0 0,17-3-13 0 0,4 2 5 0 0,-22 1-13 0 0,0 0 1 0 0,0 0 0 0 0,0 0-1 0 0,0-1 1 0 0,0 1 0 0 0,0 0-1 0 0,-1 0 1 0 0,1 0 0 0 0,0-1-1 0 0,0 1 1 0 0,0-1 0 0 0,0 1 0 0 0,-1 0-1 0 0,1-1 1 0 0,0 0 0 0 0,0 1-1 0 0,0-1 1 0 0,11-7 9 0 0,-8 7 31 0 0,-1 1-37 0 0,1 0 1 0 0,-1 0 0 0 0,1-1 0 0 0,-1 1 0 0 0,0-1-1 0 0,1 1 1 0 0,5-4 0 0 0,5 2 13 0 0,-4 1-20 0 0,-5-1 11 0 0,-1 0 42 0 0,-4 2-50 0 0,1 0-1 0 0,0 0 1 0 0,-1-1 0 0 0,1 1-1 0 0,0 0 1 0 0,-1-1 0 0 0,1 1 0 0 0,0-1-1 0 0,-1 1 1 0 0,1-1 0 0 0,-1 1-1 0 0,1-1 1 0 0,-1 1 0 0 0,1-1-1 0 0,-1 1 1 0 0,0-1 0 0 0,1 0-1 0 0,-1 1 1 0 0,1-2 0 0 0,4-5 7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7:14.7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0 2791 0 0,'-1'14'223'0'0,"1"-13"-211"0"0,0-1-1 0 0,0 1 1 0 0,0-1-1 0 0,0 1 1 0 0,0 0-1 0 0,0-1 1 0 0,-1 1-1 0 0,1 0 1 0 0,0-1 0 0 0,0 1-1 0 0,0-1 1 0 0,-1 1-1 0 0,1-1 1 0 0,0 1-1 0 0,-1-1 1 0 0,0 2-1 0 0,-7 12 114 0 0,6-10-61 0 0,-8 16 64 0 0,7-11-67 0 0,0 0 0 0 0,0 0 1 0 0,0 0-1 0 0,-1 16 0 0 0,3-16-36 0 0,0 1 34 0 0,-1 18 183 0 0,2-15-144 0 0,-1 0-1 0 0,1 0 0 0 0,4 26 1 0 0,3 15 146 0 0,-7-49-212 0 0,7 22 164 0 0,-4-15-115 0 0,1 0 0 0 0,0 0-1 0 0,11 19 1 0 0,-7-16 22 0 0,-7-13-28 0 0,-1-1-68 0 0,0-1-1 0 0,1 1 1 0 0,-1 0 0 0 0,0 0-1 0 0,0-1 1 0 0,1 1 0 0 0,-1 0 0 0 0,1-1-1 0 0,-1 1 1 0 0,1 0 0 0 0,-1-1-1 0 0,1 1 1 0 0,-1-1 0 0 0,1 1-1 0 0,0-1 1 0 0,0 2 0 0 0,0-2-1 0 0,0 0 0 0 0,-1 1 0 0 0,1-1 0 0 0,-1 1 0 0 0,1-1 0 0 0,-1 1 1 0 0,1-1-1 0 0,-1 1 0 0 0,1 0 0 0 0,-1-1 0 0 0,1 1 0 0 0,-1-1 0 0 0,0 1 1 0 0,1 0-1 0 0,-1 0 0 0 0,0-1 0 0 0,0 2 0 0 0,11 9 117 0 0,23 24 127 0 0,-32-33-170 0 0,0 1 0 0 0,23 29 144 0 0,-24-30-149 0 0,8 8 48 0 0,19 23 95 0 0,-27-31-74 0 0,1-1-90 0 0,22 28 158 0 0,14 14 49 0 0,-35-40-193 0 0,35 32 239 0 0,-23-21-174 0 0,18 21-1 0 0,-2-1 105 0 0,-28-31-175 0 0,5 1 16 0 0,3 2 2 0 0,3-3 27 0 0,-14-3-107 0 0,3 3 12 0 0,23 14 139 0 0,-24-14-140 0 0,1 0-18 0 0,14 4 157 0 0,13 3 48 0 0,-26-9-189 0 0,3 1-10 0 0,7 12 74 0 0,-12-12-8 0 0,0-1-11 0 0,1-1-42 0 0,0 1 1 0 0,0 0-1 0 0,0 0 0 0 0,-1 0 1 0 0,1 0-1 0 0,0 1 1 0 0,-1-1-1 0 0,1 1 1 0 0,-1-1-1 0 0,0 1 0 0 0,1 0 1 0 0,-1 0-1 0 0,2 2 1 0 0,14 11 114 0 0,-17-14-117 0 0,0 0 1 0 0,1-1-1 0 0,-1 1 1 0 0,0-1-1 0 0,1 1 1 0 0,-1-1-1 0 0,1 0 1 0 0,-1 1-1 0 0,0-1 1 0 0,1 0-1 0 0,2 0 1 0 0,-2 0-2 0 0,-1 0 0 0 0,1 0 0 0 0,-1 0 0 0 0,1 0 0 0 0,-1 1 0 0 0,1-1 0 0 0,-1 0 0 0 0,1 1 0 0 0,-1-1 0 0 0,1 1 1 0 0,1 0-1 0 0,5 5 21 0 0,-2-1 0 0 0,0-1-1 0 0,1 0 1 0 0,8 4 0 0 0,-5-5 25 0 0,7 0 16 0 0,-13-4-70 0 0,0 0 9 0 0,-1 1 5 0 0,11-3 42 0 0,-13 3-53 0 0,0 0 0 0 0,-1 0 0 0 0,1 0 0 0 0,0 1 0 0 0,0-1 0 0 0,-1 0 0 0 0,1 0-1 0 0,0 1 1 0 0,-1-1 0 0 0,1 1 0 0 0,0-1 0 0 0,-1 0 0 0 0,1 1 0 0 0,0-1 0 0 0,0 2 0 0 0,0-1 5 0 0,11 2 39 0 0,0-3-25 0 0,5 0 29 0 0,-13 2-51 0 0,-4-2 1 0 0,1 0 0 0 0,-1 1 0 0 0,0-1 0 0 0,0 0 0 0 0,1 0 0 0 0,-1 0 0 0 0,0 1 0 0 0,1-1 0 0 0,-1 0 0 0 0,0 0 0 0 0,1 0 1 0 0,-1 0-1 0 0,0 0 0 0 0,1 1 0 0 0,-1-1 0 0 0,0 0 0 0 0,1 0 0 0 0,-1 0 0 0 0,0 0 0 0 0,1 0 0 0 0,-1 0 0 0 0,1 0 0 0 0,-1 0 1 0 0,0 0-1 0 0,1-1 0 0 0,24-3 19 0 0,-15 3 22 0 0,-7 3-36 0 0,-3-1-2 0 0,1 0 0 0 0,0 0 0 0 0,0 0 0 0 0,0-1 0 0 0,0 1 0 0 0,0 0-1 0 0,0-1 1 0 0,0 1 0 0 0,0 0 0 0 0,0-1 0 0 0,0 0 0 0 0,0 1 0 0 0,2 0 0 0 0,7 2 53 0 0,1-1-35 0 0,2 1 34 0 0,-12-3-54 0 0,0 1 1 0 0,0-1 0 0 0,0 0 0 0 0,-1 1-1 0 0,1-1 1 0 0,0 0 0 0 0,0 0 0 0 0,0 0-1 0 0,0 0 1 0 0,0 0 0 0 0,0 0 0 0 0,-1 0-1 0 0,1 0 1 0 0,0 0 0 0 0,0 0 0 0 0,0-1-1 0 0,0 1 1 0 0,1-1 0 0 0,4-1 39 0 0,4 6-33 0 0,-2-1 1 0 0,-8-3-8 0 0,1 0-1 0 0,0 0 1 0 0,-1 0-1 0 0,1 0 1 0 0,-1 0-1 0 0,1 0 1 0 0,-1 0-1 0 0,1 0 1 0 0,-1 0-1 0 0,1 0 1 0 0,-1 0 0 0 0,1 0-1 0 0,-1-1 1 0 0,1 1-1 0 0,-1 0 1 0 0,1 0-1 0 0,-1-1 1 0 0,1 1-1 0 0,-1 0 1 0 0,1-1 0 0 0,0 1-1 0 0,-1-1 0 0 0,1 1 1 0 0,-1 0-1 0 0,1-1 1 0 0,0 1-1 0 0,-1 0 0 0 0,1-1 1 0 0,-1 1-1 0 0,1 0 1 0 0,-1 0-1 0 0,1 0 1 0 0,0 0-1 0 0,-1 0 0 0 0,1 0 1 0 0,0 0-1 0 0,-1 0 1 0 0,1 0-1 0 0,-1 0 0 0 0,1 0 1 0 0,0 0-1 0 0,0 0 1 0 0,0 1 0 0 0,1-1 0 0 0,-1 1 0 0 0,1-1 0 0 0,-1 1 0 0 0,1-1 0 0 0,-1 0 0 0 0,1 0 0 0 0,-1 1 0 0 0,1-1 0 0 0,-1 0 0 0 0,1-1 0 0 0,-1 1 0 0 0,1 0 1 0 0,-1 0-1 0 0,1-1 0 0 0,-1 1 0 0 0,1 0 0 0 0,-1-1 0 0 0,0 0 0 0 0,1 1 0 0 0,1-2 0 0 0,-1 1 6 0 0,1-1-1 0 0,0 1 1 0 0,0 0 0 0 0,0 0-1 0 0,0 0 1 0 0,5 0 0 0 0,18-2 12 0 0,-3 4 32 0 0,-9-2-42 0 0,-10-2 11 0 0,-4 2-21 0 0,1 0 1 0 0,-1 0-1 0 0,1 0 0 0 0,0 1 0 0 0,-1-1 1 0 0,1 0-1 0 0,0 1 0 0 0,-1-1 1 0 0,1 1-1 0 0,0-1 0 0 0,0 1 1 0 0,0-1-1 0 0,0 1 0 0 0,-1-1 1 0 0,1 1-1 0 0,0 0 0 0 0,0-1 0 0 0,0 1 1 0 0,0 0-1 0 0,0 0 0 0 0,0 0 1 0 0,0 0-1 0 0,1 0 0 0 0,2-1 2 0 0,-3 1 1 0 0,0-1 0 0 0,0 1 1 0 0,0 0-1 0 0,1 0 1 0 0,-1 0-1 0 0,0 0 1 0 0,0 0-1 0 0,1 0 0 0 0,-1 0 1 0 0,0 1-1 0 0,2-1 1 0 0,10 3 3 0 0,-4-2-28 0 0,-8-1-76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7:16.6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1 2039 0 0,'0'0'166'0'0,"-4"12"11"0"0,-9 19 66 0 0,-11 45 1 0 0,22-64-146 0 0,1 0 1 0 0,-1 21 0 0 0,2-29-87 0 0,2 13 99 0 0,10 14 107 0 0,28 47 294 0 0,-22-33-363 0 0,-17-42-69 0 0,0-3-71 0 0,0 1 0 0 0,0 0 0 0 0,0 0 0 0 0,-1 0 0 0 0,1 0 0 0 0,0 0 0 0 0,0 0 0 0 0,0 0 0 0 0,-1 0 0 0 0,2 2 0 0 0,-1-2 4 0 0,27 47 211 0 0,-28-46-149 0 0,1-1-66 0 0,-1 0 0 0 0,0-1 0 0 0,1 1 0 0 0,-1 0 0 0 0,1 0 0 0 0,-1 0 0 0 0,1-1 0 0 0,-1 1 1 0 0,1 0-1 0 0,0-1 0 0 0,1 2 0 0 0,0 1 5 0 0,51 80 428 0 0,-52-81-367 0 0,0 0-6 0 0,13 21 11 0 0,-13-22-5 0 0,1 1-6 0 0,1 4-27 0 0,19 24 268 0 0,-2-4-198 0 0,-19-23-32 0 0,2 0 0 0 0,6 8-48 0 0,-7-8 112 0 0,0-1-90 0 0,27 29 298 0 0,39 32 1 0 0,-21-28-21 0 0,-41-29-254 0 0,12 9 61 0 0,18 12 100 0 0,-34-26-226 0 0,5 3 21 0 0,0 1-1 0 0,0 0 1 0 0,-1 0 0 0 0,0 0 0 0 0,0 1-1 0 0,0 0 1 0 0,6 9 0 0 0,1 0 43 0 0,-12-14 0 0 0,10 9 19 0 0,0-2-16 0 0,-10-7-73 0 0,0 0-1 0 0,0-1 1 0 0,0 1 0 0 0,0 0-1 0 0,0 0 1 0 0,-1-1-1 0 0,1 1 1 0 0,0 0-1 0 0,0 0 1 0 0,-1 0-1 0 0,1 0 1 0 0,-1 0-1 0 0,1 0 1 0 0,0 1 0 0 0,2 4 4 0 0,1 1 18 0 0,-2-4-12 0 0,0 0 1 0 0,-1-1 0 0 0,1 1 0 0 0,0-1-1 0 0,1 0 1 0 0,-1 1 0 0 0,0-1 0 0 0,1 0 0 0 0,4 3-1 0 0,38 38 241 0 0,-36-36-236 0 0,11 9 53 0 0,-18-14-3 0 0,0 0 7 0 0,0 0-68 0 0,0 0 1 0 0,0 0-1 0 0,0-1 1 0 0,0 1-1 0 0,0-1 1 0 0,1 1-1 0 0,-1-1 1 0 0,0 0-1 0 0,1 1 1 0 0,3 0 0 0 0,-6-2-9 0 0,1 0 0 0 0,0 1 1 0 0,-1-1-1 0 0,1 0 1 0 0,0 1-1 0 0,-1-1 1 0 0,1 0-1 0 0,0 1 0 0 0,-1-1 1 0 0,1 1-1 0 0,-1-1 1 0 0,1 1-1 0 0,-1-1 1 0 0,1 1-1 0 0,-1 0 0 0 0,1-1 1 0 0,-1 1-1 0 0,1 1 1 0 0,0 0 5 0 0,12 12 56 0 0,7 3 53 0 0,-18-15-106 0 0,0 0 1 0 0,0-1-1 0 0,0 1 0 0 0,0 0 1 0 0,0-1-1 0 0,0 0 1 0 0,1 1-1 0 0,-1-1 1 0 0,1 0-1 0 0,-1 0 1 0 0,4 1-1 0 0,-5-2-9 0 0,0 0 0 0 0,1 0-1 0 0,-1 1 1 0 0,0-1 0 0 0,0 0 0 0 0,0 1-1 0 0,0-1 1 0 0,0 1 0 0 0,0-1 0 0 0,0 1-1 0 0,-1 0 1 0 0,1-1 0 0 0,0 1 0 0 0,0 0-1 0 0,0 0 1 0 0,0-1 0 0 0,0 3 0 0 0,11 7 64 0 0,-6-5-33 0 0,1-1 0 0 0,0 0 0 0 0,0-1 0 0 0,0 0 0 0 0,9 3 0 0 0,-14-6-27 0 0,0 0 0 0 0,0 0-1 0 0,-1 0 1 0 0,1 1 0 0 0,0-1-1 0 0,-1 0 1 0 0,1 1 0 0 0,0 0-1 0 0,-1-1 1 0 0,1 1 0 0 0,0 0 0 0 0,-1 0-1 0 0,1-1 1 0 0,-1 1 0 0 0,0 1-1 0 0,1-1 1 0 0,-1 0 0 0 0,2 2-1 0 0,2 2-1 0 0,-2-2 11 0 0,0 0 15 0 0,16 3-14 0 0,33 12 115 0 0,-33-12-122 0 0,-18-6-7 0 0,19 3 71 0 0,9 3 39 0 0,-2 0-101 0 0,2-2 42 0 0,9 5 31 0 0,-20-6-32 0 0,-13-4-54 0 0,-1-1 2 0 0,0 1-1 0 0,13 0 60 0 0,16 5 16 0 0,-24-5-76 0 0,0 2 12 0 0,-5 0 36 0 0,12 2 12 0 0,-8-2-37 0 0,26 1 42 0 0,-2 2 9 0 0,-19 2-15 0 0,-11-5-53 0 0,1-1 37 0 0,8-2-33 0 0,3 4-10 0 0,-1-3 0 0 0,-2-2 11 0 0,-7 3 32 0 0,16-1-32 0 0,-11 2-3 0 0,4 0 37 0 0,-1 0-31 0 0,-10-3-21 0 0,1-1 17 0 0,14 1 58 0 0,1 1-14 0 0,-17 2-53 0 0,-1-1 0 0 0,0 0 0 0 0,1 0 0 0 0,-1 0 0 0 0,0 0 0 0 0,1 0 1 0 0,-1 0-1 0 0,0 0 0 0 0,1 0 0 0 0,-1 0 0 0 0,0 0 0 0 0,1-1 0 0 0,-1 1 1 0 0,0 0-1 0 0,1 0 0 0 0,-1 0 0 0 0,0 0 0 0 0,0 0 0 0 0,1-1 0 0 0,-1 1 0 0 0,0 0 1 0 0,0 0-1 0 0,1 0 0 0 0,-1-1 0 0 0,0 1 0 0 0,1 0 0 0 0,0-2 22 0 0,3-2-27 0 0,-2 3-66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7:19.0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2039 0 0,'0'0'154'0'0,"6"14"-112"0"0,-5-13 162 0 0,-1 1-150 0 0,0 19-33 0 0,-1 50 150 0 0,1-43-46 0 0,1-1 1 0 0,2 1 0 0 0,7 34-1 0 0,-5-27 55 0 0,-4-24-118 0 0,1 1 1 0 0,5 16-1 0 0,1-1 17 0 0,-6-17-38 0 0,1 0-1 0 0,1-1 0 0 0,5 13 0 0 0,7 17 89 0 0,-12-30-62 0 0,-1 1 1 0 0,8 13-1 0 0,51 84 274 0 0,-61-105-329 0 0,0 0 0 0 0,0 0 0 0 0,1 0 1 0 0,-1 0-1 0 0,1 0 0 0 0,-1 0 0 0 0,1 0 0 0 0,2 1 0 0 0,8 10 55 0 0,-10-12 21 0 0,0 2-29 0 0,22 25 121 0 0,0 3 0 0 0,57 73 358 0 0,-74-93-458 0 0,-3-5-8 0 0,-1-2-53 0 0,19 16 149 0 0,-1 4-75 0 0,25 28 281 0 0,-11-4-124 0 0,24 30 242 0 0,-42-58-413 0 0,2 3 37 0 0,-12-14-51 0 0,0 0-1 0 0,1 0 0 0 0,13 12 0 0 0,-7-7-41 0 0,-7-7 35 0 0,1 0-1 0 0,0 0 0 0 0,9 6 0 0 0,18 6 89 0 0,-32-17-80 0 0,-1-1 1 0 0,37 21 64 0 0,-30-16-67 0 0,0 1 1 0 0,15 15 0 0 0,-9-9-38 0 0,17 4 98 0 0,-29-14-102 0 0,21 12 38 0 0,-10-9-2 0 0,13 9 59 0 0,-5-2-53 0 0,-16-10-56 0 0,-1-1 15 0 0,0 0 0 0 0,0 0-1 0 0,0 1 1 0 0,8 4 0 0 0,-3 1-14 0 0,-7-5-2 0 0,0-1-1 0 0,0 0 1 0 0,0 0 0 0 0,0 0-1 0 0,0 0 1 0 0,0-1-1 0 0,0 1 1 0 0,1-1 0 0 0,3 1-1 0 0,-3 1 9 0 0,-2-1 0 0 0,16 7 66 0 0,-15-8-74 0 0,1-1-10 0 0,17 13 66 0 0,3 0 24 0 0,-5-3-30 0 0,12 9 27 0 0,9 2 22 0 0,-11-6-33 0 0,-26-14-67 0 0,0 1-1 0 0,0 0 0 0 0,0-1 0 0 0,0 0 1 0 0,0 0-1 0 0,1 0 0 0 0,-1 0 0 0 0,7 1 1 0 0,-7-2 0 0 0,1 1 1 0 0,-1-1 0 0 0,0 1-1 0 0,0 0 1 0 0,0 0-1 0 0,0 0 1 0 0,4 2 0 0 0,18 9 13 0 0,-12-6 22 0 0,1 1-22 0 0,7 2 33 0 0,-18-8-53 0 0,15 5 51 0 0,-8-4-25 0 0,21 9 20 0 0,-27-8-49 0 0,19 4 16 0 0,11 3 57 0 0,16 2 46 0 0,-37-9-117 0 0,0-2 0 0 0,15 4 54 0 0,-11-2-42 0 0,-13-6-15 0 0,-4 3 4 0 0,0 0 1 0 0,0 0-1 0 0,0 0 0 0 0,1 0 1 0 0,-1 0-1 0 0,0-1 1 0 0,0 1-1 0 0,0 0 0 0 0,0 0 1 0 0,1 0-1 0 0,-1 0 0 0 0,0 0 1 0 0,0 0-1 0 0,0 0 0 0 0,0 0 1 0 0,1 0-1 0 0,-1 0 1 0 0,0 0-1 0 0,0 0 0 0 0,0 0 1 0 0,1 0-1 0 0,-1 0 0 0 0,0 0 1 0 0,0 0-1 0 0,0 0 1 0 0,1 0-1 0 0,-1 0 0 0 0,0 0 1 0 0,0 0-1 0 0,0 0 0 0 0,1 0 1 0 0,-1 0-1 0 0,0 0 0 0 0,0 1 1 0 0,0-1-1 0 0,0 0 1 0 0,0 0-1 0 0,1 0 0 0 0,-1 0 1 0 0,26 4 8 0 0,6 7 2 0 0,-21-10 32 0 0,-7 0-30 0 0,1 0-1 0 0,-1 0 0 0 0,1 0 1 0 0,-1 1-1 0 0,9 3 0 0 0,-1 1-13 0 0,6 1 0 0 0,-13-7 0 0 0,-2-1 0 0 0,9-1 0 0 0,-10 1 0 0 0,1 1 0 0 0,-1-1 0 0 0,1 1 0 0 0,-1 0 0 0 0,1 0 0 0 0,-1 0 0 0 0,1 0 0 0 0,3 1 0 0 0,1-1 0 0 0,-3 0 7 0 0,-1 1 0 0 0,0-1 0 0 0,1 1 0 0 0,-1-1 0 0 0,1 1 0 0 0,2 1 0 0 0,-4-1-2 0 0,-1-1 0 0 0,1 1 0 0 0,-1 0 0 0 0,1-1 0 0 0,0 0 0 0 0,-1 1 0 0 0,1-1 0 0 0,0 0 0 0 0,-1 0 0 0 0,1 0 0 0 0,0 0 1 0 0,-1 0-1 0 0,1 0 0 0 0,0 0 0 0 0,-1-1 0 0 0,1 1 0 0 0,0-1 0 0 0,-1 1 0 0 0,1-1 0 0 0,1 0 0 0 0,-2 0-2 0 0,0 1 0 0 0,-1 0-1 0 0,1 0 1 0 0,0 0 0 0 0,0 0 0 0 0,-1 0 0 0 0,1 0 0 0 0,0 0-1 0 0,0 1 1 0 0,-1-1 0 0 0,1 0 0 0 0,0 0 0 0 0,-1 1-1 0 0,1-1 1 0 0,0 0 0 0 0,-1 1 0 0 0,2-1 0 0 0,-1 1-1 0 0,11 1-2 0 0,1 0 0 0 0,26 2 0 0 0,-16-2 11 0 0,10 3 42 0 0,-17-2-54 0 0,-12-4 0 0 0,-3 1 2 0 0,0-1 0 0 0,0 1 0 0 0,1-1 0 0 0,-1 1 0 0 0,0 0 0 0 0,1 0 0 0 0,-1 0 0 0 0,0-1 0 0 0,1 1 0 0 0,-1 0 0 0 0,0 0 0 0 0,2 1 0 0 0,2-2 12 0 0,-4 1-10 0 0,1-1 0 0 0,-1 1 0 0 0,1 0 0 0 0,-1 0 0 0 0,1 0-1 0 0,-1 0 1 0 0,1 0 0 0 0,-1 0 0 0 0,1 0 0 0 0,-1 1 0 0 0,1-1 0 0 0,-1 1-1 0 0,2 0 1 0 0,-3-1-3 0 0,6 1 6 0 0,-1 0-1 0 0,1-1 0 0 0,0 1 1 0 0,-1-1-1 0 0,1 0 0 0 0,0 0 1 0 0,-1-1-1 0 0,1 0 0 0 0,-1 0 1 0 0,1 0-1 0 0,6-3 0 0 0,-10 3-2 0 0,-1 1 0 0 0,1-1-1 0 0,-1 0 1 0 0,1 1-1 0 0,-1-1 1 0 0,1 1 0 0 0,-1 0-1 0 0,1 0 1 0 0,0-1-1 0 0,-1 1 1 0 0,1 0 0 0 0,1 1-1 0 0,3-1 18 0 0,3 0-10 0 0,1 0-10 0 0,21-4 54 0 0,-16-2-44 0 0,-8 3-10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7:20.9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2791 0 0,'0'0'187'0'0,"2"2"-436"0"0,18 34 245 0 0,-1-17 383 0 0,-12-12-382 0 0,18 18 87 0 0,-23-23-6 0 0,1 1 2 0 0,51 52 174 0 0,-48-50-199 0 0,-1 1 0 0 0,0-1 1 0 0,6 12-1 0 0,0-3 38 0 0,65 79 515 0 0,-75-92-533 0 0,2 3-38 0 0,0 0 0 0 0,0-1 0 0 0,0 1-1 0 0,0-1 1 0 0,1 0 0 0 0,-1 0 0 0 0,6 3 0 0 0,-1 0-15 0 0,-7-5 53 0 0,2 1-16 0 0,3 3-45 0 0,-2-1 12 0 0,0 0 1 0 0,0-1 0 0 0,1 1 0 0 0,-1-1 0 0 0,8 3-1 0 0,25 13 286 0 0,-25-10-229 0 0,1-2 0 0 0,46 43 359 0 0,-48-45-302 0 0,-10-5-133 0 0,0 0 0 0 0,0 0 0 0 0,-1 0 0 0 0,1 1 0 0 0,0-1 0 0 0,0 1-1 0 0,-1-1 1 0 0,1 0 0 0 0,0 1 0 0 0,-1-1 0 0 0,1 1 0 0 0,0 0 0 0 0,-1-1-1 0 0,1 1 1 0 0,-1-1 0 0 0,1 1 0 0 0,0 1 0 0 0,0 0 2 0 0,1 0 0 0 0,-1 0 0 0 0,1 0 0 0 0,-1 0 1 0 0,1-1-1 0 0,0 1 0 0 0,0-1 0 0 0,0 1 0 0 0,0-1 0 0 0,4 3 0 0 0,3 0 71 0 0,17 13 43 0 0,-24-15-114 0 0,1-1 0 0 0,-1 1 0 0 0,0 0 0 0 0,0-1 0 0 0,1 1-1 0 0,-1-1 1 0 0,1 0 0 0 0,-1 0 0 0 0,1 0 0 0 0,0 0 0 0 0,-1 0 0 0 0,1 0 0 0 0,0-1 0 0 0,3 1-1 0 0,3-1 72 0 0,11 4 50 0 0,-15 0-115 0 0,-1-1 3 0 0,4 2-7 0 0,-6-4-1 0 0,0 0-1 0 0,1 1 1 0 0,-1-1-1 0 0,0 0 1 0 0,1 0-1 0 0,-1 0 1 0 0,1-1 0 0 0,-1 1-1 0 0,4 0 1 0 0,-5-1-6 0 0,0 0 0 0 0,0 1 1 0 0,0-1-1 0 0,0 0 0 0 0,-1 0 1 0 0,1 1-1 0 0,0-1 0 0 0,0 0 1 0 0,0 1-1 0 0,-1-1 0 0 0,1 1 0 0 0,0-1 1 0 0,-1 1-1 0 0,1-1 0 0 0,1 2 1 0 0,0 0 6 0 0,7 5 58 0 0,-6-6-40 0 0,0 0 0 0 0,-1 0 0 0 0,1 1 0 0 0,0-2 0 0 0,6 3 1 0 0,-1-1-2 0 0,17 7 156 0 0,-17-6-126 0 0,0-1 0 0 0,-1 2 0 0 0,0-1 1 0 0,1 1-1 0 0,9 8 0 0 0,-15-10-46 0 0,19 7 129 0 0,4 2 53 0 0,-23-10-183 0 0,0 0 0 0 0,0 0-1 0 0,1 0 1 0 0,-2 0 0 0 0,1 1 0 0 0,0-1 0 0 0,0 1 0 0 0,0-1 0 0 0,0 1 0 0 0,2 3 0 0 0,4 3 53 0 0,-6-6-53 0 0,1 1-17 0 0,14 5 142 0 0,6 1-56 0 0,21-3 115 0 0,5 16-3 0 0,-48-21-187 0 0,0-1 0 0 0,0 1 0 0 0,0-1 0 0 0,0 0 0 0 0,0 1 0 0 0,0 0 0 0 0,0-1 0 0 0,0 1 0 0 0,0-1 0 0 0,0 1 0 0 0,0 0 0 0 0,0 0 0 0 0,0 0 0 0 0,-1 0 0 0 0,1-1 0 0 0,1 3 0 0 0,5 3 51 0 0,1-6 21 0 0,-8 0-72 0 0,1 0-1 0 0,0 0 0 0 0,0 0 0 0 0,0 1 1 0 0,-1-1-1 0 0,1 0 0 0 0,0 1 0 0 0,0-1 1 0 0,-1 0-1 0 0,1 1 0 0 0,0-1 1 0 0,-1 1-1 0 0,1-1 0 0 0,-1 1 0 0 0,1-1 1 0 0,0 1-1 0 0,0 0 0 0 0,0 1-1 0 0,1 0 6 0 0,0 0 0 0 0,0-1-1 0 0,1 1 1 0 0,-1-1 0 0 0,0 1-1 0 0,1-1 1 0 0,-1 0 0 0 0,1 0-1 0 0,-1 0 1 0 0,1 0 0 0 0,-1 0-1 0 0,1-1 1 0 0,0 1 0 0 0,-1-1-1 0 0,6 0 1 0 0,-8 0-7 0 0,1 0 0 0 0,-1 0 0 0 0,0 0 0 0 0,0 0 0 0 0,0 0-1 0 0,1 0 1 0 0,-1 0 0 0 0,0 0 0 0 0,0 0 0 0 0,1 0 0 0 0,-1 0 0 0 0,0 0 0 0 0,0 0 0 0 0,1 0 0 0 0,-1 0 0 0 0,0 0-1 0 0,0 0 1 0 0,1 0 0 0 0,-1 0 0 0 0,0 0 0 0 0,0 0 0 0 0,1 0 0 0 0,-1 0 0 0 0,0 0 0 0 0,0 0 0 0 0,0 1-1 0 0,1-1 1 0 0,16 9 52 0 0,-13-7-46 0 0,-3-1-2 0 0,1 0-1 0 0,-1 0 1 0 0,1 0 0 0 0,-1-1-1 0 0,1 1 1 0 0,-1 0 0 0 0,1-1-1 0 0,0 0 1 0 0,-1 1-1 0 0,1-1 1 0 0,2 0 0 0 0,6 1 63 0 0,-9-1-66 0 0,0 0 0 0 0,-1 1 1 0 0,1-1-1 0 0,0 0 0 0 0,-1 0 0 0 0,1 1 1 0 0,0-1-1 0 0,-1 1 0 0 0,1-1 0 0 0,0 0 0 0 0,-1 1 1 0 0,1-1-1 0 0,-1 1 0 0 0,1 0 0 0 0,-1-1 1 0 0,1 1-1 0 0,-1-1 0 0 0,1 2 0 0 0,1 0 1 0 0,6 6 7 0 0,-5-6 9 0 0,-1 0 0 0 0,1 0-1 0 0,0-1 1 0 0,0 1 0 0 0,0 0 0 0 0,6 1 0 0 0,14 7 22 0 0,1 0 76 0 0,-19-7-114 0 0,3 1 47 0 0,28 6-13 0 0,-17-6 13 0 0,-1-3 35 0 0,-13 0-38 0 0,7 2-36 0 0,19 7 48 0 0,-22-9-37 0 0,-6-1-16 0 0,0 0-1 0 0,0 0 1 0 0,0 1 0 0 0,0 0-1 0 0,0-1 1 0 0,0 1 0 0 0,2 1 0 0 0,-2 0-1 0 0,0-1 1 0 0,0 0-1 0 0,0-1 1 0 0,0 1 0 0 0,0 0-1 0 0,0-1 1 0 0,4 0 0 0 0,14-1 86 0 0,-16 1-40 0 0,-5 0-53 0 0,0 0 0 0 0,0 0 0 0 0,0 0 0 0 0,0 0 0 0 0,0 0 0 0 0,0 0 0 0 0,-1 0-1 0 0,1 0 1 0 0,0 0 0 0 0,0 0 0 0 0,0 1 0 0 0,0-1 0 0 0,0 0 0 0 0,0 0 0 0 0,0 0 0 0 0,0 0 0 0 0,0 0 0 0 0,0 0 0 0 0,0 0 0 0 0,0 0-1 0 0,0 0 1 0 0,0 0 0 0 0,0 1 0 0 0,0-1 0 0 0,0 0 0 0 0,0 0 0 0 0,0 0 0 0 0,0 0 0 0 0,0 0 0 0 0,0 0 0 0 0,0 0 0 0 0,0 0 0 0 0,0 0-1 0 0,0 0 1 0 0,0 0 0 0 0,1 1 0 0 0,-1-1 0 0 0,0 0 0 0 0,0 0 0 0 0,0 0 0 0 0,0 0 0 0 0,0 0 0 0 0,0 0 0 0 0,0 0 0 0 0,0 0 0 0 0,0 0 0 0 0,0 0-1 0 0,0 0 1 0 0,0 0 0 0 0,0 0 0 0 0,1 0 0 0 0,-1 0 0 0 0,0 0 0 0 0,0 0 0 0 0,0 0 0 0 0,0 0 0 0 0,0 0 0 0 0,0 0 0 0 0,29 6 79 0 0,-16-5-26 0 0,-3 2 1 0 0,-1 0-44 0 0,2-3-10 0 0,0-1 11 0 0,-7 1 32 0 0,5 3-22 0 0,4-1 21 0 0,-6 0-31 0 0,8 4 43 0 0,-4-3-44 0 0,-1-3 1 0 0,-1 0 32 0 0,0-2-22 0 0,-5 1 22 0 0,5 0-33 0 0,1-1-10 0 0,0 0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07.709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2839 22 2039 0 0,'0'0'166'0'0,"1"-16"146"0"0,-1 10 378 0 0,-1 8-599 0 0,-23 27 351 0 0,11-13-271 0 0,11-12-148 0 0,-14 9 152 0 0,-9 8 29 0 0,2 1 0 0 0,1 2 0 0 0,-24 31 0 0 0,-28 29 222 0 0,-3-1 53 0 0,-29 31 2 0 0,39-52-171 0 0,37-37-219 0 0,19-17-19 0 0,-17 18-1 0 0,14-10-9 0 0,-61 72 223 0 0,6-2 40 0 0,-1 5-47 0 0,47-61-168 0 0,-45 66 190 0 0,-39 48 116 0 0,44-72-224 0 0,51-58-131 0 0,0-1-1 0 0,-1 0 0 0 0,-24 20 0 0 0,-16 14 83 0 0,11-6-11 0 0,-18 21 6 0 0,22-16 22 0 0,-58 53 0 0 0,54-59 16 0 0,-46 57 0 0 0,43-43 2 0 0,22-27-97 0 0,13-15-44 0 0,-17 18 0 0 0,0-1 27 0 0,21-22-51 0 0,1-1 0 0 0,-1 1-1 0 0,0-1 1 0 0,-7 5 0 0 0,5-5 13 0 0,0 1-1 0 0,-10 13 1 0 0,-9 6 25 0 0,-124 116 322 0 0,92-75-241 0 0,37-40-38 0 0,-25 23 0 0 0,-92 93 130 0 0,62-42-20 0 0,55-73-139 0 0,-30 31-1 0 0,49-55-55 0 0,-114 125 265 0 0,85-99-237 0 0,16-16 14 0 0,-16 18 0 0 0,-46 45 141 0 0,68-69-149 0 0,6-5-41 0 0,-1 1 0 0 0,1 0 0 0 0,0 0 0 0 0,-4 6 0 0 0,-3 4 12 0 0,-8 9 75 0 0,-26 25 0 0 0,38-42-89 0 0,6-5 0 0 0,-10 5 0 0 0,-4 4 0 0 0,-32 31 0 0 0,28-27-12 0 0,13-6-48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09.250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282 25 2527 0 0,'0'0'440'0'0,"-3"-4"-362"0"0,-10-12-12 0 0,10 11 94 0 0,-7 13 3 0 0,6-5-153 0 0,-10 8 73 0 0,-6 6 20 0 0,14-14-77 0 0,2 1 0 0 0,-1 0 0 0 0,0 0 0 0 0,1 0 0 0 0,-1 1 0 0 0,1 0-1 0 0,1-1 1 0 0,-6 9 0 0 0,4-4 43 0 0,-1 0-1 0 0,-13 16 0 0 0,12-16-19 0 0,0 0-1 0 0,-7 13 0 0 0,6-10-3 0 0,-11 12 59 0 0,-16 21 99 0 0,31-38-127 0 0,0-1 1 0 0,-1 0-1 0 0,-10 11 1 0 0,3-6 35 0 0,11-9-37 0 0,-7 10 61 0 0,8-11 60 0 0,1-2-259 0 0,3-3-25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09.752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11 3079 0 0,'1'0'227'0'0,"-2"-10"-54"0"0,8 20 131 0 0,-1-5-220 0 0,19 22 247 0 0,18 28 66 0 0,18 21 295 0 0,-40-48 524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0.650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0 202 3079 0 0,'0'0'747'0'0,"2"-1"-668"0"0,2-3-48 0 0,0 1 1 0 0,0-1-1 0 0,-1 0 1 0 0,1 0 0 0 0,-1 0-1 0 0,0 0 1 0 0,0 0-1 0 0,4-9 1 0 0,-4 8 3 0 0,0-1 1 0 0,0 1-1 0 0,7-7 0 0 0,-7 8-3 0 0,0 0 0 0 0,0-1-1 0 0,0 1 1 0 0,4-9 0 0 0,12-42 361 0 0,-18 53-254 0 0,0 0-54 0 0,2-8-16 0 0,-2 7 1 0 0,2-10 84 0 0,0 2-84 0 0,-2 9 532 0 0,9 21-47 0 0,-7-10-488 0 0,0 0-1 0 0,1-1 1 0 0,5 10 0 0 0,0 7 203 0 0,-7-20-205 0 0,-1 0 1 0 0,1-1-1 0 0,0 1 1 0 0,3 4-1 0 0,-4-7 10 0 0,0-1-60 0 0,0 0-1 0 0,0 1 1 0 0,0-1 0 0 0,0 1 0 0 0,0 0-1 0 0,0-1 1 0 0,-1 1 0 0 0,1 0 0 0 0,0 2 0 0 0,0-2 18 0 0,-1-1 202 0 0,3 5-129 0 0,-3-5-26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2.005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 19 3079 0 0,'0'0'243'0'0,"2"-3"-118"0"0,9-10-30 0 0,-8 10 174 0 0,-1 30 117 0 0,1-12-304 0 0,-3-14-7 0 0,1 1-6 0 0,6 19 171 0 0,17 36 0 0 0,-20-50-191 0 0,0 0-1 0 0,0 0 1 0 0,1 0 0 0 0,0-1-1 0 0,0 0 1 0 0,1 0 0 0 0,0 0-1 0 0,10 7 1 0 0,0-1 57 0 0,-10-8-8 0 0,-4-4-91 0 0,-1 0 1 0 0,0 0-1 0 0,0 0 0 0 0,1 0 0 0 0,-1 1 1 0 0,0-1-1 0 0,0 1 0 0 0,1-1 0 0 0,-1 1 1 0 0,0-1-1 0 0,0 1 0 0 0,1 1 0 0 0,4 0 46 0 0,-2 0-4 0 0,-1 0 0 0 0,0 0 0 0 0,1 0 0 0 0,-1 0 0 0 0,0 0 1 0 0,0 0-1 0 0,4 6 0 0 0,-6-7 17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2.474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238 5 5783 0 0,'0'0'83'0'0,"0"0"-72"0"0,0 0 0 0 0,0 0 0 0 0,-1 0 0 0 0,1 0 0 0 0,0 0 1 0 0,0 0-1 0 0,0 0 0 0 0,0 0 0 0 0,0 0 0 0 0,-1 0 0 0 0,1 0 0 0 0,0 0 1 0 0,0-1-1 0 0,0 1 0 0 0,0 0 0 0 0,0 0 0 0 0,0 0 0 0 0,0 0 1 0 0,-1 0-1 0 0,1 0 0 0 0,0 0 0 0 0,0-1 0 0 0,0 1 0 0 0,0 0 1 0 0,0 0-1 0 0,0 0 0 0 0,0 0 0 0 0,0 0 0 0 0,0-1 0 0 0,0 1 0 0 0,0 0 1 0 0,0 0-1 0 0,0 0 0 0 0,0 0 0 0 0,0 0 0 0 0,0-1 0 0 0,0 1 1 0 0,0 0-1 0 0,-5 5-2085 0 0,4-3 2086 0 0,0-1 0 0 0,1 0 0 0 0,-1 1 0 0 0,1-1 0 0 0,-1 1 0 0 0,0 1 0 0 0,-1 2 26 0 0,-3 5 5 0 0,3-6-17 0 0,0 0 1 0 0,-1 1 0 0 0,1-1-1 0 0,-1 0 1 0 0,0-1-1 0 0,-5 6 1 0 0,6-6-3 0 0,-1 1 0 0 0,0-1 0 0 0,1 1 0 0 0,0 0 0 0 0,0 0 0 0 0,0 0 0 0 0,0 0 0 0 0,-2 7 0 0 0,-7 17 85 0 0,-28 39 323 0 0,-40 97 0 0 0,72-148-373 0 0,1-3-5 0 0,1-1 0 0 0,1 1 1 0 0,0 0-1 0 0,0 0 0 0 0,-1 15 0 0 0,1-2 41 0 0,0 15 98 0 0,4-40-65 0 0,0 9 416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9-08T19:26:13.331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0 266 3679 0 0,'0'0'284'0'0,"1"0"-186"0"0,-1 0-98 0 0,1-1 13 0 0,1-1 0 0 0,-1 1 1 0 0,0 0-1 0 0,0-1 0 0 0,0 1 0 0 0,0 0 0 0 0,0-1 0 0 0,0 1 1 0 0,1-4-1 0 0,4-7 169 0 0,-3 5-120 0 0,0 0-1 0 0,-1 0 1 0 0,0-1-1 0 0,2-13 1 0 0,-3 12 10 0 0,1 0 1 0 0,6-17 0 0 0,2 0 210 0 0,-1 0 1 0 0,9-43-1 0 0,-17 67-208 0 0,4-6 84 0 0,-5 7-139 0 0,0 0 0 0 0,0 1-1 0 0,1-1 1 0 0,-1 0 0 0 0,0 1 0 0 0,0-1 0 0 0,1 0 0 0 0,-1 1 0 0 0,1-1 0 0 0,-1 1 0 0 0,0-1 0 0 0,1 1 0 0 0,-1-1 0 0 0,1 1 0 0 0,-1-1 0 0 0,1 1-1 0 0,0-1 1 0 0,1 1 21 0 0,-1 1-1 0 0,0 0 1 0 0,0 0-1 0 0,1 0 1 0 0,-1 0-1 0 0,0 0 0 0 0,0 0 1 0 0,0 0-1 0 0,0 0 1 0 0,0 1-1 0 0,0-1 0 0 0,0 0 1 0 0,1 2-1 0 0,10 23 245 0 0,-7-14-234 0 0,15 30 325 0 0,8 15 76 0 0,-28-56-294 0 0,21 18 258 0 0,-14-12-261 0 0,-6-6-86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4AF0E-CE47-4D6F-837D-9D316909B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24D25-BD60-47D5-95E4-DF31C56DB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BDE59-E7D2-4426-94FA-DC05CF86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544EF-F816-485D-A87A-6E5BD0A0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3E454-C0F2-4FED-9E44-08699A06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1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F0B1-8E09-4528-A77F-B2D6BFF6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B8BC3-212A-4EC6-B0D4-95607C2B3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F4C49-3AD4-4097-8111-3754C584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87859-AF87-40B3-89C6-B23E2EBFA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F08B8-3A0A-4B18-A144-5B2E84D1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4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5B41A5-B69F-4757-B8D9-A766FCC34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FAB19-3FC6-4E4D-B4BB-3198D3CFB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F3859-9F6D-4640-AD14-D26EEA84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A4348-2622-4A20-8CCC-CB196B18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CD484-92DE-49F8-89A8-C459738C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2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3112-3BAB-4A99-897C-CFBAA0AC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662782"/>
          </a:xfrm>
        </p:spPr>
        <p:txBody>
          <a:bodyPr anchor="t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633C8-CA8D-4250-A3E4-E1C71BEC0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059" y="1045979"/>
            <a:ext cx="11462886" cy="50275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B6DA4-76A8-49E6-8E4B-1D84E2F0F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6774A-A0D5-47DD-ACF5-5DC3F404D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FE4E3-E6A8-4283-9E3E-3283B3F2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4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EB17-C288-426F-9628-87C73BAC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E35CB-4680-417B-BF84-B8BB94D23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2B4A9-7338-4D65-8BBB-BA59140E8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F7C4C-9CBD-43A0-9E18-834BD28D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E0A0A-8F0C-405F-A4B2-B1EA2B89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0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3539-6F22-42A6-BD35-C9F20619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D316E-319B-489F-8CE7-C742EC790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EF021-9160-4842-A7A1-D7E946E4D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F8593-0298-48F6-AB22-11F7E789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5CE93-5DCF-43E9-ADA9-6F16EA49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625E5-8AB4-4823-B79C-8C589FA5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9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A8FCC-EFAD-4324-BF67-F727A8977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DD3E6-70B3-4EC5-89F7-0F1FDCCFB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61003-F773-4992-864B-9669FB2FB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E3D6A-AF5D-4D53-9AEC-F253DFB14C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73977-99DE-4308-AA01-5F7BD68CA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FF28D4-948B-4302-828E-C8D4692B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A1106-B329-42A4-8C89-21A9B213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1AB4C-04FA-4630-A9E9-194DEA78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B252F-5F75-4443-9290-06C28983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4E0F63-DC88-4412-9CA9-0B9FFCF32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2FCAC-F189-4427-A920-3FE7F9AC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35686-9B91-4230-BBF2-2E12C795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7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1D3520-B32E-49C5-9B22-4C844367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E9FAD9-B8B0-4EFB-8488-8F4B28D5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ED0DB-57D5-4D3A-BC33-ADAEE266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9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60EA-B358-445D-B7B4-0E7496248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379E9-53F2-4D65-8149-9BACA7080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BDC22-DC7D-4D04-A567-1087C6166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B1A97-1B5C-4CCA-AE1C-10D00016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DF723-D22F-4189-86DB-9CFEA59B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D2201-3AEE-4B39-ADF6-9AB336BF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5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E5C20-64F2-4867-B607-1408BC2B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F270A8-3432-45EC-B797-75AD411FB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6664A-2602-4C81-A548-CD7E3E131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66D53-F9A9-4E73-B218-5E417953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62D4-7324-4826-8B98-B64663A20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89B47-F500-4494-9089-34A79C9C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9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2C4DED-3453-41B9-9000-97C6D768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E2524-DD24-4909-BF8A-7622B1075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2150C-68DA-4568-AEBD-F8A1C4AD3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7BB0D-D3F9-4EFC-A68A-9FEDBE13FB9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5E99D-4ACC-4CD8-A8D0-77D872821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950AF-05BE-49D6-90E6-D9EAC3F53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8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png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9" Type="http://schemas.openxmlformats.org/officeDocument/2006/relationships/image" Target="../media/image37.png"/><Relationship Id="rId21" Type="http://schemas.openxmlformats.org/officeDocument/2006/relationships/image" Target="../media/image28.png"/><Relationship Id="rId34" Type="http://schemas.openxmlformats.org/officeDocument/2006/relationships/customXml" Target="../ink/ink16.xml"/><Relationship Id="rId42" Type="http://schemas.openxmlformats.org/officeDocument/2006/relationships/customXml" Target="../ink/ink20.xml"/><Relationship Id="rId47" Type="http://schemas.openxmlformats.org/officeDocument/2006/relationships/image" Target="../media/image41.png"/><Relationship Id="rId50" Type="http://schemas.openxmlformats.org/officeDocument/2006/relationships/customXml" Target="../ink/ink24.xml"/><Relationship Id="rId7" Type="http://schemas.openxmlformats.org/officeDocument/2006/relationships/image" Target="../media/image21.png"/><Relationship Id="rId2" Type="http://schemas.openxmlformats.org/officeDocument/2006/relationships/image" Target="../media/image18.png"/><Relationship Id="rId16" Type="http://schemas.openxmlformats.org/officeDocument/2006/relationships/customXml" Target="../ink/ink7.xml"/><Relationship Id="rId29" Type="http://schemas.openxmlformats.org/officeDocument/2006/relationships/image" Target="../media/image32.png"/><Relationship Id="rId11" Type="http://schemas.openxmlformats.org/officeDocument/2006/relationships/image" Target="../media/image23.png"/><Relationship Id="rId24" Type="http://schemas.openxmlformats.org/officeDocument/2006/relationships/customXml" Target="../ink/ink11.xml"/><Relationship Id="rId32" Type="http://schemas.openxmlformats.org/officeDocument/2006/relationships/customXml" Target="../ink/ink15.xml"/><Relationship Id="rId37" Type="http://schemas.openxmlformats.org/officeDocument/2006/relationships/image" Target="../media/image36.png"/><Relationship Id="rId40" Type="http://schemas.openxmlformats.org/officeDocument/2006/relationships/customXml" Target="../ink/ink19.xml"/><Relationship Id="rId45" Type="http://schemas.openxmlformats.org/officeDocument/2006/relationships/image" Target="../media/image40.png"/><Relationship Id="rId53" Type="http://schemas.openxmlformats.org/officeDocument/2006/relationships/image" Target="../media/image44.png"/><Relationship Id="rId5" Type="http://schemas.openxmlformats.org/officeDocument/2006/relationships/image" Target="../media/image20.png"/><Relationship Id="rId10" Type="http://schemas.openxmlformats.org/officeDocument/2006/relationships/customXml" Target="../ink/ink4.xml"/><Relationship Id="rId19" Type="http://schemas.openxmlformats.org/officeDocument/2006/relationships/image" Target="../media/image27.png"/><Relationship Id="rId31" Type="http://schemas.openxmlformats.org/officeDocument/2006/relationships/image" Target="../media/image33.png"/><Relationship Id="rId44" Type="http://schemas.openxmlformats.org/officeDocument/2006/relationships/customXml" Target="../ink/ink21.xml"/><Relationship Id="rId52" Type="http://schemas.openxmlformats.org/officeDocument/2006/relationships/customXml" Target="../ink/ink25.xml"/><Relationship Id="rId4" Type="http://schemas.openxmlformats.org/officeDocument/2006/relationships/customXml" Target="../ink/ink1.xml"/><Relationship Id="rId9" Type="http://schemas.openxmlformats.org/officeDocument/2006/relationships/image" Target="../media/image22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31.png"/><Relationship Id="rId30" Type="http://schemas.openxmlformats.org/officeDocument/2006/relationships/customXml" Target="../ink/ink14.xml"/><Relationship Id="rId35" Type="http://schemas.openxmlformats.org/officeDocument/2006/relationships/image" Target="../media/image35.png"/><Relationship Id="rId43" Type="http://schemas.openxmlformats.org/officeDocument/2006/relationships/image" Target="../media/image39.png"/><Relationship Id="rId48" Type="http://schemas.openxmlformats.org/officeDocument/2006/relationships/customXml" Target="../ink/ink23.xml"/><Relationship Id="rId8" Type="http://schemas.openxmlformats.org/officeDocument/2006/relationships/customXml" Target="../ink/ink3.xml"/><Relationship Id="rId51" Type="http://schemas.openxmlformats.org/officeDocument/2006/relationships/image" Target="../media/image43.png"/><Relationship Id="rId3" Type="http://schemas.openxmlformats.org/officeDocument/2006/relationships/image" Target="../media/image19.png"/><Relationship Id="rId12" Type="http://schemas.openxmlformats.org/officeDocument/2006/relationships/customXml" Target="../ink/ink5.xml"/><Relationship Id="rId17" Type="http://schemas.openxmlformats.org/officeDocument/2006/relationships/image" Target="../media/image26.png"/><Relationship Id="rId25" Type="http://schemas.openxmlformats.org/officeDocument/2006/relationships/image" Target="../media/image30.png"/><Relationship Id="rId33" Type="http://schemas.openxmlformats.org/officeDocument/2006/relationships/image" Target="../media/image34.png"/><Relationship Id="rId38" Type="http://schemas.openxmlformats.org/officeDocument/2006/relationships/customXml" Target="../ink/ink18.xml"/><Relationship Id="rId46" Type="http://schemas.openxmlformats.org/officeDocument/2006/relationships/customXml" Target="../ink/ink22.xml"/><Relationship Id="rId20" Type="http://schemas.openxmlformats.org/officeDocument/2006/relationships/customXml" Target="../ink/ink9.xml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5" Type="http://schemas.openxmlformats.org/officeDocument/2006/relationships/image" Target="../media/image25.png"/><Relationship Id="rId23" Type="http://schemas.openxmlformats.org/officeDocument/2006/relationships/image" Target="../media/image29.png"/><Relationship Id="rId28" Type="http://schemas.openxmlformats.org/officeDocument/2006/relationships/customXml" Target="../ink/ink13.xml"/><Relationship Id="rId36" Type="http://schemas.openxmlformats.org/officeDocument/2006/relationships/customXml" Target="../ink/ink17.xml"/><Relationship Id="rId49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5B5E-D8B8-4210-B211-5E3F4CF5B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ECE4560 – Introduction to Automation and Robotics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2867F-5436-4313-B7C5-25B84DFD6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20580"/>
          </a:xfrm>
        </p:spPr>
        <p:txBody>
          <a:bodyPr>
            <a:normAutofit/>
          </a:bodyPr>
          <a:lstStyle/>
          <a:p>
            <a:r>
              <a:rPr lang="en-US" sz="4000" dirty="0"/>
              <a:t>Lie Groups: Quick Intro to Matrix Versions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65F5FD9-6CC0-4229-8DAD-80DDDA4514D6}"/>
              </a:ext>
            </a:extLst>
          </p:cNvPr>
          <p:cNvSpPr txBox="1">
            <a:spLocks/>
          </p:cNvSpPr>
          <p:nvPr/>
        </p:nvSpPr>
        <p:spPr>
          <a:xfrm>
            <a:off x="1524000" y="5888181"/>
            <a:ext cx="9144000" cy="3463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Patricio A. Vela</a:t>
            </a:r>
          </a:p>
        </p:txBody>
      </p:sp>
    </p:spTree>
    <p:extLst>
      <p:ext uri="{BB962C8B-B14F-4D97-AF65-F5344CB8AC3E}">
        <p14:creationId xmlns:p14="http://schemas.microsoft.com/office/powerpoint/2010/main" val="33425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The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50" t="-16514" b="-44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839419A1-2E8D-4229-A386-3A687686CC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060" y="901598"/>
                <a:ext cx="11569880" cy="1716341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lnSpc>
                    <a:spcPct val="100000"/>
                  </a:lnSpc>
                  <a:buNone/>
                </a:pPr>
                <a:r>
                  <a:rPr lang="en-US" dirty="0"/>
                  <a:t>Consider </a:t>
                </a:r>
                <a:r>
                  <a:rPr lang="en-US"/>
                  <a:t>a “2D rigid body” </a:t>
                </a:r>
                <a:r>
                  <a:rPr lang="en-US" dirty="0"/>
                  <a:t>that is free to rotate about a fixed point in it.  </a:t>
                </a:r>
              </a:p>
              <a:p>
                <a:pPr marL="231775" indent="-231775" algn="just">
                  <a:lnSpc>
                    <a:spcPct val="100000"/>
                  </a:lnSpc>
                  <a:buNone/>
                </a:pPr>
                <a:r>
                  <a:rPr lang="en-US" dirty="0"/>
                  <a:t>Let there be a frame located at the fixed point.</a:t>
                </a:r>
              </a:p>
              <a:p>
                <a:pPr marL="231775" indent="-231775" algn="just">
                  <a:lnSpc>
                    <a:spcPct val="100000"/>
                  </a:lnSpc>
                  <a:buNone/>
                </a:pPr>
                <a:r>
                  <a:rPr lang="en-US" dirty="0"/>
                  <a:t>Suppose that the frame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-axis exactly aligns with the rotation.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839419A1-2E8D-4229-A386-3A687686CC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060" y="901598"/>
                <a:ext cx="11569880" cy="1716341"/>
              </a:xfrm>
              <a:blipFill>
                <a:blip r:embed="rId3"/>
                <a:stretch>
                  <a:fillRect l="-1054" t="-3915" b="-4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4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a group?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C037A7-AFB5-41EF-98DC-06C9A9D4BF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1058" y="1276350"/>
                <a:ext cx="11477115" cy="4305054"/>
              </a:xfrm>
              <a:prstGeom prst="rect">
                <a:avLst/>
              </a:prstGeom>
              <a:solidFill>
                <a:srgbClr val="F0F4FA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lnSpc>
                    <a:spcPct val="100000"/>
                  </a:lnSpc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:r>
                  <a:rPr lang="en-US" b="1" dirty="0"/>
                  <a:t>Definition.</a:t>
                </a:r>
                <a:r>
                  <a:rPr lang="en-US" dirty="0"/>
                  <a:t> A </a:t>
                </a:r>
                <a:r>
                  <a:rPr lang="en-US" u="sng" dirty="0"/>
                  <a:t>group</a:t>
                </a:r>
                <a:r>
                  <a:rPr lang="en-US" dirty="0"/>
                  <a:t> is a mathematical structure consisting of a set of elements that can be indexed; the set can be finite, infinite, or continuous.  Denote this set of elements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/>
                  <a:t>, </a:t>
                </a: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the index set. The group has</a:t>
                </a:r>
              </a:p>
              <a:p>
                <a:pPr marL="569913" indent="-231775" algn="just">
                  <a:lnSpc>
                    <a:spcPct val="100000"/>
                  </a:lnSpc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:r>
                  <a:rPr lang="en-US" dirty="0"/>
                  <a:t>1) An associative group operation, denoted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, called the group product.</a:t>
                </a:r>
              </a:p>
              <a:p>
                <a:pPr marL="569913" indent="-231775" algn="just">
                  <a:lnSpc>
                    <a:spcPct val="100000"/>
                  </a:lnSpc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:r>
                  <a:rPr lang="en-US" dirty="0"/>
                  <a:t>2) A unique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, called the </a:t>
                </a:r>
                <a:r>
                  <a:rPr lang="en-US" u="sng" dirty="0"/>
                  <a:t>identity element</a:t>
                </a:r>
                <a:r>
                  <a:rPr lang="en-US" dirty="0"/>
                  <a:t>, such that</a:t>
                </a:r>
              </a:p>
              <a:p>
                <a:pPr marL="569913" indent="-231775" algn="just">
                  <a:lnSpc>
                    <a:spcPct val="100000"/>
                  </a:lnSpc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∗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∀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  <a:p>
                <a:pPr marL="569913" indent="-231775" algn="just">
                  <a:lnSpc>
                    <a:spcPct val="100000"/>
                  </a:lnSpc>
                  <a:spcBef>
                    <a:spcPts val="1500"/>
                  </a:spcBef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:r>
                  <a:rPr lang="en-US" dirty="0"/>
                  <a:t>3) An inverse element for every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called the </a:t>
                </a:r>
                <a:r>
                  <a:rPr lang="en-US" u="sng" dirty="0"/>
                  <a:t>inverse</a:t>
                </a:r>
                <a:r>
                  <a:rPr lang="en-US" dirty="0"/>
                  <a:t>, for which</a:t>
                </a:r>
              </a:p>
              <a:p>
                <a:pPr marL="569913" indent="-231775" algn="just">
                  <a:lnSpc>
                    <a:spcPct val="100000"/>
                  </a:lnSpc>
                  <a:spcBef>
                    <a:spcPts val="1500"/>
                  </a:spcBef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  <a:p>
                <a:pPr marL="231775" indent="-231775" algn="just">
                  <a:lnSpc>
                    <a:spcPct val="100000"/>
                  </a:lnSpc>
                  <a:buFont typeface="Arial" panose="020B0604020202020204" pitchFamily="34" charset="0"/>
                  <a:buNone/>
                  <a:tabLst>
                    <a:tab pos="1828800" algn="l"/>
                    <a:tab pos="5486400" algn="l"/>
                  </a:tabLst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C037A7-AFB5-41EF-98DC-06C9A9D4BF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058" y="1276350"/>
                <a:ext cx="11477115" cy="4305054"/>
              </a:xfrm>
              <a:prstGeom prst="rect">
                <a:avLst/>
              </a:prstGeom>
              <a:blipFill>
                <a:blip r:embed="rId2"/>
                <a:stretch>
                  <a:fillRect l="-1062" t="-1414" r="-1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A688C83-AF9D-494F-B39C-AEC4347B695E}"/>
              </a:ext>
            </a:extLst>
          </p:cNvPr>
          <p:cNvSpPr txBox="1"/>
          <p:nvPr/>
        </p:nvSpPr>
        <p:spPr>
          <a:xfrm>
            <a:off x="327259" y="5919536"/>
            <a:ext cx="5236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Clock Math</a:t>
            </a:r>
          </a:p>
        </p:txBody>
      </p:sp>
    </p:spTree>
    <p:extLst>
      <p:ext uri="{BB962C8B-B14F-4D97-AF65-F5344CB8AC3E}">
        <p14:creationId xmlns:p14="http://schemas.microsoft.com/office/powerpoint/2010/main" val="309285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a Lie group?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1058" y="1035053"/>
                <a:ext cx="11477115" cy="1019966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lnSpc>
                    <a:spcPct val="100000"/>
                  </a:lnSpc>
                  <a:buNone/>
                  <a:tabLst>
                    <a:tab pos="1828800" algn="l"/>
                    <a:tab pos="5486400" algn="l"/>
                  </a:tabLst>
                </a:pPr>
                <a:r>
                  <a:rPr lang="en-US" b="1" dirty="0"/>
                  <a:t>Definition.	</a:t>
                </a:r>
                <a:r>
                  <a:rPr lang="en-US" dirty="0"/>
                  <a:t>A </a:t>
                </a:r>
                <a:r>
                  <a:rPr lang="en-US" u="sng" dirty="0"/>
                  <a:t>Lie group</a:t>
                </a:r>
                <a:r>
                  <a:rPr lang="en-US" dirty="0"/>
                  <a:t> is a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which is also a smooth manifold and for which the group product and inverse are smooth.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058" y="1035053"/>
                <a:ext cx="11477115" cy="1019966"/>
              </a:xfrm>
              <a:blipFill>
                <a:blip r:embed="rId2"/>
                <a:stretch>
                  <a:fillRect l="-1062" t="-6587" r="-1115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C037A7-AFB5-41EF-98DC-06C9A9D4BF8F}"/>
              </a:ext>
            </a:extLst>
          </p:cNvPr>
          <p:cNvSpPr txBox="1">
            <a:spLocks/>
          </p:cNvSpPr>
          <p:nvPr/>
        </p:nvSpPr>
        <p:spPr>
          <a:xfrm>
            <a:off x="251058" y="2409033"/>
            <a:ext cx="11477115" cy="3944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775" indent="-231775" algn="just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  <a:tab pos="5486400" algn="l"/>
              </a:tabLst>
            </a:pPr>
            <a:endParaRPr lang="en-US" dirty="0"/>
          </a:p>
          <a:p>
            <a:pPr marL="231775" indent="-231775" algn="just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  <a:tab pos="5486400" algn="l"/>
              </a:tabLst>
            </a:pPr>
            <a:r>
              <a:rPr lang="en-US" dirty="0"/>
              <a:t>OK, but what …</a:t>
            </a:r>
          </a:p>
          <a:p>
            <a:pPr marL="231775" indent="-6350" algn="just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  <a:tab pos="5486400" algn="l"/>
              </a:tabLst>
            </a:pPr>
            <a:r>
              <a:rPr lang="en-US" dirty="0"/>
              <a:t>is smooth? </a:t>
            </a:r>
          </a:p>
          <a:p>
            <a:pPr marL="231775" indent="-6350" algn="just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  <a:tab pos="5486400" algn="l"/>
              </a:tabLst>
            </a:pPr>
            <a:r>
              <a:rPr lang="en-US" dirty="0"/>
              <a:t>is a manifold?</a:t>
            </a:r>
          </a:p>
          <a:p>
            <a:pPr marL="231775" indent="-231775" algn="just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  <a:tab pos="548640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44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Rotation matrices (i.e., Orthogonal matrices)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/>
                  <a:t> consists of the set of orthogonal 2x2 matrices.  It is called the </a:t>
                </a:r>
                <a:r>
                  <a:rPr lang="en-US" u="sng" dirty="0"/>
                  <a:t>orthogonal group in 2-space.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blipFill>
                <a:blip r:embed="rId2"/>
                <a:stretch>
                  <a:fillRect l="-1054" t="-10405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solidFill>
                <a:srgbClr val="F0F4FA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/>
                  <a:t> consists of the set of orthogonal 2x2 matrices with unit determinant.  It is called the </a:t>
                </a:r>
                <a:r>
                  <a:rPr lang="en-US" u="sng" dirty="0"/>
                  <a:t>special orthogonal group in 2-space.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blipFill>
                <a:blip r:embed="rId3"/>
                <a:stretch>
                  <a:fillRect l="-1054" t="-9770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2CDAB32-F995-44A3-ABCE-DAC46A4C49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8140" y="5254831"/>
                <a:ext cx="11322799" cy="552203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dirty="0"/>
                  <a:t> such that it comprises of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=+1.</m:t>
                    </m:r>
                  </m:oMath>
                </a14:m>
                <a:endParaRPr lang="en-US" u="sng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2CDAB32-F995-44A3-ABCE-DAC46A4C49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0" y="5254831"/>
                <a:ext cx="11322799" cy="552203"/>
              </a:xfrm>
              <a:prstGeom prst="rect">
                <a:avLst/>
              </a:prstGeom>
              <a:blipFill>
                <a:blip r:embed="rId4"/>
                <a:stretch>
                  <a:fillRect t="-18681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A6E1CC-7B3C-4048-887E-4BB61D38431C}"/>
                  </a:ext>
                </a:extLst>
              </p:cNvPr>
              <p:cNvSpPr txBox="1"/>
              <p:nvPr/>
            </p:nvSpPr>
            <p:spPr>
              <a:xfrm>
                <a:off x="558141" y="2338076"/>
                <a:ext cx="11174680" cy="94878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A6E1CC-7B3C-4048-887E-4BB61D384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1" y="2338076"/>
                <a:ext cx="11174680" cy="9487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074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Rotation matrices (i.e., Orthogonal matrices)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dirty="0"/>
                  <a:t> consists of the set of orthogonal 3x3 matrices.  It is called the </a:t>
                </a:r>
                <a:r>
                  <a:rPr lang="en-US" u="sng" dirty="0"/>
                  <a:t>orthogonal group in 3-space.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blipFill>
                <a:blip r:embed="rId2"/>
                <a:stretch>
                  <a:fillRect l="-1054" t="-10405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solidFill>
                <a:srgbClr val="F0F4FA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dirty="0"/>
                  <a:t> consists of the set of orthogonal 3x3 matrices with unit determinant.  It is called the </a:t>
                </a:r>
                <a:r>
                  <a:rPr lang="en-US" u="sng" dirty="0"/>
                  <a:t>special orthogonal group in 3-space.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blipFill>
                <a:blip r:embed="rId3"/>
                <a:stretch>
                  <a:fillRect l="-1054" t="-9770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1FB5BD0-6B3A-4BB6-BE3D-D23E37C0AA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8140" y="5254831"/>
                <a:ext cx="11322799" cy="552203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dirty="0"/>
                  <a:t> such that it comprises of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=+1.</m:t>
                    </m:r>
                  </m:oMath>
                </a14:m>
                <a:endParaRPr lang="en-US" u="sng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1FB5BD0-6B3A-4BB6-BE3D-D23E37C0AA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0" y="5254831"/>
                <a:ext cx="11322799" cy="552203"/>
              </a:xfrm>
              <a:prstGeom prst="rect">
                <a:avLst/>
              </a:prstGeom>
              <a:blipFill>
                <a:blip r:embed="rId4"/>
                <a:stretch>
                  <a:fillRect t="-18681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DA791A-F942-40C2-83BB-CF541D6DF87B}"/>
                  </a:ext>
                </a:extLst>
              </p:cNvPr>
              <p:cNvSpPr txBox="1"/>
              <p:nvPr/>
            </p:nvSpPr>
            <p:spPr>
              <a:xfrm>
                <a:off x="558140" y="2338608"/>
                <a:ext cx="11174680" cy="94878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mr>
                          <m:mr>
                            <m:e>
                              <m:acc>
                                <m:accPr>
                                  <m:chr m:val="̂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e>
                              <m:acc>
                                <m:accPr>
                                  <m:chr m:val="̂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̂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acc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DA791A-F942-40C2-83BB-CF541D6DF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0" y="2338608"/>
                <a:ext cx="11174680" cy="948786"/>
              </a:xfrm>
              <a:prstGeom prst="rect">
                <a:avLst/>
              </a:prstGeom>
              <a:blipFill>
                <a:blip r:embed="rId5"/>
                <a:stretch>
                  <a:fillRect t="-16129" b="-21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434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Rotation matrices (i.e., Orthogonal matrices)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/>
                  <a:t> consists of the set of 2D translations.  It is called </a:t>
                </a:r>
                <a:r>
                  <a:rPr lang="en-US" u="sng" dirty="0"/>
                  <a:t>Euclidean 2-space.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blipFill>
                <a:blip r:embed="rId2"/>
                <a:stretch>
                  <a:fillRect l="-1054" t="-10405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solidFill>
                <a:srgbClr val="F0F4FA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/>
                  <a:t> consists of the set of 2D rigid body displacements. It is called the </a:t>
                </a:r>
                <a:r>
                  <a:rPr lang="en-US" u="sng" dirty="0"/>
                  <a:t>special Euclidean group in 2-space.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blipFill>
                <a:blip r:embed="rId3"/>
                <a:stretch>
                  <a:fillRect l="-1054" t="-9770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58315B-277E-4B49-994C-DB6E529A7919}"/>
                  </a:ext>
                </a:extLst>
              </p:cNvPr>
              <p:cNvSpPr txBox="1"/>
              <p:nvPr/>
            </p:nvSpPr>
            <p:spPr>
              <a:xfrm>
                <a:off x="558141" y="2300498"/>
                <a:ext cx="11174680" cy="94878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.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58315B-277E-4B49-994C-DB6E529A79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1" y="2300498"/>
                <a:ext cx="11174680" cy="9487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6E2F-FB38-454A-9AF1-09C7745F1CBC}"/>
                  </a:ext>
                </a:extLst>
              </p:cNvPr>
              <p:cNvSpPr txBox="1"/>
              <p:nvPr/>
            </p:nvSpPr>
            <p:spPr>
              <a:xfrm>
                <a:off x="558141" y="4980894"/>
                <a:ext cx="11174680" cy="1450649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</a:t>
                </a:r>
              </a:p>
              <a:p>
                <a:r>
                  <a:rPr lang="en-US" sz="2800" dirty="0"/>
                  <a:t>							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6E2F-FB38-454A-9AF1-09C7745F1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1" y="4980894"/>
                <a:ext cx="11174680" cy="1450649"/>
              </a:xfrm>
              <a:prstGeom prst="rect">
                <a:avLst/>
              </a:prstGeom>
              <a:blipFill>
                <a:blip r:embed="rId5"/>
                <a:stretch>
                  <a:fillRect b="-4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966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Rotation matrices (i.e., Orthogonal matrices)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solidFill>
                <a:srgbClr val="F0F4FA"/>
              </a:solidFill>
            </p:spPr>
            <p:txBody>
              <a:bodyPr>
                <a:noAutofit/>
              </a:bodyPr>
              <a:lstStyle/>
              <a:p>
                <a:pPr marL="231775" indent="-231775" algn="just"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dirty="0"/>
                  <a:t> consists of the set of 3D translations.  It is called </a:t>
                </a:r>
                <a:r>
                  <a:rPr lang="en-US" u="sng" dirty="0"/>
                  <a:t>Euclidean 3-space.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FADFF-3AB0-4A5D-A034-68B2A5656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060" y="901600"/>
                <a:ext cx="11569880" cy="1057830"/>
              </a:xfrm>
              <a:blipFill>
                <a:blip r:embed="rId2"/>
                <a:stretch>
                  <a:fillRect l="-1054" t="-10405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solidFill>
                <a:srgbClr val="F0F4FA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1775" indent="-231775" algn="just">
                  <a:buFont typeface="Arial" panose="020B0604020202020204" pitchFamily="34" charset="0"/>
                  <a:buNone/>
                </a:pPr>
                <a:r>
                  <a:rPr lang="en-US" b="1" dirty="0"/>
                  <a:t>Definition.</a:t>
                </a:r>
                <a:r>
                  <a:rPr lang="en-US" dirty="0"/>
                  <a:t> The Lie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dirty="0"/>
                  <a:t> consists of the set of 2D rigid body displacements. It is called the </a:t>
                </a:r>
                <a:r>
                  <a:rPr lang="en-US" u="sng" dirty="0"/>
                  <a:t>special Euclidean group in 3-space.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24F4DA-7D7F-4703-AA7D-B33FE1C99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60" y="3666572"/>
                <a:ext cx="11569880" cy="1057830"/>
              </a:xfrm>
              <a:prstGeom prst="rect">
                <a:avLst/>
              </a:prstGeom>
              <a:blipFill>
                <a:blip r:embed="rId3"/>
                <a:stretch>
                  <a:fillRect l="-1054" t="-9770" r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D13620-3A27-4182-880C-91DFC9365AB2}"/>
                  </a:ext>
                </a:extLst>
              </p:cNvPr>
              <p:cNvSpPr txBox="1"/>
              <p:nvPr/>
            </p:nvSpPr>
            <p:spPr>
              <a:xfrm>
                <a:off x="558141" y="4980894"/>
                <a:ext cx="11174680" cy="1450649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</a:t>
                </a:r>
              </a:p>
              <a:p>
                <a:r>
                  <a:rPr lang="en-US" sz="2800" dirty="0"/>
                  <a:t>							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D13620-3A27-4182-880C-91DFC9365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1" y="4980894"/>
                <a:ext cx="11174680" cy="1450649"/>
              </a:xfrm>
              <a:prstGeom prst="rect">
                <a:avLst/>
              </a:prstGeom>
              <a:blipFill>
                <a:blip r:embed="rId4"/>
                <a:stretch>
                  <a:fillRect b="-4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51C3F7-3515-4170-B459-49DD316183DC}"/>
                  </a:ext>
                </a:extLst>
              </p:cNvPr>
              <p:cNvSpPr txBox="1"/>
              <p:nvPr/>
            </p:nvSpPr>
            <p:spPr>
              <a:xfrm>
                <a:off x="558141" y="2154940"/>
                <a:ext cx="11174680" cy="124900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800" dirty="0"/>
                  <a:t> can be represented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,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.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51C3F7-3515-4170-B459-49DD31618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41" y="2154940"/>
                <a:ext cx="11174680" cy="12490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113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The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50" t="-16514" b="-44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39419A1-2E8D-4229-A386-3A687686C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060" y="901599"/>
            <a:ext cx="11569880" cy="1259710"/>
          </a:xfrm>
          <a:solidFill>
            <a:srgbClr val="F0F4FA"/>
          </a:solidFill>
        </p:spPr>
        <p:txBody>
          <a:bodyPr>
            <a:noAutofit/>
          </a:bodyPr>
          <a:lstStyle/>
          <a:p>
            <a:pPr marL="231775" indent="-231775" algn="just">
              <a:lnSpc>
                <a:spcPct val="100000"/>
              </a:lnSpc>
              <a:buNone/>
            </a:pPr>
            <a:r>
              <a:rPr lang="en-US" dirty="0"/>
              <a:t>Consider a 3D rigid body that is free to rotate about a fixed point in it.  </a:t>
            </a:r>
          </a:p>
          <a:p>
            <a:pPr marL="231775" indent="-231775" algn="just">
              <a:lnSpc>
                <a:spcPct val="100000"/>
              </a:lnSpc>
              <a:buNone/>
            </a:pPr>
            <a:r>
              <a:rPr lang="en-US" dirty="0"/>
              <a:t>Let there be a frame located at the fixed point.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9B4CE81-5EEE-4917-8EC2-F07B6E4012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59" y="2707574"/>
                <a:ext cx="4636722" cy="3764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sz="2400" dirty="0"/>
                  <a:t>Applying the rotation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400" dirty="0"/>
                  <a:t> to the body changes the location of points but keeps the point at the frame origin at the frame origin.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sz="2400" dirty="0"/>
                  <a:t>However, all points should preserve their mutual relationships.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9B4CE81-5EEE-4917-8EC2-F07B6E401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59" y="2707574"/>
                <a:ext cx="4636722" cy="3764478"/>
              </a:xfrm>
              <a:prstGeom prst="rect">
                <a:avLst/>
              </a:prstGeom>
              <a:blipFill>
                <a:blip r:embed="rId3"/>
                <a:stretch>
                  <a:fillRect l="-1971" t="-971" r="-2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92190AB4-7911-2CA3-CCE6-724CDB1F1A9B}"/>
              </a:ext>
            </a:extLst>
          </p:cNvPr>
          <p:cNvGrpSpPr/>
          <p:nvPr/>
        </p:nvGrpSpPr>
        <p:grpSpPr>
          <a:xfrm>
            <a:off x="6444624" y="2841171"/>
            <a:ext cx="2912400" cy="2861280"/>
            <a:chOff x="6444624" y="2841171"/>
            <a:chExt cx="2912400" cy="286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C23BC21C-F43A-3630-9EFC-A673D47014AA}"/>
                    </a:ext>
                  </a:extLst>
                </p14:cNvPr>
                <p14:cNvContentPartPr/>
                <p14:nvPr/>
              </p14:nvContentPartPr>
              <p14:xfrm>
                <a:off x="7630104" y="2841171"/>
                <a:ext cx="77400" cy="14842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C23BC21C-F43A-3630-9EFC-A673D47014A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612464" y="2823171"/>
                  <a:ext cx="113040" cy="151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42E89440-56C0-38C8-FFF2-B18C08461B62}"/>
                    </a:ext>
                  </a:extLst>
                </p14:cNvPr>
                <p14:cNvContentPartPr/>
                <p14:nvPr/>
              </p14:nvContentPartPr>
              <p14:xfrm>
                <a:off x="7700304" y="4247691"/>
                <a:ext cx="1656720" cy="853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42E89440-56C0-38C8-FFF2-B18C08461B6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682304" y="4229691"/>
                  <a:ext cx="169236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8E64FA36-AC27-C6FD-1F43-E851B09DCE49}"/>
                    </a:ext>
                  </a:extLst>
                </p14:cNvPr>
                <p14:cNvContentPartPr/>
                <p14:nvPr/>
              </p14:nvContentPartPr>
              <p14:xfrm>
                <a:off x="6701664" y="4310691"/>
                <a:ext cx="1022760" cy="11059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8E64FA36-AC27-C6FD-1F43-E851B09DCE4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684024" y="4292691"/>
                  <a:ext cx="1058400" cy="11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F8F6EBD-99D4-2595-CDC4-AECF560BF575}"/>
                    </a:ext>
                  </a:extLst>
                </p14:cNvPr>
                <p14:cNvContentPartPr/>
                <p14:nvPr/>
              </p14:nvContentPartPr>
              <p14:xfrm>
                <a:off x="6450384" y="5590131"/>
                <a:ext cx="101520" cy="1123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F8F6EBD-99D4-2595-CDC4-AECF560BF57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432744" y="5572131"/>
                  <a:ext cx="13716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DB5DD81-5792-545A-1F8B-1B3B8F2EE073}"/>
                    </a:ext>
                  </a:extLst>
                </p14:cNvPr>
                <p14:cNvContentPartPr/>
                <p14:nvPr/>
              </p14:nvContentPartPr>
              <p14:xfrm>
                <a:off x="6450024" y="5617491"/>
                <a:ext cx="59040" cy="727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DB5DD81-5792-545A-1F8B-1B3B8F2EE07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432024" y="5599851"/>
                  <a:ext cx="9468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D4924BA7-E9AB-E79B-965A-2471BFACCBBC}"/>
                    </a:ext>
                  </a:extLst>
                </p14:cNvPr>
                <p14:cNvContentPartPr/>
                <p14:nvPr/>
              </p14:nvContentPartPr>
              <p14:xfrm>
                <a:off x="6444624" y="5487171"/>
                <a:ext cx="61920" cy="727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D4924BA7-E9AB-E79B-965A-2471BFACCBB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426624" y="5469531"/>
                  <a:ext cx="97560" cy="108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2B88350-49C7-0A1F-390F-5985C9BA38E4}"/>
              </a:ext>
            </a:extLst>
          </p:cNvPr>
          <p:cNvGrpSpPr/>
          <p:nvPr/>
        </p:nvGrpSpPr>
        <p:grpSpPr>
          <a:xfrm>
            <a:off x="9489144" y="4105491"/>
            <a:ext cx="86040" cy="338760"/>
            <a:chOff x="9489144" y="4105491"/>
            <a:chExt cx="86040" cy="338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965EBFBD-9482-9234-91B9-230EB0A2D24F}"/>
                    </a:ext>
                  </a:extLst>
                </p14:cNvPr>
                <p14:cNvContentPartPr/>
                <p14:nvPr/>
              </p14:nvContentPartPr>
              <p14:xfrm>
                <a:off x="9499944" y="4247331"/>
                <a:ext cx="66600" cy="846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965EBFBD-9482-9234-91B9-230EB0A2D24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482304" y="4229331"/>
                  <a:ext cx="10224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D4B9910-70DE-CF80-4EB2-64B059A46755}"/>
                    </a:ext>
                  </a:extLst>
                </p14:cNvPr>
                <p14:cNvContentPartPr/>
                <p14:nvPr/>
              </p14:nvContentPartPr>
              <p14:xfrm>
                <a:off x="9489144" y="4245531"/>
                <a:ext cx="86040" cy="1987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D4B9910-70DE-CF80-4EB2-64B059A4675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471504" y="4227891"/>
                  <a:ext cx="12168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B4F8C110-5A0B-FC0B-F9FB-7C9ADD64D9D2}"/>
                    </a:ext>
                  </a:extLst>
                </p14:cNvPr>
                <p14:cNvContentPartPr/>
                <p14:nvPr/>
              </p14:nvContentPartPr>
              <p14:xfrm>
                <a:off x="9493464" y="4105491"/>
                <a:ext cx="73800" cy="961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B4F8C110-5A0B-FC0B-F9FB-7C9ADD64D9D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475464" y="4087851"/>
                  <a:ext cx="109440" cy="13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6A2A8A3-0801-0388-2222-A06AA7D900D4}"/>
              </a:ext>
            </a:extLst>
          </p:cNvPr>
          <p:cNvGrpSpPr/>
          <p:nvPr/>
        </p:nvGrpSpPr>
        <p:grpSpPr>
          <a:xfrm>
            <a:off x="7398624" y="2560371"/>
            <a:ext cx="100440" cy="227880"/>
            <a:chOff x="7398624" y="2560371"/>
            <a:chExt cx="100440" cy="22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C679C440-E850-001C-ACBE-0B3A7EE8200C}"/>
                    </a:ext>
                  </a:extLst>
                </p14:cNvPr>
                <p14:cNvContentPartPr/>
                <p14:nvPr/>
              </p14:nvContentPartPr>
              <p14:xfrm>
                <a:off x="7423824" y="2685291"/>
                <a:ext cx="73440" cy="1029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C679C440-E850-001C-ACBE-0B3A7EE8200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405824" y="2667651"/>
                  <a:ext cx="10908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E707EEC-6A66-A758-84EE-404EA0EF90EC}"/>
                    </a:ext>
                  </a:extLst>
                </p14:cNvPr>
                <p14:cNvContentPartPr/>
                <p14:nvPr/>
              </p14:nvContentPartPr>
              <p14:xfrm>
                <a:off x="7423824" y="2727411"/>
                <a:ext cx="75240" cy="154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E707EEC-6A66-A758-84EE-404EA0EF90E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405824" y="2709411"/>
                  <a:ext cx="11088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0AE90AC-7731-5246-8CFF-5C967BA7674C}"/>
                    </a:ext>
                  </a:extLst>
                </p14:cNvPr>
                <p14:cNvContentPartPr/>
                <p14:nvPr/>
              </p14:nvContentPartPr>
              <p14:xfrm>
                <a:off x="7398624" y="2560371"/>
                <a:ext cx="63000" cy="716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0AE90AC-7731-5246-8CFF-5C967BA7674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380624" y="2542371"/>
                  <a:ext cx="98640" cy="107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2E3FD999-441C-DCA0-8F53-57C94F9ECE32}"/>
                  </a:ext>
                </a:extLst>
              </p14:cNvPr>
              <p14:cNvContentPartPr/>
              <p14:nvPr/>
            </p14:nvContentPartPr>
            <p14:xfrm>
              <a:off x="7658904" y="4275051"/>
              <a:ext cx="73440" cy="7524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2E3FD999-441C-DCA0-8F53-57C94F9ECE32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7650264" y="4266411"/>
                <a:ext cx="91080" cy="9288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BCB63673-896B-0EA2-3648-31162674E2EC}"/>
              </a:ext>
            </a:extLst>
          </p:cNvPr>
          <p:cNvGrpSpPr/>
          <p:nvPr/>
        </p:nvGrpSpPr>
        <p:grpSpPr>
          <a:xfrm>
            <a:off x="7100904" y="3332931"/>
            <a:ext cx="926640" cy="1056960"/>
            <a:chOff x="7100904" y="3332931"/>
            <a:chExt cx="926640" cy="10569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3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34EC747C-31E1-4395-32D0-19031D3B17B6}"/>
                    </a:ext>
                  </a:extLst>
                </p14:cNvPr>
                <p14:cNvContentPartPr/>
                <p14:nvPr/>
              </p14:nvContentPartPr>
              <p14:xfrm>
                <a:off x="7100904" y="3332931"/>
                <a:ext cx="926640" cy="1013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34EC747C-31E1-4395-32D0-19031D3B17B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083264" y="3315291"/>
                  <a:ext cx="962280" cy="10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3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0794B2B-7680-12EC-A7D5-15D493884BF9}"/>
                    </a:ext>
                  </a:extLst>
                </p14:cNvPr>
                <p14:cNvContentPartPr/>
                <p14:nvPr/>
              </p14:nvContentPartPr>
              <p14:xfrm>
                <a:off x="7409064" y="4213131"/>
                <a:ext cx="189720" cy="1767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0794B2B-7680-12EC-A7D5-15D493884BF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391064" y="4195491"/>
                  <a:ext cx="22536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3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58D218B4-2550-E8F2-7DA0-AB92637BFC16}"/>
                    </a:ext>
                  </a:extLst>
                </p14:cNvPr>
                <p14:cNvContentPartPr/>
                <p14:nvPr/>
              </p14:nvContentPartPr>
              <p14:xfrm>
                <a:off x="7443984" y="4275771"/>
                <a:ext cx="96480" cy="892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58D218B4-2550-E8F2-7DA0-AB92637BFC1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426344" y="4257771"/>
                  <a:ext cx="132120" cy="124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C512615-2C81-C232-62E6-0D25D88CE17E}"/>
              </a:ext>
            </a:extLst>
          </p:cNvPr>
          <p:cNvGrpSpPr/>
          <p:nvPr/>
        </p:nvGrpSpPr>
        <p:grpSpPr>
          <a:xfrm>
            <a:off x="7020624" y="3478011"/>
            <a:ext cx="1263240" cy="1415160"/>
            <a:chOff x="7020624" y="3478011"/>
            <a:chExt cx="1263240" cy="141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CF8432C-008C-0D95-2FF7-6F64B763D725}"/>
                    </a:ext>
                  </a:extLst>
                </p14:cNvPr>
                <p14:cNvContentPartPr/>
                <p14:nvPr/>
              </p14:nvContentPartPr>
              <p14:xfrm>
                <a:off x="7020624" y="3478011"/>
                <a:ext cx="1263240" cy="14151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CF8432C-008C-0D95-2FF7-6F64B763D725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011624" y="3469011"/>
                  <a:ext cx="1280880" cy="143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672A7AC7-211A-918C-3CCF-B9E4836D52C5}"/>
                    </a:ext>
                  </a:extLst>
                </p14:cNvPr>
                <p14:cNvContentPartPr/>
                <p14:nvPr/>
              </p14:nvContentPartPr>
              <p14:xfrm>
                <a:off x="8198904" y="3517611"/>
                <a:ext cx="2880" cy="39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672A7AC7-211A-918C-3CCF-B9E4836D52C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190264" y="3508611"/>
                  <a:ext cx="2052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2AB310B6-2AAB-D82B-E657-3BE7C84893DD}"/>
                    </a:ext>
                  </a:extLst>
                </p14:cNvPr>
                <p14:cNvContentPartPr/>
                <p14:nvPr/>
              </p14:nvContentPartPr>
              <p14:xfrm>
                <a:off x="8145624" y="3499611"/>
                <a:ext cx="42120" cy="201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2AB310B6-2AAB-D82B-E657-3BE7C84893D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136984" y="3490611"/>
                  <a:ext cx="597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68453B0A-29F7-3DFF-B53F-AE9B4816D1BD}"/>
                    </a:ext>
                  </a:extLst>
                </p14:cNvPr>
                <p14:cNvContentPartPr/>
                <p14:nvPr/>
              </p14:nvContentPartPr>
              <p14:xfrm>
                <a:off x="8036184" y="3487011"/>
                <a:ext cx="68400" cy="158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68453B0A-29F7-3DFF-B53F-AE9B4816D1B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027544" y="3478011"/>
                  <a:ext cx="8604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368FC02-72B9-DA92-47F9-9A858AEBBFAE}"/>
                    </a:ext>
                  </a:extLst>
                </p14:cNvPr>
                <p14:cNvContentPartPr/>
                <p14:nvPr/>
              </p14:nvContentPartPr>
              <p14:xfrm>
                <a:off x="7894344" y="3552891"/>
                <a:ext cx="367200" cy="2941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368FC02-72B9-DA92-47F9-9A858AEBBFA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885704" y="3543891"/>
                  <a:ext cx="38484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66248065-7CC4-8F65-3C9A-083B41BD3871}"/>
                    </a:ext>
                  </a:extLst>
                </p14:cNvPr>
                <p14:cNvContentPartPr/>
                <p14:nvPr/>
              </p14:nvContentPartPr>
              <p14:xfrm>
                <a:off x="7688424" y="3754491"/>
                <a:ext cx="400320" cy="34308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66248065-7CC4-8F65-3C9A-083B41BD387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679424" y="3745491"/>
                  <a:ext cx="41796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943275A-03CE-311C-BE60-F709E83AD9B4}"/>
                    </a:ext>
                  </a:extLst>
                </p14:cNvPr>
                <p14:cNvContentPartPr/>
                <p14:nvPr/>
              </p14:nvContentPartPr>
              <p14:xfrm>
                <a:off x="7437864" y="3917571"/>
                <a:ext cx="544320" cy="4474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6943275A-03CE-311C-BE60-F709E83AD9B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428864" y="3908931"/>
                  <a:ext cx="561960" cy="46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C67C686-8BFC-F3E1-B642-37E35D0ACB88}"/>
                    </a:ext>
                  </a:extLst>
                </p14:cNvPr>
                <p14:cNvContentPartPr/>
                <p14:nvPr/>
              </p14:nvContentPartPr>
              <p14:xfrm>
                <a:off x="7111344" y="4098291"/>
                <a:ext cx="792360" cy="60444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C67C686-8BFC-F3E1-B642-37E35D0ACB8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102704" y="4089651"/>
                  <a:ext cx="810000" cy="62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8C5E69B-CBF7-C549-76F3-7235F843226A}"/>
                    </a:ext>
                  </a:extLst>
                </p14:cNvPr>
                <p14:cNvContentPartPr/>
                <p14:nvPr/>
              </p14:nvContentPartPr>
              <p14:xfrm>
                <a:off x="7086864" y="4545051"/>
                <a:ext cx="602280" cy="3247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8C5E69B-CBF7-C549-76F3-7235F843226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078224" y="4536411"/>
                  <a:ext cx="619920" cy="342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5794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The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D40C9C-D1BF-4629-96F9-CABCC1E165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50" t="-16514" b="-44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39419A1-2E8D-4229-A386-3A687686C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060" y="901599"/>
            <a:ext cx="11569880" cy="1259710"/>
          </a:xfrm>
          <a:solidFill>
            <a:srgbClr val="F0F4FA"/>
          </a:solidFill>
        </p:spPr>
        <p:txBody>
          <a:bodyPr>
            <a:noAutofit/>
          </a:bodyPr>
          <a:lstStyle/>
          <a:p>
            <a:pPr marL="231775" indent="-231775" algn="just">
              <a:lnSpc>
                <a:spcPct val="100000"/>
              </a:lnSpc>
              <a:buNone/>
            </a:pPr>
            <a:r>
              <a:rPr lang="en-US" dirty="0"/>
              <a:t>Consider a 3D rigid body that is free to rotate about a fixed point in it.  </a:t>
            </a:r>
          </a:p>
          <a:p>
            <a:pPr marL="231775" indent="-231775" algn="just">
              <a:lnSpc>
                <a:spcPct val="100000"/>
              </a:lnSpc>
              <a:buNone/>
            </a:pPr>
            <a:r>
              <a:rPr lang="en-US" dirty="0"/>
              <a:t>Let there be a frame located at the fixed point.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9B4CE81-5EEE-4917-8EC2-F07B6E4012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059" y="2707574"/>
                <a:ext cx="4636722" cy="3764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sz="2400" dirty="0"/>
                  <a:t>Applying the rotation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400" dirty="0"/>
                  <a:t> to the body changes the location of points but keeps the point at the frame origin at the frame origin.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sz="2400" dirty="0"/>
                  <a:t>However, all points should preserve their mutual relationships.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9B4CE81-5EEE-4917-8EC2-F07B6E401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59" y="2707574"/>
                <a:ext cx="4636722" cy="3764478"/>
              </a:xfrm>
              <a:prstGeom prst="rect">
                <a:avLst/>
              </a:prstGeom>
              <a:blipFill>
                <a:blip r:embed="rId3"/>
                <a:stretch>
                  <a:fillRect l="-1971" t="-971" r="-2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099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the 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832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Cambria Math</vt:lpstr>
      <vt:lpstr>Times New Roman</vt:lpstr>
      <vt:lpstr>Office Theme</vt:lpstr>
      <vt:lpstr>ECE4560 – Introduction to Automation and Robotics</vt:lpstr>
      <vt:lpstr>What is a group?</vt:lpstr>
      <vt:lpstr>What is a Lie group?</vt:lpstr>
      <vt:lpstr>Example: Rotation matrices (i.e., Orthogonal matrices)</vt:lpstr>
      <vt:lpstr>Example: Rotation matrices (i.e., Orthogonal matrices)</vt:lpstr>
      <vt:lpstr>Example: Rotation matrices (i.e., Orthogonal matrices)</vt:lpstr>
      <vt:lpstr>Example: Rotation matrices (i.e., Orthogonal matrices)</vt:lpstr>
      <vt:lpstr>The Space SO(3)</vt:lpstr>
      <vt:lpstr>The Space SO(3)</vt:lpstr>
      <vt:lpstr>The Space SO(2)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ECE6554 – Adaptive Control</dc:title>
  <dc:creator>Vela, Patricio A</dc:creator>
  <cp:lastModifiedBy>Vela, Patricio A</cp:lastModifiedBy>
  <cp:revision>1</cp:revision>
  <dcterms:created xsi:type="dcterms:W3CDTF">2022-02-10T18:24:37Z</dcterms:created>
  <dcterms:modified xsi:type="dcterms:W3CDTF">2023-09-08T19:28:31Z</dcterms:modified>
</cp:coreProperties>
</file>