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3" r:id="rId4"/>
    <p:sldId id="266" r:id="rId5"/>
    <p:sldId id="267" r:id="rId6"/>
    <p:sldId id="268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C78D4E1-3608-4612-9D3F-8B65CC14AB99}">
          <p14:sldIdLst>
            <p14:sldId id="256"/>
            <p14:sldId id="265"/>
            <p14:sldId id="273"/>
            <p14:sldId id="266"/>
            <p14:sldId id="267"/>
            <p14:sldId id="268"/>
          </p14:sldIdLst>
        </p14:section>
        <p14:section name="Waypoints" id="{B8A67EF4-8775-4335-A072-CA0C37F391D3}">
          <p14:sldIdLst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E5"/>
    <a:srgbClr val="EDF1F9"/>
    <a:srgbClr val="E5EBF7"/>
    <a:srgbClr val="F0F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56AFF2-A835-4514-BE36-8CB9E56D6869}" v="2274" dt="2023-10-26T19:58:18.498"/>
    <p1510:client id="{3F0171C3-8825-4122-8EB6-56B897FA093C}" v="106" dt="2023-10-26T20:08:28.5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75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la, Patricio A" userId="7acaa038-490b-4fb2-9f79-12f33e15acb1" providerId="ADAL" clId="{F14932F7-D3AE-4794-9C3C-73DBE1408B0E}"/>
    <pc:docChg chg="undo custSel addSld delSld modSld">
      <pc:chgData name="Vela, Patricio A" userId="7acaa038-490b-4fb2-9f79-12f33e15acb1" providerId="ADAL" clId="{F14932F7-D3AE-4794-9C3C-73DBE1408B0E}" dt="2022-02-10T19:11:49.244" v="1173" actId="14100"/>
      <pc:docMkLst>
        <pc:docMk/>
      </pc:docMkLst>
      <pc:sldChg chg="modSp">
        <pc:chgData name="Vela, Patricio A" userId="7acaa038-490b-4fb2-9f79-12f33e15acb1" providerId="ADAL" clId="{F14932F7-D3AE-4794-9C3C-73DBE1408B0E}" dt="2022-02-10T18:55:18.282" v="63" actId="20577"/>
        <pc:sldMkLst>
          <pc:docMk/>
          <pc:sldMk cId="334255661" sldId="256"/>
        </pc:sldMkLst>
        <pc:spChg chg="mod">
          <ac:chgData name="Vela, Patricio A" userId="7acaa038-490b-4fb2-9f79-12f33e15acb1" providerId="ADAL" clId="{F14932F7-D3AE-4794-9C3C-73DBE1408B0E}" dt="2022-02-10T18:55:18.282" v="63" actId="20577"/>
          <ac:spMkLst>
            <pc:docMk/>
            <pc:sldMk cId="334255661" sldId="256"/>
            <ac:spMk id="3" creationId="{E712867F-5436-4313-B7C5-25B84DFD677C}"/>
          </ac:spMkLst>
        </pc:spChg>
      </pc:sldChg>
      <pc:sldChg chg="del">
        <pc:chgData name="Vela, Patricio A" userId="7acaa038-490b-4fb2-9f79-12f33e15acb1" providerId="ADAL" clId="{F14932F7-D3AE-4794-9C3C-73DBE1408B0E}" dt="2022-02-10T18:56:16.443" v="64" actId="2696"/>
        <pc:sldMkLst>
          <pc:docMk/>
          <pc:sldMk cId="2028085523" sldId="257"/>
        </pc:sldMkLst>
      </pc:sldChg>
      <pc:sldChg chg="modSp">
        <pc:chgData name="Vela, Patricio A" userId="7acaa038-490b-4fb2-9f79-12f33e15acb1" providerId="ADAL" clId="{F14932F7-D3AE-4794-9C3C-73DBE1408B0E}" dt="2022-02-10T19:05:57.528" v="800" actId="20577"/>
        <pc:sldMkLst>
          <pc:docMk/>
          <pc:sldMk cId="3092858750" sldId="258"/>
        </pc:sldMkLst>
        <pc:spChg chg="mod">
          <ac:chgData name="Vela, Patricio A" userId="7acaa038-490b-4fb2-9f79-12f33e15acb1" providerId="ADAL" clId="{F14932F7-D3AE-4794-9C3C-73DBE1408B0E}" dt="2022-02-10T19:05:57.528" v="800" actId="20577"/>
          <ac:spMkLst>
            <pc:docMk/>
            <pc:sldMk cId="3092858750" sldId="258"/>
            <ac:spMk id="2" creationId="{832791DE-A15A-41F4-BF31-0BDCF5E669CE}"/>
          </ac:spMkLst>
        </pc:spChg>
        <pc:spChg chg="mod">
          <ac:chgData name="Vela, Patricio A" userId="7acaa038-490b-4fb2-9f79-12f33e15acb1" providerId="ADAL" clId="{F14932F7-D3AE-4794-9C3C-73DBE1408B0E}" dt="2022-02-10T19:04:08.155" v="798" actId="20577"/>
          <ac:spMkLst>
            <pc:docMk/>
            <pc:sldMk cId="3092858750" sldId="258"/>
            <ac:spMk id="3" creationId="{261FADFF-3AB0-4A5D-A034-68B2A56560C5}"/>
          </ac:spMkLst>
        </pc:spChg>
      </pc:sldChg>
      <pc:sldChg chg="modSp">
        <pc:chgData name="Vela, Patricio A" userId="7acaa038-490b-4fb2-9f79-12f33e15acb1" providerId="ADAL" clId="{F14932F7-D3AE-4794-9C3C-73DBE1408B0E}" dt="2022-02-10T19:10:11.382" v="1072" actId="6549"/>
        <pc:sldMkLst>
          <pc:docMk/>
          <pc:sldMk cId="1657944795" sldId="259"/>
        </pc:sldMkLst>
        <pc:spChg chg="mod">
          <ac:chgData name="Vela, Patricio A" userId="7acaa038-490b-4fb2-9f79-12f33e15acb1" providerId="ADAL" clId="{F14932F7-D3AE-4794-9C3C-73DBE1408B0E}" dt="2022-02-10T19:09:47.527" v="1057" actId="20577"/>
          <ac:spMkLst>
            <pc:docMk/>
            <pc:sldMk cId="1657944795" sldId="259"/>
            <ac:spMk id="2" creationId="{68D40C9C-D1BF-4629-96F9-CABCC1E165CA}"/>
          </ac:spMkLst>
        </pc:spChg>
        <pc:spChg chg="mod">
          <ac:chgData name="Vela, Patricio A" userId="7acaa038-490b-4fb2-9f79-12f33e15acb1" providerId="ADAL" clId="{F14932F7-D3AE-4794-9C3C-73DBE1408B0E}" dt="2022-02-10T19:10:11.382" v="1072" actId="6549"/>
          <ac:spMkLst>
            <pc:docMk/>
            <pc:sldMk cId="1657944795" sldId="259"/>
            <ac:spMk id="3" creationId="{082CD86D-165F-4222-93C8-26BFE52F9762}"/>
          </ac:spMkLst>
        </pc:spChg>
      </pc:sldChg>
      <pc:sldChg chg="addSp modSp add">
        <pc:chgData name="Vela, Patricio A" userId="7acaa038-490b-4fb2-9f79-12f33e15acb1" providerId="ADAL" clId="{F14932F7-D3AE-4794-9C3C-73DBE1408B0E}" dt="2022-02-10T19:09:05.396" v="999" actId="14100"/>
        <pc:sldMkLst>
          <pc:docMk/>
          <pc:sldMk cId="2110742953" sldId="260"/>
        </pc:sldMkLst>
        <pc:spChg chg="add mod">
          <ac:chgData name="Vela, Patricio A" userId="7acaa038-490b-4fb2-9f79-12f33e15acb1" providerId="ADAL" clId="{F14932F7-D3AE-4794-9C3C-73DBE1408B0E}" dt="2022-02-10T19:09:05.396" v="999" actId="14100"/>
          <ac:spMkLst>
            <pc:docMk/>
            <pc:sldMk cId="2110742953" sldId="260"/>
            <ac:spMk id="4" creationId="{5E89BA6E-527A-47A2-B351-52973FFE996F}"/>
          </ac:spMkLst>
        </pc:spChg>
      </pc:sldChg>
      <pc:sldChg chg="modSp add">
        <pc:chgData name="Vela, Patricio A" userId="7acaa038-490b-4fb2-9f79-12f33e15acb1" providerId="ADAL" clId="{F14932F7-D3AE-4794-9C3C-73DBE1408B0E}" dt="2022-02-10T19:11:08.267" v="1127" actId="14100"/>
        <pc:sldMkLst>
          <pc:docMk/>
          <pc:sldMk cId="1507331989" sldId="261"/>
        </pc:sldMkLst>
        <pc:spChg chg="mod">
          <ac:chgData name="Vela, Patricio A" userId="7acaa038-490b-4fb2-9f79-12f33e15acb1" providerId="ADAL" clId="{F14932F7-D3AE-4794-9C3C-73DBE1408B0E}" dt="2022-02-10T19:11:02.132" v="1126" actId="179"/>
          <ac:spMkLst>
            <pc:docMk/>
            <pc:sldMk cId="1507331989" sldId="261"/>
            <ac:spMk id="2" creationId="{68D40C9C-D1BF-4629-96F9-CABCC1E165CA}"/>
          </ac:spMkLst>
        </pc:spChg>
        <pc:spChg chg="mod">
          <ac:chgData name="Vela, Patricio A" userId="7acaa038-490b-4fb2-9f79-12f33e15acb1" providerId="ADAL" clId="{F14932F7-D3AE-4794-9C3C-73DBE1408B0E}" dt="2022-02-10T19:11:08.267" v="1127" actId="14100"/>
          <ac:spMkLst>
            <pc:docMk/>
            <pc:sldMk cId="1507331989" sldId="261"/>
            <ac:spMk id="3" creationId="{082CD86D-165F-4222-93C8-26BFE52F9762}"/>
          </ac:spMkLst>
        </pc:spChg>
      </pc:sldChg>
      <pc:sldChg chg="modSp add">
        <pc:chgData name="Vela, Patricio A" userId="7acaa038-490b-4fb2-9f79-12f33e15acb1" providerId="ADAL" clId="{F14932F7-D3AE-4794-9C3C-73DBE1408B0E}" dt="2022-02-10T19:11:49.244" v="1173" actId="14100"/>
        <pc:sldMkLst>
          <pc:docMk/>
          <pc:sldMk cId="1366749593" sldId="262"/>
        </pc:sldMkLst>
        <pc:spChg chg="mod">
          <ac:chgData name="Vela, Patricio A" userId="7acaa038-490b-4fb2-9f79-12f33e15acb1" providerId="ADAL" clId="{F14932F7-D3AE-4794-9C3C-73DBE1408B0E}" dt="2022-02-10T19:11:45.741" v="1172" actId="14100"/>
          <ac:spMkLst>
            <pc:docMk/>
            <pc:sldMk cId="1366749593" sldId="262"/>
            <ac:spMk id="2" creationId="{68D40C9C-D1BF-4629-96F9-CABCC1E165CA}"/>
          </ac:spMkLst>
        </pc:spChg>
        <pc:spChg chg="mod">
          <ac:chgData name="Vela, Patricio A" userId="7acaa038-490b-4fb2-9f79-12f33e15acb1" providerId="ADAL" clId="{F14932F7-D3AE-4794-9C3C-73DBE1408B0E}" dt="2022-02-10T19:11:49.244" v="1173" actId="14100"/>
          <ac:spMkLst>
            <pc:docMk/>
            <pc:sldMk cId="1366749593" sldId="262"/>
            <ac:spMk id="3" creationId="{082CD86D-165F-4222-93C8-26BFE52F9762}"/>
          </ac:spMkLst>
        </pc:spChg>
      </pc:sldChg>
    </pc:docChg>
  </pc:docChgLst>
  <pc:docChgLst>
    <pc:chgData name="Vela, Patricio A" userId="7acaa038-490b-4fb2-9f79-12f33e15acb1" providerId="ADAL" clId="{3F0171C3-8825-4122-8EB6-56B897FA093C}"/>
    <pc:docChg chg="undo custSel addSld modSld modSection">
      <pc:chgData name="Vela, Patricio A" userId="7acaa038-490b-4fb2-9f79-12f33e15acb1" providerId="ADAL" clId="{3F0171C3-8825-4122-8EB6-56B897FA093C}" dt="2023-10-26T20:08:28.527" v="388"/>
      <pc:docMkLst>
        <pc:docMk/>
      </pc:docMkLst>
      <pc:sldChg chg="addSp delSp modSp mod">
        <pc:chgData name="Vela, Patricio A" userId="7acaa038-490b-4fb2-9f79-12f33e15acb1" providerId="ADAL" clId="{3F0171C3-8825-4122-8EB6-56B897FA093C}" dt="2023-10-26T20:03:13.558" v="170" actId="478"/>
        <pc:sldMkLst>
          <pc:docMk/>
          <pc:sldMk cId="527812966" sldId="265"/>
        </pc:sldMkLst>
        <pc:spChg chg="del">
          <ac:chgData name="Vela, Patricio A" userId="7acaa038-490b-4fb2-9f79-12f33e15acb1" providerId="ADAL" clId="{3F0171C3-8825-4122-8EB6-56B897FA093C}" dt="2023-10-26T20:01:24.870" v="138" actId="478"/>
          <ac:spMkLst>
            <pc:docMk/>
            <pc:sldMk cId="527812966" sldId="265"/>
            <ac:spMk id="3" creationId="{5F611D3A-7AA5-4535-984A-75ADAE3B8478}"/>
          </ac:spMkLst>
        </pc:spChg>
        <pc:spChg chg="del mod">
          <ac:chgData name="Vela, Patricio A" userId="7acaa038-490b-4fb2-9f79-12f33e15acb1" providerId="ADAL" clId="{3F0171C3-8825-4122-8EB6-56B897FA093C}" dt="2023-10-26T20:03:13.558" v="170" actId="478"/>
          <ac:spMkLst>
            <pc:docMk/>
            <pc:sldMk cId="527812966" sldId="265"/>
            <ac:spMk id="6" creationId="{09A96486-1CFF-4BEB-8959-7B1D12D5652A}"/>
          </ac:spMkLst>
        </pc:spChg>
        <pc:spChg chg="del">
          <ac:chgData name="Vela, Patricio A" userId="7acaa038-490b-4fb2-9f79-12f33e15acb1" providerId="ADAL" clId="{3F0171C3-8825-4122-8EB6-56B897FA093C}" dt="2023-10-26T20:01:22.066" v="137" actId="478"/>
          <ac:spMkLst>
            <pc:docMk/>
            <pc:sldMk cId="527812966" sldId="265"/>
            <ac:spMk id="7" creationId="{1764A6D1-0853-4FF5-B089-B2D29B058D37}"/>
          </ac:spMkLst>
        </pc:spChg>
        <pc:grpChg chg="del mod">
          <ac:chgData name="Vela, Patricio A" userId="7acaa038-490b-4fb2-9f79-12f33e15acb1" providerId="ADAL" clId="{3F0171C3-8825-4122-8EB6-56B897FA093C}" dt="2023-10-26T19:58:13.779" v="6"/>
          <ac:grpSpMkLst>
            <pc:docMk/>
            <pc:sldMk cId="527812966" sldId="265"/>
            <ac:grpSpMk id="10" creationId="{A7B0698A-3C94-5820-3459-D6791C694168}"/>
          </ac:grpSpMkLst>
        </pc:grpChg>
        <pc:grpChg chg="del mod">
          <ac:chgData name="Vela, Patricio A" userId="7acaa038-490b-4fb2-9f79-12f33e15acb1" providerId="ADAL" clId="{3F0171C3-8825-4122-8EB6-56B897FA093C}" dt="2023-10-26T19:58:22.921" v="9"/>
          <ac:grpSpMkLst>
            <pc:docMk/>
            <pc:sldMk cId="527812966" sldId="265"/>
            <ac:grpSpMk id="12" creationId="{AE63562F-BFD4-CF78-2B64-8EE10572472C}"/>
          </ac:grpSpMkLst>
        </pc:grpChg>
        <pc:grpChg chg="del mod">
          <ac:chgData name="Vela, Patricio A" userId="7acaa038-490b-4fb2-9f79-12f33e15acb1" providerId="ADAL" clId="{3F0171C3-8825-4122-8EB6-56B897FA093C}" dt="2023-10-26T19:58:27.917" v="11"/>
          <ac:grpSpMkLst>
            <pc:docMk/>
            <pc:sldMk cId="527812966" sldId="265"/>
            <ac:grpSpMk id="15" creationId="{6209E97B-A485-D8A1-3E40-0787DE257CFC}"/>
          </ac:grpSpMkLst>
        </pc:grpChg>
        <pc:grpChg chg="del mod">
          <ac:chgData name="Vela, Patricio A" userId="7acaa038-490b-4fb2-9f79-12f33e15acb1" providerId="ADAL" clId="{3F0171C3-8825-4122-8EB6-56B897FA093C}" dt="2023-10-26T19:58:30.371" v="13"/>
          <ac:grpSpMkLst>
            <pc:docMk/>
            <pc:sldMk cId="527812966" sldId="265"/>
            <ac:grpSpMk id="17" creationId="{B17AF94D-32C0-7833-2BEF-86143D37FFF3}"/>
          </ac:grpSpMkLst>
        </pc:grpChg>
        <pc:grpChg chg="del mod">
          <ac:chgData name="Vela, Patricio A" userId="7acaa038-490b-4fb2-9f79-12f33e15acb1" providerId="ADAL" clId="{3F0171C3-8825-4122-8EB6-56B897FA093C}" dt="2023-10-26T19:58:35.043" v="17"/>
          <ac:grpSpMkLst>
            <pc:docMk/>
            <pc:sldMk cId="527812966" sldId="265"/>
            <ac:grpSpMk id="19" creationId="{7A9266CC-CB64-6A71-C508-24846A961678}"/>
          </ac:grpSpMkLst>
        </pc:grpChg>
        <pc:grpChg chg="del mod">
          <ac:chgData name="Vela, Patricio A" userId="7acaa038-490b-4fb2-9f79-12f33e15acb1" providerId="ADAL" clId="{3F0171C3-8825-4122-8EB6-56B897FA093C}" dt="2023-10-26T19:59:11.614" v="56"/>
          <ac:grpSpMkLst>
            <pc:docMk/>
            <pc:sldMk cId="527812966" sldId="265"/>
            <ac:grpSpMk id="23" creationId="{F53FD4FA-6378-AA84-18F4-324CED31FF9B}"/>
          </ac:grpSpMkLst>
        </pc:grpChg>
        <pc:grpChg chg="del mod">
          <ac:chgData name="Vela, Patricio A" userId="7acaa038-490b-4fb2-9f79-12f33e15acb1" providerId="ADAL" clId="{3F0171C3-8825-4122-8EB6-56B897FA093C}" dt="2023-10-26T19:58:47.525" v="33"/>
          <ac:grpSpMkLst>
            <pc:docMk/>
            <pc:sldMk cId="527812966" sldId="265"/>
            <ac:grpSpMk id="31" creationId="{A207FEC4-1A0C-6D84-1225-3D8BD8674510}"/>
          </ac:grpSpMkLst>
        </pc:grpChg>
        <pc:grpChg chg="add del mod">
          <ac:chgData name="Vela, Patricio A" userId="7acaa038-490b-4fb2-9f79-12f33e15acb1" providerId="ADAL" clId="{3F0171C3-8825-4122-8EB6-56B897FA093C}" dt="2023-10-26T19:59:03.241" v="54"/>
          <ac:grpSpMkLst>
            <pc:docMk/>
            <pc:sldMk cId="527812966" sldId="265"/>
            <ac:grpSpMk id="39" creationId="{491A1B29-AE04-AED3-6953-2F543C783E46}"/>
          </ac:grpSpMkLst>
        </pc:grpChg>
        <pc:grpChg chg="mod">
          <ac:chgData name="Vela, Patricio A" userId="7acaa038-490b-4fb2-9f79-12f33e15acb1" providerId="ADAL" clId="{3F0171C3-8825-4122-8EB6-56B897FA093C}" dt="2023-10-26T19:58:57.174" v="50"/>
          <ac:grpSpMkLst>
            <pc:docMk/>
            <pc:sldMk cId="527812966" sldId="265"/>
            <ac:grpSpMk id="54" creationId="{F2DD20B5-795B-F1A6-F105-EB078A0E6CD9}"/>
          </ac:grpSpMkLst>
        </pc:grpChg>
        <pc:grpChg chg="mod">
          <ac:chgData name="Vela, Patricio A" userId="7acaa038-490b-4fb2-9f79-12f33e15acb1" providerId="ADAL" clId="{3F0171C3-8825-4122-8EB6-56B897FA093C}" dt="2023-10-26T19:59:03.241" v="54"/>
          <ac:grpSpMkLst>
            <pc:docMk/>
            <pc:sldMk cId="527812966" sldId="265"/>
            <ac:grpSpMk id="58" creationId="{D3CBCA90-8433-A74D-7104-B64AE2A1794E}"/>
          </ac:grpSpMkLst>
        </pc:grpChg>
        <pc:grpChg chg="del mod">
          <ac:chgData name="Vela, Patricio A" userId="7acaa038-490b-4fb2-9f79-12f33e15acb1" providerId="ADAL" clId="{3F0171C3-8825-4122-8EB6-56B897FA093C}" dt="2023-10-26T19:59:12.567" v="58"/>
          <ac:grpSpMkLst>
            <pc:docMk/>
            <pc:sldMk cId="527812966" sldId="265"/>
            <ac:grpSpMk id="60" creationId="{D22A5AC9-B4E7-5C00-14D5-61B68EE84CE6}"/>
          </ac:grpSpMkLst>
        </pc:grpChg>
        <pc:grpChg chg="mod">
          <ac:chgData name="Vela, Patricio A" userId="7acaa038-490b-4fb2-9f79-12f33e15acb1" providerId="ADAL" clId="{3F0171C3-8825-4122-8EB6-56B897FA093C}" dt="2023-10-26T19:59:12.567" v="58"/>
          <ac:grpSpMkLst>
            <pc:docMk/>
            <pc:sldMk cId="527812966" sldId="265"/>
            <ac:grpSpMk id="62" creationId="{94A67176-FA2A-CD67-321B-7B3608FA467B}"/>
          </ac:grpSpMkLst>
        </pc:grpChg>
        <pc:grpChg chg="mod">
          <ac:chgData name="Vela, Patricio A" userId="7acaa038-490b-4fb2-9f79-12f33e15acb1" providerId="ADAL" clId="{3F0171C3-8825-4122-8EB6-56B897FA093C}" dt="2023-10-26T19:59:19.631" v="68"/>
          <ac:grpSpMkLst>
            <pc:docMk/>
            <pc:sldMk cId="527812966" sldId="265"/>
            <ac:grpSpMk id="72" creationId="{03DE85B5-4D47-23D9-8A3C-A1CB54DE7048}"/>
          </ac:grpSpMkLst>
        </pc:grpChg>
        <pc:grpChg chg="mod">
          <ac:chgData name="Vela, Patricio A" userId="7acaa038-490b-4fb2-9f79-12f33e15acb1" providerId="ADAL" clId="{3F0171C3-8825-4122-8EB6-56B897FA093C}" dt="2023-10-26T19:59:22.288" v="71"/>
          <ac:grpSpMkLst>
            <pc:docMk/>
            <pc:sldMk cId="527812966" sldId="265"/>
            <ac:grpSpMk id="75" creationId="{1D263E78-09D4-CE5C-056D-A5E166DA8900}"/>
          </ac:grpSpMkLst>
        </pc:grpChg>
        <pc:grpChg chg="mod">
          <ac:chgData name="Vela, Patricio A" userId="7acaa038-490b-4fb2-9f79-12f33e15acb1" providerId="ADAL" clId="{3F0171C3-8825-4122-8EB6-56B897FA093C}" dt="2023-10-26T19:59:26.257" v="74"/>
          <ac:grpSpMkLst>
            <pc:docMk/>
            <pc:sldMk cId="527812966" sldId="265"/>
            <ac:grpSpMk id="78" creationId="{148542F3-9E28-67FD-1A71-47F8624F3E85}"/>
          </ac:grpSpMkLst>
        </pc:grpChg>
        <pc:grpChg chg="add mod">
          <ac:chgData name="Vela, Patricio A" userId="7acaa038-490b-4fb2-9f79-12f33e15acb1" providerId="ADAL" clId="{3F0171C3-8825-4122-8EB6-56B897FA093C}" dt="2023-10-26T19:59:50.482" v="85"/>
          <ac:grpSpMkLst>
            <pc:docMk/>
            <pc:sldMk cId="527812966" sldId="265"/>
            <ac:grpSpMk id="79" creationId="{F638DC0C-59D4-212D-F69C-9B6D5BB91484}"/>
          </ac:grpSpMkLst>
        </pc:grpChg>
        <pc:grpChg chg="del mod">
          <ac:chgData name="Vela, Patricio A" userId="7acaa038-490b-4fb2-9f79-12f33e15acb1" providerId="ADAL" clId="{3F0171C3-8825-4122-8EB6-56B897FA093C}" dt="2023-10-26T20:00:12.825" v="117"/>
          <ac:grpSpMkLst>
            <pc:docMk/>
            <pc:sldMk cId="527812966" sldId="265"/>
            <ac:grpSpMk id="102" creationId="{518C882A-AC18-5C1E-B2C9-7F287F0DEFB9}"/>
          </ac:grpSpMkLst>
        </pc:grpChg>
        <pc:grpChg chg="del mod">
          <ac:chgData name="Vela, Patricio A" userId="7acaa038-490b-4fb2-9f79-12f33e15acb1" providerId="ADAL" clId="{3F0171C3-8825-4122-8EB6-56B897FA093C}" dt="2023-10-26T20:00:14.028" v="120"/>
          <ac:grpSpMkLst>
            <pc:docMk/>
            <pc:sldMk cId="527812966" sldId="265"/>
            <ac:grpSpMk id="122" creationId="{2E5500FA-F79E-119B-3F16-FD2FDDCCF78D}"/>
          </ac:grpSpMkLst>
        </pc:grpChg>
        <pc:grpChg chg="mod">
          <ac:chgData name="Vela, Patricio A" userId="7acaa038-490b-4fb2-9f79-12f33e15acb1" providerId="ADAL" clId="{3F0171C3-8825-4122-8EB6-56B897FA093C}" dt="2023-10-26T20:00:14.028" v="120"/>
          <ac:grpSpMkLst>
            <pc:docMk/>
            <pc:sldMk cId="527812966" sldId="265"/>
            <ac:grpSpMk id="125" creationId="{81076853-B58E-DB11-5E28-61BB4B479826}"/>
          </ac:grpSpMkLst>
        </pc:grpChg>
        <pc:grpChg chg="del mod">
          <ac:chgData name="Vela, Patricio A" userId="7acaa038-490b-4fb2-9f79-12f33e15acb1" providerId="ADAL" clId="{3F0171C3-8825-4122-8EB6-56B897FA093C}" dt="2023-10-26T20:00:28.931" v="125"/>
          <ac:grpSpMkLst>
            <pc:docMk/>
            <pc:sldMk cId="527812966" sldId="265"/>
            <ac:grpSpMk id="128" creationId="{06C17601-2BBE-CA7A-DBF0-E2BD3E70225C}"/>
          </ac:grpSpMkLst>
        </pc:grpChg>
        <pc:grpChg chg="del mod">
          <ac:chgData name="Vela, Patricio A" userId="7acaa038-490b-4fb2-9f79-12f33e15acb1" providerId="ADAL" clId="{3F0171C3-8825-4122-8EB6-56B897FA093C}" dt="2023-10-26T20:00:31.388" v="127"/>
          <ac:grpSpMkLst>
            <pc:docMk/>
            <pc:sldMk cId="527812966" sldId="265"/>
            <ac:grpSpMk id="130" creationId="{5D59BAB8-FE94-43E9-1485-C1B46D4F58E9}"/>
          </ac:grpSpMkLst>
        </pc:grpChg>
        <pc:grpChg chg="mod">
          <ac:chgData name="Vela, Patricio A" userId="7acaa038-490b-4fb2-9f79-12f33e15acb1" providerId="ADAL" clId="{3F0171C3-8825-4122-8EB6-56B897FA093C}" dt="2023-10-26T20:00:41.365" v="131"/>
          <ac:grpSpMkLst>
            <pc:docMk/>
            <pc:sldMk cId="527812966" sldId="265"/>
            <ac:grpSpMk id="134" creationId="{53EE530D-005D-15B4-E2C7-B4C945D37108}"/>
          </ac:grpSpMkLst>
        </pc:grpChg>
        <pc:grpChg chg="mod">
          <ac:chgData name="Vela, Patricio A" userId="7acaa038-490b-4fb2-9f79-12f33e15acb1" providerId="ADAL" clId="{3F0171C3-8825-4122-8EB6-56B897FA093C}" dt="2023-10-26T20:00:47.365" v="135"/>
          <ac:grpSpMkLst>
            <pc:docMk/>
            <pc:sldMk cId="527812966" sldId="265"/>
            <ac:grpSpMk id="138" creationId="{17255823-08BF-2491-E0B7-3C69656EB220}"/>
          </ac:grpSpMkLst>
        </pc:grpChg>
        <pc:inkChg chg="add del">
          <ac:chgData name="Vela, Patricio A" userId="7acaa038-490b-4fb2-9f79-12f33e15acb1" providerId="ADAL" clId="{3F0171C3-8825-4122-8EB6-56B897FA093C}" dt="2023-10-26T19:58:00.542" v="1"/>
          <ac:inkMkLst>
            <pc:docMk/>
            <pc:sldMk cId="527812966" sldId="265"/>
            <ac:inkMk id="5" creationId="{85FB6C95-3BB4-05DE-877B-FF5CABF602B3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8" creationId="{5E7306A3-C33D-D2B8-F64A-4C5E7329CFE2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9" creationId="{2F943A8A-95A5-4BBF-E6FD-9110534F911D}"/>
          </ac:inkMkLst>
        </pc:inkChg>
        <pc:inkChg chg="add mod">
          <ac:chgData name="Vela, Patricio A" userId="7acaa038-490b-4fb2-9f79-12f33e15acb1" providerId="ADAL" clId="{3F0171C3-8825-4122-8EB6-56B897FA093C}" dt="2023-10-26T19:58:22.921" v="9"/>
          <ac:inkMkLst>
            <pc:docMk/>
            <pc:sldMk cId="527812966" sldId="265"/>
            <ac:inkMk id="11" creationId="{A305F655-A708-AFAC-7DB2-385477F12998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13" creationId="{3D6266FC-B8F2-EAD1-717E-34EF6FBAFCE1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14" creationId="{BDD895E3-97AF-DD09-F05A-A9D51D365235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16" creationId="{F22000F8-6F25-8339-C1C4-A23612C041A5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18" creationId="{1D447E3C-674F-A702-8A2A-8C086DBF5AEE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20" creationId="{7A709299-BF9C-38A3-AC09-662E01A368D7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21" creationId="{ABFB731A-5D60-F5B3-A82B-26C8A93936FF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22" creationId="{77043B18-FEBB-E474-D49D-CD1C495E937B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24" creationId="{8A101462-C69E-A525-D556-45610C37A7C5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25" creationId="{896EC846-423B-5554-D664-DFD6253EAF9C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26" creationId="{A309C76D-BA01-BC3E-2DC8-B0733D3B7F52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27" creationId="{74312796-BDFC-1345-989C-8C33F512C06D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28" creationId="{F160005C-0F9D-035D-8835-E0FF46C56E6F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29" creationId="{5B97E158-8F31-29B1-04D3-4C65FFDFC0A2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30" creationId="{D5B92224-13D5-D274-FB06-FC9609CFD39D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32" creationId="{29A1294F-3B1C-797C-8224-C38737B307E4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33" creationId="{D2DEB5B2-D91E-EDCB-2CF3-DE4FBB064DFB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34" creationId="{A51A30FE-46A3-39B8-FB9A-BD2F0B021006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35" creationId="{DAE8809C-BA2B-B2C0-D69F-9CB484BA12FA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36" creationId="{FA72A414-10F4-14B3-B660-DB666DB40F75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37" creationId="{49F5EB3F-16AB-2636-ADDF-59DDBEDB27DD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38" creationId="{4707ABEA-6AC2-5198-961A-D510D022FE03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40" creationId="{30A8B56A-2A17-A87D-CE67-B6F1EC07937A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41" creationId="{52043EA0-12F9-E35F-6E44-6978AADCB109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42" creationId="{2AEC8B3E-1A87-B0FE-CE36-956E7D9CC59E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43" creationId="{A0862BD9-31A4-683C-955A-9C5AA82FE178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44" creationId="{7E0626BA-DD95-5411-C8A6-FF5623661413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45" creationId="{8B2076EC-617C-06A4-9F77-4508B712CEA5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46" creationId="{78DEB465-FA8D-4C3D-514C-FC6C692DED09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47" creationId="{A4BF5E1E-4952-4CFA-09FD-FD0EE7865127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48" creationId="{49B0459C-1FE7-18EC-22CC-B79A2FEF6784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49" creationId="{F51FB1D5-6249-E038-508F-E95B835341A9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50" creationId="{67F394AF-37DD-119B-61EA-249507A7065E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51" creationId="{7E595090-95F4-7287-3941-17E00945275A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52" creationId="{7FCF4686-C370-B19A-C553-56D0EB4DC35B}"/>
          </ac:inkMkLst>
        </pc:inkChg>
        <pc:inkChg chg="add del mod">
          <ac:chgData name="Vela, Patricio A" userId="7acaa038-490b-4fb2-9f79-12f33e15acb1" providerId="ADAL" clId="{3F0171C3-8825-4122-8EB6-56B897FA093C}" dt="2023-10-26T19:58:57.174" v="50"/>
          <ac:inkMkLst>
            <pc:docMk/>
            <pc:sldMk cId="527812966" sldId="265"/>
            <ac:inkMk id="53" creationId="{60094FBB-75F9-B6F4-72F8-15D6C7EF5C0C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55" creationId="{A5FB8887-6543-BD71-00FC-E7A983B1E06B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56" creationId="{9F09CCA0-8311-0FD2-BCFB-A184AE241567}"/>
          </ac:inkMkLst>
        </pc:inkChg>
        <pc:inkChg chg="add mod">
          <ac:chgData name="Vela, Patricio A" userId="7acaa038-490b-4fb2-9f79-12f33e15acb1" providerId="ADAL" clId="{3F0171C3-8825-4122-8EB6-56B897FA093C}" dt="2023-10-26T19:59:03.241" v="54"/>
          <ac:inkMkLst>
            <pc:docMk/>
            <pc:sldMk cId="527812966" sldId="265"/>
            <ac:inkMk id="57" creationId="{43C5D8D0-F767-70BD-7817-A9B43481947A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59" creationId="{4C9D3ABA-8D73-DE2A-60D5-07E5BC6383BC}"/>
          </ac:inkMkLst>
        </pc:inkChg>
        <pc:inkChg chg="add mod">
          <ac:chgData name="Vela, Patricio A" userId="7acaa038-490b-4fb2-9f79-12f33e15acb1" providerId="ADAL" clId="{3F0171C3-8825-4122-8EB6-56B897FA093C}" dt="2023-10-26T19:59:12.567" v="58"/>
          <ac:inkMkLst>
            <pc:docMk/>
            <pc:sldMk cId="527812966" sldId="265"/>
            <ac:inkMk id="61" creationId="{9D49EC31-73C0-BED3-DD57-1CB84D8B6079}"/>
          </ac:inkMkLst>
        </pc:inkChg>
        <pc:inkChg chg="add mod">
          <ac:chgData name="Vela, Patricio A" userId="7acaa038-490b-4fb2-9f79-12f33e15acb1" providerId="ADAL" clId="{3F0171C3-8825-4122-8EB6-56B897FA093C}" dt="2023-10-26T19:59:19.631" v="68"/>
          <ac:inkMkLst>
            <pc:docMk/>
            <pc:sldMk cId="527812966" sldId="265"/>
            <ac:inkMk id="63" creationId="{3A88E20F-3FA4-1E22-A151-3D2C9936C1B6}"/>
          </ac:inkMkLst>
        </pc:inkChg>
        <pc:inkChg chg="add mod">
          <ac:chgData name="Vela, Patricio A" userId="7acaa038-490b-4fb2-9f79-12f33e15acb1" providerId="ADAL" clId="{3F0171C3-8825-4122-8EB6-56B897FA093C}" dt="2023-10-26T19:59:19.631" v="68"/>
          <ac:inkMkLst>
            <pc:docMk/>
            <pc:sldMk cId="527812966" sldId="265"/>
            <ac:inkMk id="64" creationId="{A844DC75-6F36-374D-CD4C-D024B839E02A}"/>
          </ac:inkMkLst>
        </pc:inkChg>
        <pc:inkChg chg="add mod">
          <ac:chgData name="Vela, Patricio A" userId="7acaa038-490b-4fb2-9f79-12f33e15acb1" providerId="ADAL" clId="{3F0171C3-8825-4122-8EB6-56B897FA093C}" dt="2023-10-26T19:59:19.631" v="68"/>
          <ac:inkMkLst>
            <pc:docMk/>
            <pc:sldMk cId="527812966" sldId="265"/>
            <ac:inkMk id="65" creationId="{4D323DB0-A0C0-BA5D-31F4-0A62ACE783FF}"/>
          </ac:inkMkLst>
        </pc:inkChg>
        <pc:inkChg chg="add mod">
          <ac:chgData name="Vela, Patricio A" userId="7acaa038-490b-4fb2-9f79-12f33e15acb1" providerId="ADAL" clId="{3F0171C3-8825-4122-8EB6-56B897FA093C}" dt="2023-10-26T19:59:19.631" v="68"/>
          <ac:inkMkLst>
            <pc:docMk/>
            <pc:sldMk cId="527812966" sldId="265"/>
            <ac:inkMk id="66" creationId="{BF6068F2-DEF9-7D39-B90E-BE68750EFE5F}"/>
          </ac:inkMkLst>
        </pc:inkChg>
        <pc:inkChg chg="add mod">
          <ac:chgData name="Vela, Patricio A" userId="7acaa038-490b-4fb2-9f79-12f33e15acb1" providerId="ADAL" clId="{3F0171C3-8825-4122-8EB6-56B897FA093C}" dt="2023-10-26T19:59:19.631" v="68"/>
          <ac:inkMkLst>
            <pc:docMk/>
            <pc:sldMk cId="527812966" sldId="265"/>
            <ac:inkMk id="67" creationId="{B4D07579-5555-245C-AA21-C9B023E9B118}"/>
          </ac:inkMkLst>
        </pc:inkChg>
        <pc:inkChg chg="add mod">
          <ac:chgData name="Vela, Patricio A" userId="7acaa038-490b-4fb2-9f79-12f33e15acb1" providerId="ADAL" clId="{3F0171C3-8825-4122-8EB6-56B897FA093C}" dt="2023-10-26T19:59:19.631" v="68"/>
          <ac:inkMkLst>
            <pc:docMk/>
            <pc:sldMk cId="527812966" sldId="265"/>
            <ac:inkMk id="68" creationId="{56A625D8-0139-4284-D0EC-A5C8A8272F14}"/>
          </ac:inkMkLst>
        </pc:inkChg>
        <pc:inkChg chg="add mod">
          <ac:chgData name="Vela, Patricio A" userId="7acaa038-490b-4fb2-9f79-12f33e15acb1" providerId="ADAL" clId="{3F0171C3-8825-4122-8EB6-56B897FA093C}" dt="2023-10-26T19:59:19.631" v="68"/>
          <ac:inkMkLst>
            <pc:docMk/>
            <pc:sldMk cId="527812966" sldId="265"/>
            <ac:inkMk id="69" creationId="{F6472C96-9FAE-19B5-85C0-8BD46392A792}"/>
          </ac:inkMkLst>
        </pc:inkChg>
        <pc:inkChg chg="add mod">
          <ac:chgData name="Vela, Patricio A" userId="7acaa038-490b-4fb2-9f79-12f33e15acb1" providerId="ADAL" clId="{3F0171C3-8825-4122-8EB6-56B897FA093C}" dt="2023-10-26T19:59:19.631" v="68"/>
          <ac:inkMkLst>
            <pc:docMk/>
            <pc:sldMk cId="527812966" sldId="265"/>
            <ac:inkMk id="70" creationId="{6D66B2D0-C957-0AB3-C560-E9FBACFDAB8A}"/>
          </ac:inkMkLst>
        </pc:inkChg>
        <pc:inkChg chg="add mod">
          <ac:chgData name="Vela, Patricio A" userId="7acaa038-490b-4fb2-9f79-12f33e15acb1" providerId="ADAL" clId="{3F0171C3-8825-4122-8EB6-56B897FA093C}" dt="2023-10-26T19:59:19.631" v="68"/>
          <ac:inkMkLst>
            <pc:docMk/>
            <pc:sldMk cId="527812966" sldId="265"/>
            <ac:inkMk id="71" creationId="{9A22E192-8EED-F91B-C721-AC9F2788D595}"/>
          </ac:inkMkLst>
        </pc:inkChg>
        <pc:inkChg chg="add mod">
          <ac:chgData name="Vela, Patricio A" userId="7acaa038-490b-4fb2-9f79-12f33e15acb1" providerId="ADAL" clId="{3F0171C3-8825-4122-8EB6-56B897FA093C}" dt="2023-10-26T19:59:22.288" v="71"/>
          <ac:inkMkLst>
            <pc:docMk/>
            <pc:sldMk cId="527812966" sldId="265"/>
            <ac:inkMk id="73" creationId="{A9EB0495-3D0C-F80B-B238-770E41476D31}"/>
          </ac:inkMkLst>
        </pc:inkChg>
        <pc:inkChg chg="add mod">
          <ac:chgData name="Vela, Patricio A" userId="7acaa038-490b-4fb2-9f79-12f33e15acb1" providerId="ADAL" clId="{3F0171C3-8825-4122-8EB6-56B897FA093C}" dt="2023-10-26T19:59:22.288" v="71"/>
          <ac:inkMkLst>
            <pc:docMk/>
            <pc:sldMk cId="527812966" sldId="265"/>
            <ac:inkMk id="74" creationId="{0A34525C-CD2F-6A58-158D-669609F875E5}"/>
          </ac:inkMkLst>
        </pc:inkChg>
        <pc:inkChg chg="add mod">
          <ac:chgData name="Vela, Patricio A" userId="7acaa038-490b-4fb2-9f79-12f33e15acb1" providerId="ADAL" clId="{3F0171C3-8825-4122-8EB6-56B897FA093C}" dt="2023-10-26T19:59:26.257" v="74"/>
          <ac:inkMkLst>
            <pc:docMk/>
            <pc:sldMk cId="527812966" sldId="265"/>
            <ac:inkMk id="76" creationId="{0F640EC4-818F-79A8-37D5-A78927F2A239}"/>
          </ac:inkMkLst>
        </pc:inkChg>
        <pc:inkChg chg="add mod">
          <ac:chgData name="Vela, Patricio A" userId="7acaa038-490b-4fb2-9f79-12f33e15acb1" providerId="ADAL" clId="{3F0171C3-8825-4122-8EB6-56B897FA093C}" dt="2023-10-26T19:59:26.257" v="74"/>
          <ac:inkMkLst>
            <pc:docMk/>
            <pc:sldMk cId="527812966" sldId="265"/>
            <ac:inkMk id="77" creationId="{A191D5BC-6246-73E0-CA15-B036624244B9}"/>
          </ac:inkMkLst>
        </pc:inkChg>
        <pc:inkChg chg="mod">
          <ac:chgData name="Vela, Patricio A" userId="7acaa038-490b-4fb2-9f79-12f33e15acb1" providerId="ADAL" clId="{3F0171C3-8825-4122-8EB6-56B897FA093C}" dt="2023-10-26T19:59:50.482" v="85"/>
          <ac:inkMkLst>
            <pc:docMk/>
            <pc:sldMk cId="527812966" sldId="265"/>
            <ac:inkMk id="80" creationId="{98565A76-E325-DCB7-2497-6C8489D7A1B4}"/>
          </ac:inkMkLst>
        </pc:inkChg>
        <pc:inkChg chg="mod">
          <ac:chgData name="Vela, Patricio A" userId="7acaa038-490b-4fb2-9f79-12f33e15acb1" providerId="ADAL" clId="{3F0171C3-8825-4122-8EB6-56B897FA093C}" dt="2023-10-26T19:59:50.482" v="85"/>
          <ac:inkMkLst>
            <pc:docMk/>
            <pc:sldMk cId="527812966" sldId="265"/>
            <ac:inkMk id="81" creationId="{B0F061BE-E67B-AECA-6BC7-E7F139B0B0E8}"/>
          </ac:inkMkLst>
        </pc:inkChg>
        <pc:inkChg chg="del mod">
          <ac:chgData name="Vela, Patricio A" userId="7acaa038-490b-4fb2-9f79-12f33e15acb1" providerId="ADAL" clId="{3F0171C3-8825-4122-8EB6-56B897FA093C}" dt="2023-10-26T19:59:50.481" v="81"/>
          <ac:inkMkLst>
            <pc:docMk/>
            <pc:sldMk cId="527812966" sldId="265"/>
            <ac:inkMk id="82" creationId="{5BC03637-8705-CBAE-6239-CE6963DA4991}"/>
          </ac:inkMkLst>
        </pc:inkChg>
        <pc:inkChg chg="del mod">
          <ac:chgData name="Vela, Patricio A" userId="7acaa038-490b-4fb2-9f79-12f33e15acb1" providerId="ADAL" clId="{3F0171C3-8825-4122-8EB6-56B897FA093C}" dt="2023-10-26T19:59:50.480" v="79"/>
          <ac:inkMkLst>
            <pc:docMk/>
            <pc:sldMk cId="527812966" sldId="265"/>
            <ac:inkMk id="83" creationId="{6BE86E9D-65D4-4E05-4591-92E6526D213B}"/>
          </ac:inkMkLst>
        </pc:inkChg>
        <pc:inkChg chg="del mod">
          <ac:chgData name="Vela, Patricio A" userId="7acaa038-490b-4fb2-9f79-12f33e15acb1" providerId="ADAL" clId="{3F0171C3-8825-4122-8EB6-56B897FA093C}" dt="2023-10-26T19:59:50.480" v="80"/>
          <ac:inkMkLst>
            <pc:docMk/>
            <pc:sldMk cId="527812966" sldId="265"/>
            <ac:inkMk id="84" creationId="{8F67595A-27F1-BD4B-60C9-0166F5914D91}"/>
          </ac:inkMkLst>
        </pc:inkChg>
        <pc:inkChg chg="del mod">
          <ac:chgData name="Vela, Patricio A" userId="7acaa038-490b-4fb2-9f79-12f33e15acb1" providerId="ADAL" clId="{3F0171C3-8825-4122-8EB6-56B897FA093C}" dt="2023-10-26T19:59:50.479" v="78"/>
          <ac:inkMkLst>
            <pc:docMk/>
            <pc:sldMk cId="527812966" sldId="265"/>
            <ac:inkMk id="85" creationId="{3994A8F2-8EE1-B203-FE65-6E69B52E7062}"/>
          </ac:inkMkLst>
        </pc:inkChg>
        <pc:inkChg chg="del mod">
          <ac:chgData name="Vela, Patricio A" userId="7acaa038-490b-4fb2-9f79-12f33e15acb1" providerId="ADAL" clId="{3F0171C3-8825-4122-8EB6-56B897FA093C}" dt="2023-10-26T19:59:50.482" v="84"/>
          <ac:inkMkLst>
            <pc:docMk/>
            <pc:sldMk cId="527812966" sldId="265"/>
            <ac:inkMk id="86" creationId="{B831B92F-2023-50F3-2031-2B8BF889FB28}"/>
          </ac:inkMkLst>
        </pc:inkChg>
        <pc:inkChg chg="del mod">
          <ac:chgData name="Vela, Patricio A" userId="7acaa038-490b-4fb2-9f79-12f33e15acb1" providerId="ADAL" clId="{3F0171C3-8825-4122-8EB6-56B897FA093C}" dt="2023-10-26T19:59:50.481" v="83"/>
          <ac:inkMkLst>
            <pc:docMk/>
            <pc:sldMk cId="527812966" sldId="265"/>
            <ac:inkMk id="87" creationId="{D1E1FC3F-7F64-D6AE-0915-71311925AB03}"/>
          </ac:inkMkLst>
        </pc:inkChg>
        <pc:inkChg chg="del mod">
          <ac:chgData name="Vela, Patricio A" userId="7acaa038-490b-4fb2-9f79-12f33e15acb1" providerId="ADAL" clId="{3F0171C3-8825-4122-8EB6-56B897FA093C}" dt="2023-10-26T19:59:50.482" v="85"/>
          <ac:inkMkLst>
            <pc:docMk/>
            <pc:sldMk cId="527812966" sldId="265"/>
            <ac:inkMk id="88" creationId="{35F6BF6D-50DD-A83A-7596-694A5DB33066}"/>
          </ac:inkMkLst>
        </pc:inkChg>
        <pc:inkChg chg="del mod">
          <ac:chgData name="Vela, Patricio A" userId="7acaa038-490b-4fb2-9f79-12f33e15acb1" providerId="ADAL" clId="{3F0171C3-8825-4122-8EB6-56B897FA093C}" dt="2023-10-26T19:59:50.477" v="77"/>
          <ac:inkMkLst>
            <pc:docMk/>
            <pc:sldMk cId="527812966" sldId="265"/>
            <ac:inkMk id="89" creationId="{FD870A1F-C710-13B0-75B0-00504FADCC16}"/>
          </ac:inkMkLst>
        </pc:inkChg>
        <pc:inkChg chg="del mod">
          <ac:chgData name="Vela, Patricio A" userId="7acaa038-490b-4fb2-9f79-12f33e15acb1" providerId="ADAL" clId="{3F0171C3-8825-4122-8EB6-56B897FA093C}" dt="2023-10-26T19:59:50.481" v="82"/>
          <ac:inkMkLst>
            <pc:docMk/>
            <pc:sldMk cId="527812966" sldId="265"/>
            <ac:inkMk id="90" creationId="{6710EAB2-C7AA-7B33-B73A-E544C8582B6B}"/>
          </ac:inkMkLst>
        </pc:inkChg>
        <pc:inkChg chg="add">
          <ac:chgData name="Vela, Patricio A" userId="7acaa038-490b-4fb2-9f79-12f33e15acb1" providerId="ADAL" clId="{3F0171C3-8825-4122-8EB6-56B897FA093C}" dt="2023-10-26T19:59:53.917" v="86" actId="9405"/>
          <ac:inkMkLst>
            <pc:docMk/>
            <pc:sldMk cId="527812966" sldId="265"/>
            <ac:inkMk id="91" creationId="{5DBDB2A8-DB55-A6C2-98C3-B0A05926F0D3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92" creationId="{F0487DCC-6208-F9A3-22D0-BE14B04D12E7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93" creationId="{DD27A5BF-0632-D2FE-98D4-E182863CFB74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94" creationId="{87FD52F7-A565-10C3-FCA5-1B05ED9BE452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95" creationId="{E0798008-FD71-3258-276E-86B9081447D0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96" creationId="{6438BB8E-1E75-3F1B-40B8-C1D9D7AF7CD3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97" creationId="{50CA0740-6B00-FC5B-2846-63DF679A710F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98" creationId="{D69B94CB-39DD-67F8-6AC7-62E331765FCA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99" creationId="{7B52FBE4-01CB-D61B-32D8-954F34762D78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00" creationId="{AE90B3B1-EEE4-3413-36C2-60ACBB58F20C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01" creationId="{36E4F7EA-9A2F-F0F8-0C75-C3F1887B9241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03" creationId="{780AE8F1-6DBD-209D-A91B-38B15C3221F7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04" creationId="{E45ABCC3-C8F5-68FE-EEF2-6FF6D2969C33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05" creationId="{36C52444-0C81-8B4C-42A9-92D61672769C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06" creationId="{48D2A051-47B0-4E0C-A257-1EA85DB3E81F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07" creationId="{779F0B9F-E86A-8C84-2752-3D3AE913EEC3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08" creationId="{71B04D41-5766-83D1-2138-B3F29C8133F2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09" creationId="{3E3F5AA0-F2E8-4520-A561-09824D9E81DC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10" creationId="{D767F6AD-7705-F4E6-D6E0-D10DD520CCE1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11" creationId="{7FD26558-E54D-F6D7-B744-B5290A82376C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12" creationId="{554F6298-D7A5-BFDC-7698-B7209361ECB8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13" creationId="{AF78044D-3DCC-FFD8-66A2-FAEC7EFFB385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14" creationId="{15AD2B07-BA43-4964-9EA7-C5AA4F4A9EEA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15" creationId="{51F0E518-4C5B-8801-33E5-D68B9FCB4F3C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16" creationId="{25AA3CC6-6A42-805B-5CEF-77F1715D0E21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17" creationId="{C0D7DEA0-1495-98D5-33C9-4285FFD257E0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18" creationId="{2D58C3A6-7CA0-EBCB-AC5F-0C8E6A27009C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19" creationId="{EF7CF29C-2FC3-8008-033C-260A6EA867D9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20" creationId="{699684B3-8DBD-449D-27E0-9B0653737B30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21" creationId="{754CEF65-95C6-5425-26EE-F5CFF6039F35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23" creationId="{EC8A42DD-39B0-D08C-69A9-86A75F4D4B13}"/>
          </ac:inkMkLst>
        </pc:inkChg>
        <pc:inkChg chg="add mod">
          <ac:chgData name="Vela, Patricio A" userId="7acaa038-490b-4fb2-9f79-12f33e15acb1" providerId="ADAL" clId="{3F0171C3-8825-4122-8EB6-56B897FA093C}" dt="2023-10-26T20:00:14.028" v="120"/>
          <ac:inkMkLst>
            <pc:docMk/>
            <pc:sldMk cId="527812966" sldId="265"/>
            <ac:inkMk id="124" creationId="{EE43C71B-5879-44D2-F02A-CCB0EDCC1AD9}"/>
          </ac:inkMkLst>
        </pc:inkChg>
        <pc:inkChg chg="add mod">
          <ac:chgData name="Vela, Patricio A" userId="7acaa038-490b-4fb2-9f79-12f33e15acb1" providerId="ADAL" clId="{3F0171C3-8825-4122-8EB6-56B897FA093C}" dt="2023-10-26T20:00:31.388" v="127"/>
          <ac:inkMkLst>
            <pc:docMk/>
            <pc:sldMk cId="527812966" sldId="265"/>
            <ac:inkMk id="126" creationId="{529BF0ED-2034-2686-18E4-81F54BA0091F}"/>
          </ac:inkMkLst>
        </pc:inkChg>
        <pc:inkChg chg="add del mod">
          <ac:chgData name="Vela, Patricio A" userId="7acaa038-490b-4fb2-9f79-12f33e15acb1" providerId="ADAL" clId="{3F0171C3-8825-4122-8EB6-56B897FA093C}" dt="2023-10-26T20:00:31.388" v="127"/>
          <ac:inkMkLst>
            <pc:docMk/>
            <pc:sldMk cId="527812966" sldId="265"/>
            <ac:inkMk id="127" creationId="{A16960E8-2436-8646-4DB5-AA3794B82F71}"/>
          </ac:inkMkLst>
        </pc:inkChg>
        <pc:inkChg chg="add del mod">
          <ac:chgData name="Vela, Patricio A" userId="7acaa038-490b-4fb2-9f79-12f33e15acb1" providerId="ADAL" clId="{3F0171C3-8825-4122-8EB6-56B897FA093C}" dt="2023-10-26T20:00:30.299" v="126"/>
          <ac:inkMkLst>
            <pc:docMk/>
            <pc:sldMk cId="527812966" sldId="265"/>
            <ac:inkMk id="129" creationId="{90CCA93D-B30D-0BB0-A294-9B623E1857FD}"/>
          </ac:inkMkLst>
        </pc:inkChg>
        <pc:inkChg chg="add">
          <ac:chgData name="Vela, Patricio A" userId="7acaa038-490b-4fb2-9f79-12f33e15acb1" providerId="ADAL" clId="{3F0171C3-8825-4122-8EB6-56B897FA093C}" dt="2023-10-26T20:00:33.613" v="128" actId="9405"/>
          <ac:inkMkLst>
            <pc:docMk/>
            <pc:sldMk cId="527812966" sldId="265"/>
            <ac:inkMk id="131" creationId="{FBEA709B-E3CB-D4B9-D28C-6BB9986E923F}"/>
          </ac:inkMkLst>
        </pc:inkChg>
        <pc:inkChg chg="add mod">
          <ac:chgData name="Vela, Patricio A" userId="7acaa038-490b-4fb2-9f79-12f33e15acb1" providerId="ADAL" clId="{3F0171C3-8825-4122-8EB6-56B897FA093C}" dt="2023-10-26T20:00:41.365" v="131"/>
          <ac:inkMkLst>
            <pc:docMk/>
            <pc:sldMk cId="527812966" sldId="265"/>
            <ac:inkMk id="132" creationId="{37406D48-252D-D7EB-5BC6-3B457BF93D5A}"/>
          </ac:inkMkLst>
        </pc:inkChg>
        <pc:inkChg chg="add mod">
          <ac:chgData name="Vela, Patricio A" userId="7acaa038-490b-4fb2-9f79-12f33e15acb1" providerId="ADAL" clId="{3F0171C3-8825-4122-8EB6-56B897FA093C}" dt="2023-10-26T20:00:41.365" v="131"/>
          <ac:inkMkLst>
            <pc:docMk/>
            <pc:sldMk cId="527812966" sldId="265"/>
            <ac:inkMk id="133" creationId="{25A0263D-7C06-B619-AD4E-97C2505AA5A3}"/>
          </ac:inkMkLst>
        </pc:inkChg>
        <pc:inkChg chg="add mod">
          <ac:chgData name="Vela, Patricio A" userId="7acaa038-490b-4fb2-9f79-12f33e15acb1" providerId="ADAL" clId="{3F0171C3-8825-4122-8EB6-56B897FA093C}" dt="2023-10-26T20:00:47.365" v="135"/>
          <ac:inkMkLst>
            <pc:docMk/>
            <pc:sldMk cId="527812966" sldId="265"/>
            <ac:inkMk id="135" creationId="{881662D5-DD7D-C9C3-7F28-B0C0799AC4F3}"/>
          </ac:inkMkLst>
        </pc:inkChg>
        <pc:inkChg chg="add mod">
          <ac:chgData name="Vela, Patricio A" userId="7acaa038-490b-4fb2-9f79-12f33e15acb1" providerId="ADAL" clId="{3F0171C3-8825-4122-8EB6-56B897FA093C}" dt="2023-10-26T20:00:47.365" v="135"/>
          <ac:inkMkLst>
            <pc:docMk/>
            <pc:sldMk cId="527812966" sldId="265"/>
            <ac:inkMk id="136" creationId="{5218F704-B1B8-AD54-A2D1-8921FAC4C27B}"/>
          </ac:inkMkLst>
        </pc:inkChg>
        <pc:inkChg chg="add mod">
          <ac:chgData name="Vela, Patricio A" userId="7acaa038-490b-4fb2-9f79-12f33e15acb1" providerId="ADAL" clId="{3F0171C3-8825-4122-8EB6-56B897FA093C}" dt="2023-10-26T20:00:47.365" v="135"/>
          <ac:inkMkLst>
            <pc:docMk/>
            <pc:sldMk cId="527812966" sldId="265"/>
            <ac:inkMk id="137" creationId="{AF84B60B-E9D3-0C6F-9256-178FCE3C3574}"/>
          </ac:inkMkLst>
        </pc:inkChg>
        <pc:inkChg chg="add del">
          <ac:chgData name="Vela, Patricio A" userId="7acaa038-490b-4fb2-9f79-12f33e15acb1" providerId="ADAL" clId="{3F0171C3-8825-4122-8EB6-56B897FA093C}" dt="2023-10-26T20:03:02.506" v="168" actId="478"/>
          <ac:inkMkLst>
            <pc:docMk/>
            <pc:sldMk cId="527812966" sldId="265"/>
            <ac:inkMk id="139" creationId="{3027F9C1-C6DA-D3A2-C0B1-D401925148A8}"/>
          </ac:inkMkLst>
        </pc:inkChg>
        <pc:inkChg chg="add del">
          <ac:chgData name="Vela, Patricio A" userId="7acaa038-490b-4fb2-9f79-12f33e15acb1" providerId="ADAL" clId="{3F0171C3-8825-4122-8EB6-56B897FA093C}" dt="2023-10-26T20:03:04.330" v="169" actId="478"/>
          <ac:inkMkLst>
            <pc:docMk/>
            <pc:sldMk cId="527812966" sldId="265"/>
            <ac:inkMk id="140" creationId="{015D47E5-681A-BC26-2390-B078650292F3}"/>
          </ac:inkMkLst>
        </pc:inkChg>
      </pc:sldChg>
      <pc:sldChg chg="addSp delSp modSp mod">
        <pc:chgData name="Vela, Patricio A" userId="7acaa038-490b-4fb2-9f79-12f33e15acb1" providerId="ADAL" clId="{3F0171C3-8825-4122-8EB6-56B897FA093C}" dt="2023-10-26T20:04:12.809" v="190" actId="14100"/>
        <pc:sldMkLst>
          <pc:docMk/>
          <pc:sldMk cId="3592756782" sldId="266"/>
        </pc:sldMkLst>
        <pc:grpChg chg="add del mod">
          <ac:chgData name="Vela, Patricio A" userId="7acaa038-490b-4fb2-9f79-12f33e15acb1" providerId="ADAL" clId="{3F0171C3-8825-4122-8EB6-56B897FA093C}" dt="2023-10-26T20:02:49.092" v="167"/>
          <ac:grpSpMkLst>
            <pc:docMk/>
            <pc:sldMk cId="3592756782" sldId="266"/>
            <ac:grpSpMk id="6" creationId="{4701A9ED-26AB-B96A-E0DE-ED482CEE25EE}"/>
          </ac:grpSpMkLst>
        </pc:grpChg>
        <pc:grpChg chg="add del mod">
          <ac:chgData name="Vela, Patricio A" userId="7acaa038-490b-4fb2-9f79-12f33e15acb1" providerId="ADAL" clId="{3F0171C3-8825-4122-8EB6-56B897FA093C}" dt="2023-10-26T20:02:49.092" v="167"/>
          <ac:grpSpMkLst>
            <pc:docMk/>
            <pc:sldMk cId="3592756782" sldId="266"/>
            <ac:grpSpMk id="40" creationId="{21CAA72C-0483-649C-C624-92AFD3F05C8A}"/>
          </ac:grpSpMkLst>
        </pc:grpChg>
        <pc:grpChg chg="add del mod">
          <ac:chgData name="Vela, Patricio A" userId="7acaa038-490b-4fb2-9f79-12f33e15acb1" providerId="ADAL" clId="{3F0171C3-8825-4122-8EB6-56B897FA093C}" dt="2023-10-26T20:02:49.092" v="167"/>
          <ac:grpSpMkLst>
            <pc:docMk/>
            <pc:sldMk cId="3592756782" sldId="266"/>
            <ac:grpSpMk id="52" creationId="{FE6C3DCF-0DDD-4A5F-50C3-063F7EB95E85}"/>
          </ac:grpSpMkLst>
        </pc:grpChg>
        <pc:grpChg chg="add del mod">
          <ac:chgData name="Vela, Patricio A" userId="7acaa038-490b-4fb2-9f79-12f33e15acb1" providerId="ADAL" clId="{3F0171C3-8825-4122-8EB6-56B897FA093C}" dt="2023-10-26T20:02:49.092" v="167"/>
          <ac:grpSpMkLst>
            <pc:docMk/>
            <pc:sldMk cId="3592756782" sldId="266"/>
            <ac:grpSpMk id="62" creationId="{849D8B82-5773-E1D0-31A7-C42938C8A3EC}"/>
          </ac:grpSpMkLst>
        </pc:grpChg>
        <pc:grpChg chg="add del mod">
          <ac:chgData name="Vela, Patricio A" userId="7acaa038-490b-4fb2-9f79-12f33e15acb1" providerId="ADAL" clId="{3F0171C3-8825-4122-8EB6-56B897FA093C}" dt="2023-10-26T20:02:49.092" v="167"/>
          <ac:grpSpMkLst>
            <pc:docMk/>
            <pc:sldMk cId="3592756782" sldId="266"/>
            <ac:grpSpMk id="65" creationId="{D3E3E04F-EF6B-CE55-9D31-92E86F0449BB}"/>
          </ac:grpSpMkLst>
        </pc:grpChg>
        <pc:grpChg chg="add del mod">
          <ac:chgData name="Vela, Patricio A" userId="7acaa038-490b-4fb2-9f79-12f33e15acb1" providerId="ADAL" clId="{3F0171C3-8825-4122-8EB6-56B897FA093C}" dt="2023-10-26T20:02:49.092" v="167"/>
          <ac:grpSpMkLst>
            <pc:docMk/>
            <pc:sldMk cId="3592756782" sldId="266"/>
            <ac:grpSpMk id="68" creationId="{F4663460-F5E4-C93F-E031-3D557EC971CD}"/>
          </ac:grpSpMkLst>
        </pc:grpChg>
        <pc:grpChg chg="add del mod">
          <ac:chgData name="Vela, Patricio A" userId="7acaa038-490b-4fb2-9f79-12f33e15acb1" providerId="ADAL" clId="{3F0171C3-8825-4122-8EB6-56B897FA093C}" dt="2023-10-26T20:02:49.092" v="167"/>
          <ac:grpSpMkLst>
            <pc:docMk/>
            <pc:sldMk cId="3592756782" sldId="266"/>
            <ac:grpSpMk id="72" creationId="{B1C0B1B5-6A04-3BFD-9610-C09883F4A702}"/>
          </ac:grpSpMkLst>
        </pc:grpChg>
        <pc:grpChg chg="add del mod">
          <ac:chgData name="Vela, Patricio A" userId="7acaa038-490b-4fb2-9f79-12f33e15acb1" providerId="ADAL" clId="{3F0171C3-8825-4122-8EB6-56B897FA093C}" dt="2023-10-26T20:02:49.092" v="167"/>
          <ac:grpSpMkLst>
            <pc:docMk/>
            <pc:sldMk cId="3592756782" sldId="266"/>
            <ac:grpSpMk id="106" creationId="{FBE76D2B-91B6-5E86-6ABC-AA787C397B42}"/>
          </ac:grpSpMkLst>
        </pc:grpChg>
        <pc:grpChg chg="add del mod">
          <ac:chgData name="Vela, Patricio A" userId="7acaa038-490b-4fb2-9f79-12f33e15acb1" providerId="ADAL" clId="{3F0171C3-8825-4122-8EB6-56B897FA093C}" dt="2023-10-26T20:02:49.092" v="167"/>
          <ac:grpSpMkLst>
            <pc:docMk/>
            <pc:sldMk cId="3592756782" sldId="266"/>
            <ac:grpSpMk id="109" creationId="{9D11814E-B7DC-5068-0F4F-41ACC0D26C02}"/>
          </ac:grpSpMkLst>
        </pc:grpChg>
        <pc:grpChg chg="add del mod">
          <ac:chgData name="Vela, Patricio A" userId="7acaa038-490b-4fb2-9f79-12f33e15acb1" providerId="ADAL" clId="{3F0171C3-8825-4122-8EB6-56B897FA093C}" dt="2023-10-26T20:03:44.034" v="174"/>
          <ac:grpSpMkLst>
            <pc:docMk/>
            <pc:sldMk cId="3592756782" sldId="266"/>
            <ac:grpSpMk id="116" creationId="{58703FB8-258F-DC8D-5BA7-7583AC781E18}"/>
          </ac:grpSpMkLst>
        </pc:grpChg>
        <pc:grpChg chg="add del mod">
          <ac:chgData name="Vela, Patricio A" userId="7acaa038-490b-4fb2-9f79-12f33e15acb1" providerId="ADAL" clId="{3F0171C3-8825-4122-8EB6-56B897FA093C}" dt="2023-10-26T20:03:44.034" v="174"/>
          <ac:grpSpMkLst>
            <pc:docMk/>
            <pc:sldMk cId="3592756782" sldId="266"/>
            <ac:grpSpMk id="147" creationId="{11953C5A-7FDD-906F-7125-0F254C367962}"/>
          </ac:grpSpMkLst>
        </pc:grpChg>
        <pc:grpChg chg="add del mod">
          <ac:chgData name="Vela, Patricio A" userId="7acaa038-490b-4fb2-9f79-12f33e15acb1" providerId="ADAL" clId="{3F0171C3-8825-4122-8EB6-56B897FA093C}" dt="2023-10-26T20:03:44.034" v="174"/>
          <ac:grpSpMkLst>
            <pc:docMk/>
            <pc:sldMk cId="3592756782" sldId="266"/>
            <ac:grpSpMk id="159" creationId="{A61C86EE-C31F-1E29-BE36-82063791B9BE}"/>
          </ac:grpSpMkLst>
        </pc:grpChg>
        <pc:grpChg chg="add del mod">
          <ac:chgData name="Vela, Patricio A" userId="7acaa038-490b-4fb2-9f79-12f33e15acb1" providerId="ADAL" clId="{3F0171C3-8825-4122-8EB6-56B897FA093C}" dt="2023-10-26T20:03:44.034" v="174"/>
          <ac:grpSpMkLst>
            <pc:docMk/>
            <pc:sldMk cId="3592756782" sldId="266"/>
            <ac:grpSpMk id="169" creationId="{D5C54009-10B0-209D-8333-4F2A3035CB94}"/>
          </ac:grpSpMkLst>
        </pc:grpChg>
        <pc:grpChg chg="add del mod">
          <ac:chgData name="Vela, Patricio A" userId="7acaa038-490b-4fb2-9f79-12f33e15acb1" providerId="ADAL" clId="{3F0171C3-8825-4122-8EB6-56B897FA093C}" dt="2023-10-26T20:03:44.034" v="174"/>
          <ac:grpSpMkLst>
            <pc:docMk/>
            <pc:sldMk cId="3592756782" sldId="266"/>
            <ac:grpSpMk id="172" creationId="{1B0CEDD1-93EF-883F-0A49-2F12EC6085A5}"/>
          </ac:grpSpMkLst>
        </pc:grpChg>
        <pc:grpChg chg="add del mod">
          <ac:chgData name="Vela, Patricio A" userId="7acaa038-490b-4fb2-9f79-12f33e15acb1" providerId="ADAL" clId="{3F0171C3-8825-4122-8EB6-56B897FA093C}" dt="2023-10-26T20:03:44.034" v="174"/>
          <ac:grpSpMkLst>
            <pc:docMk/>
            <pc:sldMk cId="3592756782" sldId="266"/>
            <ac:grpSpMk id="175" creationId="{4A8D6D31-E54F-0B7C-9732-82C738201291}"/>
          </ac:grpSpMkLst>
        </pc:grpChg>
        <pc:grpChg chg="add del mod">
          <ac:chgData name="Vela, Patricio A" userId="7acaa038-490b-4fb2-9f79-12f33e15acb1" providerId="ADAL" clId="{3F0171C3-8825-4122-8EB6-56B897FA093C}" dt="2023-10-26T20:03:44.034" v="174"/>
          <ac:grpSpMkLst>
            <pc:docMk/>
            <pc:sldMk cId="3592756782" sldId="266"/>
            <ac:grpSpMk id="179" creationId="{496552CF-0689-3152-469F-978AD5C51F7A}"/>
          </ac:grpSpMkLst>
        </pc:grpChg>
        <pc:grpChg chg="add del mod">
          <ac:chgData name="Vela, Patricio A" userId="7acaa038-490b-4fb2-9f79-12f33e15acb1" providerId="ADAL" clId="{3F0171C3-8825-4122-8EB6-56B897FA093C}" dt="2023-10-26T20:03:44.034" v="174"/>
          <ac:grpSpMkLst>
            <pc:docMk/>
            <pc:sldMk cId="3592756782" sldId="266"/>
            <ac:grpSpMk id="213" creationId="{06CC9387-537B-4AB0-A09C-4986308E82A3}"/>
          </ac:grpSpMkLst>
        </pc:grpChg>
        <pc:grpChg chg="add del mod">
          <ac:chgData name="Vela, Patricio A" userId="7acaa038-490b-4fb2-9f79-12f33e15acb1" providerId="ADAL" clId="{3F0171C3-8825-4122-8EB6-56B897FA093C}" dt="2023-10-26T20:03:44.034" v="174"/>
          <ac:grpSpMkLst>
            <pc:docMk/>
            <pc:sldMk cId="3592756782" sldId="266"/>
            <ac:grpSpMk id="216" creationId="{D935449A-1758-15D9-D381-1CBF75F37500}"/>
          </ac:grpSpMkLst>
        </pc:grpChg>
        <pc:picChg chg="add del mod">
          <ac:chgData name="Vela, Patricio A" userId="7acaa038-490b-4fb2-9f79-12f33e15acb1" providerId="ADAL" clId="{3F0171C3-8825-4122-8EB6-56B897FA093C}" dt="2023-10-26T20:03:50.318" v="177" actId="21"/>
          <ac:picMkLst>
            <pc:docMk/>
            <pc:sldMk cId="3592756782" sldId="266"/>
            <ac:picMk id="220" creationId="{9FC084AB-4641-6CD7-A5F0-398FFCCBA525}"/>
          </ac:picMkLst>
        </pc:picChg>
        <pc:picChg chg="add mod">
          <ac:chgData name="Vela, Patricio A" userId="7acaa038-490b-4fb2-9f79-12f33e15acb1" providerId="ADAL" clId="{3F0171C3-8825-4122-8EB6-56B897FA093C}" dt="2023-10-26T20:04:12.809" v="190" actId="14100"/>
          <ac:picMkLst>
            <pc:docMk/>
            <pc:sldMk cId="3592756782" sldId="266"/>
            <ac:picMk id="221" creationId="{EC0C56A7-E4DF-70A9-8599-E7C5FA5BDB90}"/>
          </ac:picMkLst>
        </pc:picChg>
        <pc:inkChg chg="add del mod">
          <ac:chgData name="Vela, Patricio A" userId="7acaa038-490b-4fb2-9f79-12f33e15acb1" providerId="ADAL" clId="{3F0171C3-8825-4122-8EB6-56B897FA093C}" dt="2023-10-26T20:02:49.092" v="167"/>
          <ac:inkMkLst>
            <pc:docMk/>
            <pc:sldMk cId="3592756782" sldId="266"/>
            <ac:inkMk id="3" creationId="{B1214402-C2D4-27D4-2D46-8185F28E23EE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7" creationId="{947CA897-F512-722E-EEE0-4E5EB0622BC6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" creationId="{A33C235F-DB2D-FA54-FCA7-035A0EB93A79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1" creationId="{F2D01276-7CB9-9BFB-D05C-D4E521A58573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3" creationId="{66BF91C9-EBD5-3B17-D2A3-A2BE49C5BA72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4" creationId="{B96546F0-8210-28B8-919B-FF726B08FB56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5" creationId="{EC6C329D-A516-8278-9157-39C63A127247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6" creationId="{0325BDB4-B7A8-0DAC-C1A6-EEFA515BC170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7" creationId="{8E820A7F-9A3A-6D9D-4764-612AA5D51A14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8" creationId="{AA1F34EE-7C12-030A-DD7A-2D862F467104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9" creationId="{4F187B7B-B331-3123-3EEA-45905A2094A9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20" creationId="{692B76EE-FA10-B4ED-5AB0-93E4427100E5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21" creationId="{151B6BC0-3196-5DFC-C6DD-D4401020D619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22" creationId="{72933947-22F4-D66B-1EDE-E827C6D39932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23" creationId="{EE9E36AA-D0A0-E54A-A0A2-C6325D526162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24" creationId="{DB8C06A5-EA04-2202-E72D-DADC162E48E0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25" creationId="{CEC859EB-1E2C-CB58-CB28-22F7A39D07F8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26" creationId="{4BAE4EF8-BD24-A3FB-F6CA-1FC72FAE148B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27" creationId="{6527302F-36F1-63B6-D171-FCF1A73A30B3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28" creationId="{83EFB6FD-A1F8-D710-EAAF-8CC03B31237A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29" creationId="{1D5AAF22-76F1-6D44-CC34-76079964AE77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30" creationId="{1462F5AD-8C3A-8733-8F8F-8EE6945FDACD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31" creationId="{00CFD802-6097-A6D0-8E16-B7553C2B385A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32" creationId="{67905EEF-E251-BF41-6E99-B0CC09C4A9B8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33" creationId="{51821466-2642-0466-9E75-643FDAF5ADAB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34" creationId="{C3A5D2A6-D6B0-4834-E1C9-D8D11DF417F4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35" creationId="{8D0FDDD6-3834-8737-3DBD-F3FB3A03EFAE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36" creationId="{D28DD445-F1E1-597A-FA1B-4478D56B657E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37" creationId="{442ECC14-0014-4CE7-A840-06BB8B9593A4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38" creationId="{617E2E05-CE40-E621-AA3F-9639524ED48C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39" creationId="{CFDACFF1-5C71-FDFA-54B9-DAE70D72CFD9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41" creationId="{58F130BA-5AA7-A6EB-F7C9-C1D4AD5C217F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42" creationId="{B57CB477-3194-0BAA-5CA2-55CDBA005815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43" creationId="{9C090CE0-80CA-7B2D-A54D-95CBA07A74E6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44" creationId="{5939C7A2-53A5-1681-9502-F31787B3E788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45" creationId="{99CC36D0-648B-EF65-077B-74258FEC5B63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46" creationId="{E8271B5B-C836-D602-CE9C-5F81B4BBD933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47" creationId="{02B4D5E1-3824-B798-4598-DEFB2B6F8D14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48" creationId="{D7369F10-AAEC-A87F-CF02-CD3664D3C726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49" creationId="{5558B1D4-40B1-E419-4AD0-24F31A2C2817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50" creationId="{D6D54069-155D-4969-9294-D6FD81D08D2F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51" creationId="{02DE3ABB-33C5-FF6B-8238-5CFEC8CD5B44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53" creationId="{94F60FB8-9C4E-2D18-8241-967CBD91BB4A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54" creationId="{638C886B-824C-A4C5-3D29-67DFCE88B6A9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55" creationId="{0FFFA438-D962-52EB-AA31-D85C9C80D224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56" creationId="{E50A3B30-C42C-739E-846A-511783CBD282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57" creationId="{4159D0D2-906F-7FFE-D5CC-73F0FF99DD58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58" creationId="{4EFBD1D0-2CF4-CC70-1BD4-A7F1D34625EA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59" creationId="{0B227218-2D92-1191-49D3-2701BD864E30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60" creationId="{E34A748F-DF98-C6FE-F06B-A4886DACE2C9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61" creationId="{269B81BB-C04D-2518-DDF7-85C9BC3E161A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63" creationId="{6C672829-EA8D-19A7-4A29-4827AE429E78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64" creationId="{55CC2D67-4461-B9D8-2CFB-D35EA86C3E23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66" creationId="{65FFA08D-1EA0-D384-2BB3-5C02427BA856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67" creationId="{3B831A38-DB7D-F8F9-2A03-949C50CF8E00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69" creationId="{C610CA6B-E757-B095-3B1E-A541CC97081E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70" creationId="{7A36FDBF-E143-C05B-676C-2F5AB9DCAAF9}"/>
          </ac:inkMkLst>
        </pc:inkChg>
        <pc:inkChg chg="add del mod">
          <ac:chgData name="Vela, Patricio A" userId="7acaa038-490b-4fb2-9f79-12f33e15acb1" providerId="ADAL" clId="{3F0171C3-8825-4122-8EB6-56B897FA093C}" dt="2023-10-26T20:02:49.092" v="167"/>
          <ac:inkMkLst>
            <pc:docMk/>
            <pc:sldMk cId="3592756782" sldId="266"/>
            <ac:inkMk id="71" creationId="{0DD02672-1AAB-0D5A-92CE-CC891B791C95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73" creationId="{1AC7E4BD-9070-D334-F254-55AE7BF24D4F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74" creationId="{F1D5050B-0B98-A95C-A3D6-51A32C3BA9F5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75" creationId="{9AE25322-3D6A-FD75-26F1-578EEC74DA39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76" creationId="{519FAE79-4893-2DAF-9683-497E4B7306DA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77" creationId="{8C741D4B-B443-AA53-5028-EB098CA5648A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78" creationId="{DF7DEB2B-06C7-7688-3B25-9FE82975474F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79" creationId="{ADD611C9-CA34-C797-699A-4A98A6A28EA2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0" creationId="{38160AFA-B7F6-A627-9104-4209BA69C7D8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1" creationId="{C9B14D96-CE74-4796-E342-2DC478832E2C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2" creationId="{BB59562E-1960-2F1D-9A53-AE1D30EFC234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3" creationId="{F3C2B5D5-1317-A280-16AC-43CFD7F39660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4" creationId="{07275EC6-0819-F32F-F752-A3C42C37B261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5" creationId="{F27D6BC3-0A0E-0ECF-2E37-DCD612E13C43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6" creationId="{DE8EDA2E-E51B-3058-A1CB-1F6036FF5BF7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7" creationId="{E3A6BEEB-3815-3B79-5D8A-B6AFF87BD875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8" creationId="{1135CBE7-29E6-DDBF-0D49-BDB209D9E69A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89" creationId="{EF93676C-B05D-455B-9DAA-41C61AA56952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90" creationId="{FB437069-254E-C579-1B36-1C81537778CC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91" creationId="{1D9425B2-9DB8-4E05-E34A-8EEBB3C5BBAD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92" creationId="{31E5A852-F08F-F16B-3D73-EEA7853C387D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93" creationId="{4D7A6782-202E-272F-3E78-7B6A70E92D06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94" creationId="{7AAE6753-3DDB-3E29-A69B-D988A0F80D45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95" creationId="{3FDE4F89-53FA-0FF6-C4B3-A03C34E2822E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96" creationId="{74A0AF8E-2F22-1B00-663E-841D09B8CEFE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97" creationId="{D318308D-4689-9A99-6800-03672B1DC404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98" creationId="{E6281F37-4245-E254-CD3F-BD24B8536D3B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99" creationId="{B8B13A83-9339-F20E-4EEE-6FB2835F4F05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00" creationId="{2CDDE257-B9D9-BB94-0FC6-2345D1DC3316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01" creationId="{90569E48-6E9C-A898-FC6D-FD1DC94492BC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02" creationId="{67961AE6-76B4-6C73-BBD8-F4E64904F004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03" creationId="{83E4B652-485E-CE14-4018-7BEE4B39429E}"/>
          </ac:inkMkLst>
        </pc:inkChg>
        <pc:inkChg chg="add del mod">
          <ac:chgData name="Vela, Patricio A" userId="7acaa038-490b-4fb2-9f79-12f33e15acb1" providerId="ADAL" clId="{3F0171C3-8825-4122-8EB6-56B897FA093C}" dt="2023-10-26T20:02:49.092" v="167"/>
          <ac:inkMkLst>
            <pc:docMk/>
            <pc:sldMk cId="3592756782" sldId="266"/>
            <ac:inkMk id="104" creationId="{14F32DD9-773F-F899-5E94-5E8CBFAE9BA5}"/>
          </ac:inkMkLst>
        </pc:inkChg>
        <pc:inkChg chg="add del mod">
          <ac:chgData name="Vela, Patricio A" userId="7acaa038-490b-4fb2-9f79-12f33e15acb1" providerId="ADAL" clId="{3F0171C3-8825-4122-8EB6-56B897FA093C}" dt="2023-10-26T20:02:49.092" v="167"/>
          <ac:inkMkLst>
            <pc:docMk/>
            <pc:sldMk cId="3592756782" sldId="266"/>
            <ac:inkMk id="105" creationId="{231C9517-030E-6158-BC35-33D84BFCAAB5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07" creationId="{7A01DEBD-1B1C-13F6-F239-C73F3B8E19ED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08" creationId="{CE8EF79C-1E60-D4B2-A866-F68F4EAE9C1E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10" creationId="{AA8D92B1-3A1B-4E8A-C280-821056004BDA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11" creationId="{1256E252-B9AE-CF63-90F3-664EBF3B6DB0}"/>
          </ac:inkMkLst>
        </pc:inkChg>
        <pc:inkChg chg="mod">
          <ac:chgData name="Vela, Patricio A" userId="7acaa038-490b-4fb2-9f79-12f33e15acb1" providerId="ADAL" clId="{3F0171C3-8825-4122-8EB6-56B897FA093C}" dt="2023-10-26T20:02:23.644" v="162"/>
          <ac:inkMkLst>
            <pc:docMk/>
            <pc:sldMk cId="3592756782" sldId="266"/>
            <ac:inkMk id="112" creationId="{E45792E2-085D-28FD-4E80-523E9507D809}"/>
          </ac:inkMkLst>
        </pc:inkChg>
        <pc:inkChg chg="add del mod">
          <ac:chgData name="Vela, Patricio A" userId="7acaa038-490b-4fb2-9f79-12f33e15acb1" providerId="ADAL" clId="{3F0171C3-8825-4122-8EB6-56B897FA093C}" dt="2023-10-26T20:02:49.092" v="167"/>
          <ac:inkMkLst>
            <pc:docMk/>
            <pc:sldMk cId="3592756782" sldId="266"/>
            <ac:inkMk id="113" creationId="{B624738E-58DA-736A-5826-FADCE9AF99EB}"/>
          </ac:inkMkLst>
        </pc:inkChg>
        <pc:inkChg chg="add del mod">
          <ac:chgData name="Vela, Patricio A" userId="7acaa038-490b-4fb2-9f79-12f33e15acb1" providerId="ADAL" clId="{3F0171C3-8825-4122-8EB6-56B897FA093C}" dt="2023-10-26T20:02:49.092" v="167"/>
          <ac:inkMkLst>
            <pc:docMk/>
            <pc:sldMk cId="3592756782" sldId="266"/>
            <ac:inkMk id="114" creationId="{025B9B80-829C-6CB5-4527-DE58A50633D8}"/>
          </ac:inkMkLst>
        </pc:inkChg>
        <pc:inkChg chg="add del mod">
          <ac:chgData name="Vela, Patricio A" userId="7acaa038-490b-4fb2-9f79-12f33e15acb1" providerId="ADAL" clId="{3F0171C3-8825-4122-8EB6-56B897FA093C}" dt="2023-10-26T20:03:44.034" v="174"/>
          <ac:inkMkLst>
            <pc:docMk/>
            <pc:sldMk cId="3592756782" sldId="266"/>
            <ac:inkMk id="115" creationId="{3D0ADF97-D54B-C9E4-1166-228A7303EC90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17" creationId="{9E59A9F4-263C-54B6-FC8B-8D1222662F13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18" creationId="{0F37A997-BFED-2EE6-226D-7C1F24713B44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19" creationId="{C8D84AD2-23E9-7124-2CDA-5A36275416F8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20" creationId="{AD65B4FB-DD91-532B-E82C-608E76BA53C5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21" creationId="{D24CD0EA-B5BA-D934-6E03-1FFB33E373AE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22" creationId="{A0DD71BB-73A0-5CE5-2A1E-6CE8EF142134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23" creationId="{969DF068-F5D9-D621-19A1-8F52F82CB34E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24" creationId="{CA7FBE29-2BEA-7727-FDD1-C12238445319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25" creationId="{FF228657-F718-A95A-F67E-A8F9BB11C59E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26" creationId="{665ECFD1-CE6D-29CC-C297-631BDBEEC97A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27" creationId="{A82B56EF-54E2-E287-605F-59752EF06947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28" creationId="{A76FB8B9-52AC-B1D3-7E0A-9ECD0A7E77E5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29" creationId="{FBD2DB81-D880-E264-28D7-EAFA529E64B4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30" creationId="{E83CD9EA-944A-961E-4ED8-4A95C9E39B3A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31" creationId="{7681B546-42AD-F5EF-8573-2C7456208A99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32" creationId="{A3E9E24B-DCD7-D8D1-224A-71F6C01C7C1C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33" creationId="{822986C9-32F5-88C6-DDEB-AC3DB190513F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34" creationId="{6566EC73-3680-2C8B-4641-3B1954F3FC86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35" creationId="{D40B09C7-77CC-8B01-C4C6-6E832800CA7F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36" creationId="{7EED1406-F9B1-BB83-5F68-25DCA9BD0DDB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37" creationId="{B7914278-54C1-8A6D-045A-1A14922DB7A3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38" creationId="{09AD2FB5-F268-A892-C563-D75A9450195D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39" creationId="{63F6C259-39AC-5A4B-7843-AEEA695D0046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40" creationId="{18E18A37-9099-0A05-B8DE-01957DB742EB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41" creationId="{0872F712-20BE-E094-757B-8E639FE2331D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42" creationId="{27859A33-7DBD-5FC0-0290-A53A6F9CF4F4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43" creationId="{015AA505-EF91-8259-E9CC-6CBA9F83B63A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44" creationId="{EE689FD7-EBBA-FD15-FEDE-59112EC56429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45" creationId="{4B2C6A05-401F-8125-5BB8-62A30333DAD5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46" creationId="{1E99B1A2-7C6F-D75B-886C-54CB3A03FB07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48" creationId="{4A2F8010-B40B-CE01-E21D-00CF706D096D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49" creationId="{2485614C-985C-C553-469E-F20189C00624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50" creationId="{E2112FF8-7901-8C98-A327-3F1C4A2E93A1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51" creationId="{314AFAEF-D3EF-60F0-8445-2183A58B9F2C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52" creationId="{3E484196-563A-AFAA-7323-376AE3E9EF53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53" creationId="{77C0119C-F085-FC48-65DA-2942984B7580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54" creationId="{D2824FEC-6D2A-6C3A-1D70-4EBFF63C8195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55" creationId="{B5872F36-BA6A-7B24-DCA0-2B742FC28C3A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56" creationId="{EB851997-1BEF-6B85-0E29-B04DD595398E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57" creationId="{EDD8E8D6-0E9C-4C7B-757A-DB79B27B411B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58" creationId="{94F697F1-9A4A-2581-21FC-2396E68E472D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60" creationId="{F4FF53BE-CD79-506B-7597-36E069189170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61" creationId="{1C016723-F803-3583-2DD8-22B58BACE039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62" creationId="{323DC5AC-E308-DB8A-0A4D-518B706DB229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63" creationId="{0C5C5FCC-10C5-2E1B-27BA-378652BA0C74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64" creationId="{4F42E65F-9DA3-1B7B-48F4-B560A07BB7BE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65" creationId="{D1BB08A2-F0C5-5823-3208-2730EFAC33EE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66" creationId="{82041D1D-3E5B-060E-C7E3-727C99F8A365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67" creationId="{008A1B92-F78B-75D4-4779-0BC900A57C83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68" creationId="{4DED2369-04C8-2251-4044-1BB285B5657E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70" creationId="{6CBF6E75-040D-C14C-43DC-F93AC0348048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71" creationId="{B6892289-63CF-6ECD-5559-102A05EF02BE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73" creationId="{5E06A2A4-7D6B-0F34-9A21-4A0230E0EFD4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74" creationId="{6A39FBFA-B82D-8269-6CE9-6AA5EDC9BC56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76" creationId="{35662D91-D5E0-7495-7FF3-5C2750E35E28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77" creationId="{CBAC95E1-3C0C-23A7-377D-73518ABE56B2}"/>
          </ac:inkMkLst>
        </pc:inkChg>
        <pc:inkChg chg="add del mod">
          <ac:chgData name="Vela, Patricio A" userId="7acaa038-490b-4fb2-9f79-12f33e15acb1" providerId="ADAL" clId="{3F0171C3-8825-4122-8EB6-56B897FA093C}" dt="2023-10-26T20:03:44.034" v="174"/>
          <ac:inkMkLst>
            <pc:docMk/>
            <pc:sldMk cId="3592756782" sldId="266"/>
            <ac:inkMk id="178" creationId="{EA0E74E5-9B17-6B57-F94E-6993D76E838D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80" creationId="{B74950EE-1C3C-B319-AF84-68C9C890CFD6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81" creationId="{A8F512BB-C25C-C324-B232-22B6DB31853D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82" creationId="{F97D9C59-0815-70D9-3820-2A1C4CF208E5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83" creationId="{5A5BDC75-15A6-597C-4A57-AB9EFF4C7123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84" creationId="{8EE3C8A7-D510-C633-E55E-1941AE36BC8A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85" creationId="{A3F648AA-83C3-D034-E74C-684B46C4B502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86" creationId="{FEC6D289-368A-FCA8-3C87-C02A5BF85B88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87" creationId="{07359FAD-FBC5-9675-C5F9-B8009D3359FC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88" creationId="{8F5434FA-0361-C9DA-2624-63EE1BEBF044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89" creationId="{D89811A7-DE32-0D0F-33DA-A1FB2E2B777F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90" creationId="{E6FADAD8-840A-E4F6-780E-42C321819CA9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91" creationId="{718F5868-2411-8212-3D51-933D35DF2EEB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92" creationId="{8A812A8E-346A-66ED-5643-8D21857BE7F3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93" creationId="{46308E03-E35A-74FD-5BA8-B39E3780CB20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94" creationId="{4BA2A40A-6A19-1B6F-A56C-576D28E58DF9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95" creationId="{ACA876F0-FB8A-3667-69FF-867AB54B4EA8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96" creationId="{1FB2BA7D-C2C0-DF83-928B-836CF773ED06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97" creationId="{90DA0933-449F-0309-02CE-5823931204F2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98" creationId="{88D98D59-3EF9-C38F-D64B-1BA5ED204ED7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199" creationId="{D4BB53AD-8061-A655-27CF-DBFAF0839DDA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00" creationId="{E1EF84FB-9DA4-0BD9-093C-269C1B3F9B43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01" creationId="{5E6E4EB8-A0B2-7078-689E-F5F902F0E898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02" creationId="{CFCACA71-EA25-FFB3-372C-DACB4B505F11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03" creationId="{5EC4EC46-3326-EDC8-EFCE-02DAC32705D4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04" creationId="{13118C16-6105-232E-D3F4-7673A445CAB1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05" creationId="{34835F37-6939-C802-38E9-3CAE17BAB9D7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06" creationId="{429430CB-559C-E626-8CFA-CC3C03314DDA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07" creationId="{A8F4CBEB-3886-A8D5-C384-E86CFD8A036B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08" creationId="{BF968B28-73DE-956E-0755-12BB976C2686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09" creationId="{B4E4146F-62C4-502D-4EE5-77EC3F6987B4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10" creationId="{56D57AA6-D33F-29AC-CC4A-C2919C5CEFA9}"/>
          </ac:inkMkLst>
        </pc:inkChg>
        <pc:inkChg chg="add del mod">
          <ac:chgData name="Vela, Patricio A" userId="7acaa038-490b-4fb2-9f79-12f33e15acb1" providerId="ADAL" clId="{3F0171C3-8825-4122-8EB6-56B897FA093C}" dt="2023-10-26T20:03:44.034" v="174"/>
          <ac:inkMkLst>
            <pc:docMk/>
            <pc:sldMk cId="3592756782" sldId="266"/>
            <ac:inkMk id="211" creationId="{95F6EC42-D6B6-E32B-2E71-5B44A3A55D04}"/>
          </ac:inkMkLst>
        </pc:inkChg>
        <pc:inkChg chg="add del mod">
          <ac:chgData name="Vela, Patricio A" userId="7acaa038-490b-4fb2-9f79-12f33e15acb1" providerId="ADAL" clId="{3F0171C3-8825-4122-8EB6-56B897FA093C}" dt="2023-10-26T20:03:44.034" v="174"/>
          <ac:inkMkLst>
            <pc:docMk/>
            <pc:sldMk cId="3592756782" sldId="266"/>
            <ac:inkMk id="212" creationId="{7AAA1071-04F6-D307-5BC3-EDE161DF05D6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14" creationId="{EE492FC6-0554-07C0-C52E-22A1294AD329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15" creationId="{FDF67149-9CE0-4819-4127-20DC5F4ED080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17" creationId="{F1F97F45-7B1F-99C2-9B4F-66CF7ACF94BD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18" creationId="{2C1655C5-0A7C-51F5-4EAC-F1DF926398E6}"/>
          </ac:inkMkLst>
        </pc:inkChg>
        <pc:inkChg chg="mod">
          <ac:chgData name="Vela, Patricio A" userId="7acaa038-490b-4fb2-9f79-12f33e15acb1" providerId="ADAL" clId="{3F0171C3-8825-4122-8EB6-56B897FA093C}" dt="2023-10-26T20:03:40.151" v="171"/>
          <ac:inkMkLst>
            <pc:docMk/>
            <pc:sldMk cId="3592756782" sldId="266"/>
            <ac:inkMk id="219" creationId="{EF5BEDDC-23F0-11E4-62FC-D84C05737049}"/>
          </ac:inkMkLst>
        </pc:inkChg>
      </pc:sldChg>
      <pc:sldChg chg="addSp delSp modSp">
        <pc:chgData name="Vela, Patricio A" userId="7acaa038-490b-4fb2-9f79-12f33e15acb1" providerId="ADAL" clId="{3F0171C3-8825-4122-8EB6-56B897FA093C}" dt="2023-10-26T20:04:15.264" v="191"/>
        <pc:sldMkLst>
          <pc:docMk/>
          <pc:sldMk cId="708651890" sldId="267"/>
        </pc:sldMkLst>
        <pc:grpChg chg="add del mod">
          <ac:chgData name="Vela, Patricio A" userId="7acaa038-490b-4fb2-9f79-12f33e15acb1" providerId="ADAL" clId="{3F0171C3-8825-4122-8EB6-56B897FA093C}" dt="2023-10-26T20:02:44.110" v="166"/>
          <ac:grpSpMkLst>
            <pc:docMk/>
            <pc:sldMk cId="708651890" sldId="267"/>
            <ac:grpSpMk id="5" creationId="{8B3FE105-8921-E740-D21F-6ED95CD54A42}"/>
          </ac:grpSpMkLst>
        </pc:grpChg>
        <pc:grpChg chg="add del mod">
          <ac:chgData name="Vela, Patricio A" userId="7acaa038-490b-4fb2-9f79-12f33e15acb1" providerId="ADAL" clId="{3F0171C3-8825-4122-8EB6-56B897FA093C}" dt="2023-10-26T20:02:44.110" v="166"/>
          <ac:grpSpMkLst>
            <pc:docMk/>
            <pc:sldMk cId="708651890" sldId="267"/>
            <ac:grpSpMk id="39" creationId="{DA592EB9-5F85-0AC4-8C81-3C039BF7D5C4}"/>
          </ac:grpSpMkLst>
        </pc:grpChg>
        <pc:grpChg chg="add del mod">
          <ac:chgData name="Vela, Patricio A" userId="7acaa038-490b-4fb2-9f79-12f33e15acb1" providerId="ADAL" clId="{3F0171C3-8825-4122-8EB6-56B897FA093C}" dt="2023-10-26T20:02:44.110" v="166"/>
          <ac:grpSpMkLst>
            <pc:docMk/>
            <pc:sldMk cId="708651890" sldId="267"/>
            <ac:grpSpMk id="51" creationId="{1534E5B2-4A15-7CC3-3296-7783120467F6}"/>
          </ac:grpSpMkLst>
        </pc:grpChg>
        <pc:grpChg chg="add del mod">
          <ac:chgData name="Vela, Patricio A" userId="7acaa038-490b-4fb2-9f79-12f33e15acb1" providerId="ADAL" clId="{3F0171C3-8825-4122-8EB6-56B897FA093C}" dt="2023-10-26T20:02:44.110" v="166"/>
          <ac:grpSpMkLst>
            <pc:docMk/>
            <pc:sldMk cId="708651890" sldId="267"/>
            <ac:grpSpMk id="61" creationId="{13F19EDF-8537-D9B7-2FD7-12445BF989CE}"/>
          </ac:grpSpMkLst>
        </pc:grpChg>
        <pc:grpChg chg="add del mod">
          <ac:chgData name="Vela, Patricio A" userId="7acaa038-490b-4fb2-9f79-12f33e15acb1" providerId="ADAL" clId="{3F0171C3-8825-4122-8EB6-56B897FA093C}" dt="2023-10-26T20:02:44.110" v="166"/>
          <ac:grpSpMkLst>
            <pc:docMk/>
            <pc:sldMk cId="708651890" sldId="267"/>
            <ac:grpSpMk id="64" creationId="{F88FB73F-E523-5490-6FEE-4508F35B21DA}"/>
          </ac:grpSpMkLst>
        </pc:grpChg>
        <pc:grpChg chg="add del mod">
          <ac:chgData name="Vela, Patricio A" userId="7acaa038-490b-4fb2-9f79-12f33e15acb1" providerId="ADAL" clId="{3F0171C3-8825-4122-8EB6-56B897FA093C}" dt="2023-10-26T20:02:44.110" v="166"/>
          <ac:grpSpMkLst>
            <pc:docMk/>
            <pc:sldMk cId="708651890" sldId="267"/>
            <ac:grpSpMk id="67" creationId="{A5C2B560-A223-9187-7AC1-0CE861F88378}"/>
          </ac:grpSpMkLst>
        </pc:grpChg>
        <pc:grpChg chg="add del mod">
          <ac:chgData name="Vela, Patricio A" userId="7acaa038-490b-4fb2-9f79-12f33e15acb1" providerId="ADAL" clId="{3F0171C3-8825-4122-8EB6-56B897FA093C}" dt="2023-10-26T20:02:44.110" v="166"/>
          <ac:grpSpMkLst>
            <pc:docMk/>
            <pc:sldMk cId="708651890" sldId="267"/>
            <ac:grpSpMk id="71" creationId="{92A5867F-B1CC-BC47-F16E-CEAB0385162A}"/>
          </ac:grpSpMkLst>
        </pc:grpChg>
        <pc:grpChg chg="add del mod">
          <ac:chgData name="Vela, Patricio A" userId="7acaa038-490b-4fb2-9f79-12f33e15acb1" providerId="ADAL" clId="{3F0171C3-8825-4122-8EB6-56B897FA093C}" dt="2023-10-26T20:02:44.110" v="166"/>
          <ac:grpSpMkLst>
            <pc:docMk/>
            <pc:sldMk cId="708651890" sldId="267"/>
            <ac:grpSpMk id="105" creationId="{AF3E8193-409F-9028-E5C5-5B5EAB3377C0}"/>
          </ac:grpSpMkLst>
        </pc:grpChg>
        <pc:grpChg chg="add del mod">
          <ac:chgData name="Vela, Patricio A" userId="7acaa038-490b-4fb2-9f79-12f33e15acb1" providerId="ADAL" clId="{3F0171C3-8825-4122-8EB6-56B897FA093C}" dt="2023-10-26T20:02:44.110" v="166"/>
          <ac:grpSpMkLst>
            <pc:docMk/>
            <pc:sldMk cId="708651890" sldId="267"/>
            <ac:grpSpMk id="108" creationId="{7ED28C74-905D-10C0-45AC-B888DFBD018C}"/>
          </ac:grpSpMkLst>
        </pc:grpChg>
        <pc:picChg chg="add mod">
          <ac:chgData name="Vela, Patricio A" userId="7acaa038-490b-4fb2-9f79-12f33e15acb1" providerId="ADAL" clId="{3F0171C3-8825-4122-8EB6-56B897FA093C}" dt="2023-10-26T20:04:15.264" v="191"/>
          <ac:picMkLst>
            <pc:docMk/>
            <pc:sldMk cId="708651890" sldId="267"/>
            <ac:picMk id="114" creationId="{17A40F58-5438-31AC-F9A2-5B411B546E5D}"/>
          </ac:picMkLst>
        </pc:picChg>
        <pc:inkChg chg="add del mod">
          <ac:chgData name="Vela, Patricio A" userId="7acaa038-490b-4fb2-9f79-12f33e15acb1" providerId="ADAL" clId="{3F0171C3-8825-4122-8EB6-56B897FA093C}" dt="2023-10-26T20:02:44.110" v="166"/>
          <ac:inkMkLst>
            <pc:docMk/>
            <pc:sldMk cId="708651890" sldId="267"/>
            <ac:inkMk id="3" creationId="{69E2A3BE-23BC-0F3F-5F6D-B73366BD85F1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7" creationId="{A950241E-4227-0FAA-DBB8-1E92CA99909B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" creationId="{00CA271A-A088-ECCC-3102-AD083ACD2C54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" creationId="{47B683F4-19B7-B7C9-34F3-1A4631CE9D76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2" creationId="{5FAFEB55-73FA-44D2-1538-64150DFBED0D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3" creationId="{F69ABC46-1CF4-E8B4-E54D-21FE6A1890B1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4" creationId="{93D3D6BE-0A77-0CAF-1EC8-A6FB0B60F900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5" creationId="{974991A3-4669-61E0-3679-95AD8C4E46F8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6" creationId="{093857C3-ECCB-0EC0-BCA7-0AE5C95EC8F1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7" creationId="{ADFE2BA2-BA51-E838-FBEB-EF8AAA0975BB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8" creationId="{9502E21E-CFBE-A283-9061-6FC2FFE0390A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9" creationId="{79A96A6F-14D7-338C-6C5C-417619FFA1BA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20" creationId="{7DEC5D45-02B0-7B05-62EC-F4CAA40E4B3F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21" creationId="{82548429-FDD6-7B16-C115-0954086E2F2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22" creationId="{BAA12809-D79C-19E0-ABA8-C5DDA7697349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23" creationId="{BB8305D5-C51A-8E6B-FF5E-1F1B9F56F63D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24" creationId="{8B3D6FC8-7A51-B6E2-38FD-13E98A7CE330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25" creationId="{439CA4B8-EC70-24E4-4B75-A47E78D1EEDB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26" creationId="{54A825DA-C2ED-BD28-8632-9913D9CB8D7D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27" creationId="{5D571243-BDFD-B3AC-8928-0E4B698D88DA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28" creationId="{6002CAD3-BB27-F76A-61D7-9CEC6AFF00CA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29" creationId="{63EC94BF-FDE5-53B1-0B5B-3029E84B61C3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30" creationId="{29E8CC1F-FBD4-1E7C-FA08-31330225F926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31" creationId="{036295DC-B0FA-BE89-B97F-0E84B360C6D4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32" creationId="{3F41C4C7-429C-5F5C-14C5-C2255BF69456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33" creationId="{1C86C397-24DD-0597-2B6C-3EC93876652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34" creationId="{E6CF9FA9-B992-2A03-BDE4-59965450B4B3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35" creationId="{A4B6D89C-90D3-8C16-812A-DA49F44A071F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36" creationId="{8197472B-6F2C-A40D-BECC-155BACEFC27B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37" creationId="{1A761AC0-8305-1194-0469-173C5E313963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38" creationId="{CD47C3C3-D9A7-CD4A-F173-F91D4AB0DF87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40" creationId="{C72886E0-9BF1-C77B-41FE-B010A9EE5B3C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41" creationId="{047F87D4-8816-3C15-830A-3E083738F173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42" creationId="{894B48BD-C7F6-B047-0366-BCFC9BDBEFC8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43" creationId="{5C2AD187-9854-BB31-6E34-87DCF3AD5A10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44" creationId="{6492311B-5ABD-69A3-1067-58B336B47198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45" creationId="{6505EFFA-9CBB-CFFE-44D4-AB8A07F265B2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46" creationId="{E4B2761A-D79B-81B9-9DEE-2A39DA9FF9F2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47" creationId="{7BBCFF70-A14E-A546-ECA4-CC3C7631DBFB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48" creationId="{797E295B-8D93-7A20-7788-03DFF1EDD13C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49" creationId="{55CBDAE8-5CA6-436E-510F-6A5FA4913DD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50" creationId="{99704F0F-D49C-E95E-76CC-DCF76AE6E75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52" creationId="{558BDCFA-6B44-F69E-B956-F0D5D6213B3B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53" creationId="{20B1E7C0-82A8-25D8-24DE-FC8D8381340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54" creationId="{F27FA3A5-1DB6-C305-FFAA-2CB4761C4C59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55" creationId="{6F7E9172-C013-BE98-1A73-9AAE98A0C8A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56" creationId="{062555F3-C19C-DA49-8F9C-8BA420609B52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57" creationId="{37D6FB82-6631-3CE1-9545-C8166B7E93F2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58" creationId="{56CF7A60-086F-2DED-86CB-FBB455E14B0D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59" creationId="{DA764B11-803F-2DBE-DA82-E69440267BD0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60" creationId="{25483A69-1140-D23D-D6E2-AED2DC9E0815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62" creationId="{74C81F31-1719-6F65-2695-D86B3133D3BB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63" creationId="{2B56C1E6-828F-C236-8707-4ACAE501AC03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65" creationId="{DC8CC5F6-1089-8185-7889-DC9E5CDC361F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66" creationId="{9D4D0267-9E1F-DBB2-FA92-AE8E9560184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68" creationId="{65CC246C-DCCA-4E07-46F8-EF835E970723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69" creationId="{C5483B13-3113-97EB-D059-E0EA9B8E9652}"/>
          </ac:inkMkLst>
        </pc:inkChg>
        <pc:inkChg chg="add del mod">
          <ac:chgData name="Vela, Patricio A" userId="7acaa038-490b-4fb2-9f79-12f33e15acb1" providerId="ADAL" clId="{3F0171C3-8825-4122-8EB6-56B897FA093C}" dt="2023-10-26T20:02:44.110" v="166"/>
          <ac:inkMkLst>
            <pc:docMk/>
            <pc:sldMk cId="708651890" sldId="267"/>
            <ac:inkMk id="70" creationId="{0BD02B5E-BE6B-E941-83A0-08707F7C8382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72" creationId="{3DE3FA6E-A0B9-27EC-B131-2767F3B4C71A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73" creationId="{A172DA9E-16F2-46EB-CA98-94F6261AF6A8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74" creationId="{211C6ACE-092F-5162-1E0E-234B7900987A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75" creationId="{9AC57626-3744-0B6F-48C6-EF0631588254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76" creationId="{2D4D4A76-6012-923F-C943-D793CE2A0547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77" creationId="{B0C3C321-5010-AFA2-05E4-5FF4C6293792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78" creationId="{61DC6C05-6253-E2AC-0453-88CCEF79F9D0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79" creationId="{DD7B6BA3-1945-1E91-27C3-6B14B5E630C0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0" creationId="{300BFA64-10F7-66DC-AA8B-DCB51E96C2C6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1" creationId="{6E14178E-2D7C-6BF9-45B3-DDF99C2C77F8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2" creationId="{81367D4D-CD2E-F4FB-E8A2-E88360EC451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3" creationId="{69CB78DE-E568-C647-6E7F-525D23380A21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4" creationId="{5D5A5207-FDE7-C4B5-CA0C-267B3D77FD7A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5" creationId="{CFA14DA6-30CD-FC62-8077-4E0F7C0AE647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6" creationId="{F7099FF2-7ED2-23F9-51D8-AA876CA31385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7" creationId="{13529344-EE7A-DB38-B2AC-B97BB96D996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8" creationId="{9D73C979-3454-CD70-7D4C-F1B84CC27089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89" creationId="{60ADB1B0-D74C-A35D-BA01-940BC40A7F50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0" creationId="{1500973F-E3DB-DBFB-72C8-B5FCB1B0300C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1" creationId="{EB39BB25-120D-3DA1-B270-8FFDE932117D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2" creationId="{24E87BEB-2710-8DC4-9D52-27D0D4E1B24B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3" creationId="{07B57F91-041E-192A-AB00-147923075AD8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4" creationId="{BF29BD36-74C4-3F9F-9A9F-FB50C5ED90B5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5" creationId="{7622099B-C349-76AA-D847-B775D7F8DDC2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6" creationId="{215B86BE-F449-BE3C-6DCF-71DF6099D457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7" creationId="{C9F5A0E0-52E1-F1DF-8B3F-8FE048BDDA63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8" creationId="{5E5C2FBB-0315-BD31-5E03-6BFF04A0144D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99" creationId="{F04F0789-147C-C835-074F-838B71A05B6B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00" creationId="{6FD418AD-89EA-CA97-84EE-A348B4AAEFA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01" creationId="{2294F181-D91C-B834-DB5D-52BEC185E84E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02" creationId="{8C0B8461-5ADE-F494-91AA-550724FD6D91}"/>
          </ac:inkMkLst>
        </pc:inkChg>
        <pc:inkChg chg="add del mod">
          <ac:chgData name="Vela, Patricio A" userId="7acaa038-490b-4fb2-9f79-12f33e15acb1" providerId="ADAL" clId="{3F0171C3-8825-4122-8EB6-56B897FA093C}" dt="2023-10-26T20:02:44.110" v="166"/>
          <ac:inkMkLst>
            <pc:docMk/>
            <pc:sldMk cId="708651890" sldId="267"/>
            <ac:inkMk id="103" creationId="{F8726918-15AA-F7F2-84D8-ECC006DCD47E}"/>
          </ac:inkMkLst>
        </pc:inkChg>
        <pc:inkChg chg="add del mod">
          <ac:chgData name="Vela, Patricio A" userId="7acaa038-490b-4fb2-9f79-12f33e15acb1" providerId="ADAL" clId="{3F0171C3-8825-4122-8EB6-56B897FA093C}" dt="2023-10-26T20:02:44.110" v="166"/>
          <ac:inkMkLst>
            <pc:docMk/>
            <pc:sldMk cId="708651890" sldId="267"/>
            <ac:inkMk id="104" creationId="{C5B467CC-94F8-BF2D-CB61-49C0A26B2EC6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06" creationId="{0F5FDA81-16D7-A39A-3C28-FD663089E1C9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07" creationId="{8812CA86-1A05-B2E4-D1B7-ADC32DD4C523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09" creationId="{164AD879-3974-D638-A803-A4280C5100E9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10" creationId="{28305851-B86D-9DB6-FE79-EE2E0F91197B}"/>
          </ac:inkMkLst>
        </pc:inkChg>
        <pc:inkChg chg="mod">
          <ac:chgData name="Vela, Patricio A" userId="7acaa038-490b-4fb2-9f79-12f33e15acb1" providerId="ADAL" clId="{3F0171C3-8825-4122-8EB6-56B897FA093C}" dt="2023-10-26T20:02:35.930" v="163"/>
          <ac:inkMkLst>
            <pc:docMk/>
            <pc:sldMk cId="708651890" sldId="267"/>
            <ac:inkMk id="111" creationId="{B54CF68C-49E9-C1C1-BFB6-CAF8BF63D55C}"/>
          </ac:inkMkLst>
        </pc:inkChg>
        <pc:inkChg chg="add del mod">
          <ac:chgData name="Vela, Patricio A" userId="7acaa038-490b-4fb2-9f79-12f33e15acb1" providerId="ADAL" clId="{3F0171C3-8825-4122-8EB6-56B897FA093C}" dt="2023-10-26T20:02:44.110" v="166"/>
          <ac:inkMkLst>
            <pc:docMk/>
            <pc:sldMk cId="708651890" sldId="267"/>
            <ac:inkMk id="112" creationId="{EBAD7FEC-2A50-3216-FC5D-4E4DBF50B46A}"/>
          </ac:inkMkLst>
        </pc:inkChg>
        <pc:inkChg chg="add del mod">
          <ac:chgData name="Vela, Patricio A" userId="7acaa038-490b-4fb2-9f79-12f33e15acb1" providerId="ADAL" clId="{3F0171C3-8825-4122-8EB6-56B897FA093C}" dt="2023-10-26T20:02:44.110" v="166"/>
          <ac:inkMkLst>
            <pc:docMk/>
            <pc:sldMk cId="708651890" sldId="267"/>
            <ac:inkMk id="113" creationId="{DEF516C0-8316-65EA-EB33-F472699BC72A}"/>
          </ac:inkMkLst>
        </pc:inkChg>
      </pc:sldChg>
      <pc:sldChg chg="addSp delSp modSp">
        <pc:chgData name="Vela, Patricio A" userId="7acaa038-490b-4fb2-9f79-12f33e15acb1" providerId="ADAL" clId="{3F0171C3-8825-4122-8EB6-56B897FA093C}" dt="2023-10-26T20:04:17.128" v="192"/>
        <pc:sldMkLst>
          <pc:docMk/>
          <pc:sldMk cId="3567994173" sldId="268"/>
        </pc:sldMkLst>
        <pc:grpChg chg="add del mod">
          <ac:chgData name="Vela, Patricio A" userId="7acaa038-490b-4fb2-9f79-12f33e15acb1" providerId="ADAL" clId="{3F0171C3-8825-4122-8EB6-56B897FA093C}" dt="2023-10-26T20:02:43.173" v="165"/>
          <ac:grpSpMkLst>
            <pc:docMk/>
            <pc:sldMk cId="3567994173" sldId="268"/>
            <ac:grpSpMk id="5" creationId="{D3BE7499-F0AC-2D91-886C-C932061D9ADB}"/>
          </ac:grpSpMkLst>
        </pc:grpChg>
        <pc:grpChg chg="add del mod">
          <ac:chgData name="Vela, Patricio A" userId="7acaa038-490b-4fb2-9f79-12f33e15acb1" providerId="ADAL" clId="{3F0171C3-8825-4122-8EB6-56B897FA093C}" dt="2023-10-26T20:02:43.173" v="165"/>
          <ac:grpSpMkLst>
            <pc:docMk/>
            <pc:sldMk cId="3567994173" sldId="268"/>
            <ac:grpSpMk id="38" creationId="{3C08C125-1BB3-C76A-9A5F-1F5A0C56B0DE}"/>
          </ac:grpSpMkLst>
        </pc:grpChg>
        <pc:grpChg chg="add del mod">
          <ac:chgData name="Vela, Patricio A" userId="7acaa038-490b-4fb2-9f79-12f33e15acb1" providerId="ADAL" clId="{3F0171C3-8825-4122-8EB6-56B897FA093C}" dt="2023-10-26T20:02:43.173" v="165"/>
          <ac:grpSpMkLst>
            <pc:docMk/>
            <pc:sldMk cId="3567994173" sldId="268"/>
            <ac:grpSpMk id="50" creationId="{F12E3DAF-8662-E572-5B57-E57E30281FB1}"/>
          </ac:grpSpMkLst>
        </pc:grpChg>
        <pc:grpChg chg="add del mod">
          <ac:chgData name="Vela, Patricio A" userId="7acaa038-490b-4fb2-9f79-12f33e15acb1" providerId="ADAL" clId="{3F0171C3-8825-4122-8EB6-56B897FA093C}" dt="2023-10-26T20:02:43.173" v="165"/>
          <ac:grpSpMkLst>
            <pc:docMk/>
            <pc:sldMk cId="3567994173" sldId="268"/>
            <ac:grpSpMk id="60" creationId="{BCA457FA-1F3B-AAA4-743E-EB50C6201B72}"/>
          </ac:grpSpMkLst>
        </pc:grpChg>
        <pc:grpChg chg="add del mod">
          <ac:chgData name="Vela, Patricio A" userId="7acaa038-490b-4fb2-9f79-12f33e15acb1" providerId="ADAL" clId="{3F0171C3-8825-4122-8EB6-56B897FA093C}" dt="2023-10-26T20:02:43.173" v="165"/>
          <ac:grpSpMkLst>
            <pc:docMk/>
            <pc:sldMk cId="3567994173" sldId="268"/>
            <ac:grpSpMk id="63" creationId="{9D80DEF0-9847-E28D-4AF0-B38DF4573B32}"/>
          </ac:grpSpMkLst>
        </pc:grpChg>
        <pc:grpChg chg="add del mod">
          <ac:chgData name="Vela, Patricio A" userId="7acaa038-490b-4fb2-9f79-12f33e15acb1" providerId="ADAL" clId="{3F0171C3-8825-4122-8EB6-56B897FA093C}" dt="2023-10-26T20:02:43.173" v="165"/>
          <ac:grpSpMkLst>
            <pc:docMk/>
            <pc:sldMk cId="3567994173" sldId="268"/>
            <ac:grpSpMk id="66" creationId="{4EFC3EF9-EE69-A2F3-0AF0-81D4F41B4C1F}"/>
          </ac:grpSpMkLst>
        </pc:grpChg>
        <pc:grpChg chg="add del mod">
          <ac:chgData name="Vela, Patricio A" userId="7acaa038-490b-4fb2-9f79-12f33e15acb1" providerId="ADAL" clId="{3F0171C3-8825-4122-8EB6-56B897FA093C}" dt="2023-10-26T20:02:43.173" v="165"/>
          <ac:grpSpMkLst>
            <pc:docMk/>
            <pc:sldMk cId="3567994173" sldId="268"/>
            <ac:grpSpMk id="70" creationId="{431FA6E2-E139-0B71-5375-29003DC0C8FF}"/>
          </ac:grpSpMkLst>
        </pc:grpChg>
        <pc:grpChg chg="add del mod">
          <ac:chgData name="Vela, Patricio A" userId="7acaa038-490b-4fb2-9f79-12f33e15acb1" providerId="ADAL" clId="{3F0171C3-8825-4122-8EB6-56B897FA093C}" dt="2023-10-26T20:02:43.173" v="165"/>
          <ac:grpSpMkLst>
            <pc:docMk/>
            <pc:sldMk cId="3567994173" sldId="268"/>
            <ac:grpSpMk id="104" creationId="{8F55196A-9ABA-32BF-8040-7349ECDC1B2B}"/>
          </ac:grpSpMkLst>
        </pc:grpChg>
        <pc:grpChg chg="add del mod">
          <ac:chgData name="Vela, Patricio A" userId="7acaa038-490b-4fb2-9f79-12f33e15acb1" providerId="ADAL" clId="{3F0171C3-8825-4122-8EB6-56B897FA093C}" dt="2023-10-26T20:02:43.173" v="165"/>
          <ac:grpSpMkLst>
            <pc:docMk/>
            <pc:sldMk cId="3567994173" sldId="268"/>
            <ac:grpSpMk id="107" creationId="{CF0C8AD6-D82F-2091-7F5D-6FD25C0EC7F2}"/>
          </ac:grpSpMkLst>
        </pc:grpChg>
        <pc:picChg chg="add mod">
          <ac:chgData name="Vela, Patricio A" userId="7acaa038-490b-4fb2-9f79-12f33e15acb1" providerId="ADAL" clId="{3F0171C3-8825-4122-8EB6-56B897FA093C}" dt="2023-10-26T20:04:17.128" v="192"/>
          <ac:picMkLst>
            <pc:docMk/>
            <pc:sldMk cId="3567994173" sldId="268"/>
            <ac:picMk id="113" creationId="{6C820F99-FAFF-E5A5-19F2-79E82AE06256}"/>
          </ac:picMkLst>
        </pc:picChg>
        <pc:inkChg chg="add del mod">
          <ac:chgData name="Vela, Patricio A" userId="7acaa038-490b-4fb2-9f79-12f33e15acb1" providerId="ADAL" clId="{3F0171C3-8825-4122-8EB6-56B897FA093C}" dt="2023-10-26T20:02:43.173" v="165"/>
          <ac:inkMkLst>
            <pc:docMk/>
            <pc:sldMk cId="3567994173" sldId="268"/>
            <ac:inkMk id="3" creationId="{D902B4E0-C8B4-B5BC-B650-79AA790421F6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7" creationId="{5CDAB38B-480A-D4C2-9D46-39AD41D8D119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" creationId="{C763DEA6-601D-DDA2-1B8A-F4218CD2E940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" creationId="{399148A3-3B9E-4D34-F252-57A7AC1FE692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1" creationId="{8E248F3C-D467-5923-31E8-8AB5C9D1AA73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2" creationId="{BD9FB097-20ED-D341-4F31-AB0A7A5AC6D8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3" creationId="{AB05C4CB-1B8C-5FD1-1135-4F5254081DDF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4" creationId="{8FFF9225-849A-A921-36B4-CDB33FC0F749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5" creationId="{CD0E3F52-DA39-3FCE-A720-797D2A1348B6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6" creationId="{F190EFB5-DDDE-C0D8-11FC-8F78FFD7B163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7" creationId="{FE85115A-D76C-C44E-27AB-1BA81E378501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8" creationId="{BB2FDA36-FD8E-6231-0712-A1776CC6C273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9" creationId="{D0C86575-16B2-95C9-1E02-5F43D6BA85F8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20" creationId="{92FF4188-6F2C-EE27-005E-49FCEA5072CF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21" creationId="{3CEB66DF-955B-6A2D-5564-F7CD81EF50E9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22" creationId="{BEF0E65C-53F2-5268-952A-A777AB0BFA0B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23" creationId="{7ACA5A58-7756-3676-B567-3A5CEEA9F850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24" creationId="{759B7CA9-232E-DE71-5FAC-59A4EF54C617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25" creationId="{ADE004D0-3FBC-0E7D-FA19-7712F9079CA2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26" creationId="{180E514C-D462-ED19-E460-14C6AE22B6B7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27" creationId="{5D6A3BFF-8B14-C130-D320-828DAC9B6770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28" creationId="{ED57419F-2769-99CA-BCFB-4250D0E00876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29" creationId="{89E4113B-9BA6-F1A1-E25D-56E6E8F1B68C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30" creationId="{4365FDD8-E27A-03DA-4613-BA903474B078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31" creationId="{80DEFF7B-BB3A-2BD3-DF81-BA7FC4123A56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32" creationId="{F0C6B633-2CF6-3A3F-A8AF-E70E6A60627E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33" creationId="{93330E66-226D-2A46-022C-83EB94491857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34" creationId="{130A2873-FDE9-7CBE-11C3-28C595184DFB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35" creationId="{809A2E38-807A-0F5F-1C9C-E6D5239168ED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36" creationId="{C1C2ABAA-C752-81EC-08D2-4FAF4B80E56D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37" creationId="{2B5CFD93-B695-8191-3D21-307622ECBB34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39" creationId="{2E8CDBB0-3AC0-2ED1-4507-0157AF9898A3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40" creationId="{CEC4F614-2A09-1A5A-1BF8-94C6F3C1FE9B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41" creationId="{DDA4DDE9-9C12-6701-B92D-ACF1CF1C521B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42" creationId="{7F18F153-AA4B-DA6E-EEFA-F4CCB4FE8B1E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43" creationId="{3BB73B36-74E6-7D14-D17E-C0784380E02D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44" creationId="{4EF4B33C-3FC5-CD9A-B173-B5759EDF4D72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45" creationId="{C3B7D361-6128-9573-85B0-7C8F53F824AB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46" creationId="{1CA5E311-1BDF-C632-78B9-109CA57E9753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47" creationId="{714A53CF-DBAC-79E0-1FEC-57DDCF3129EF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48" creationId="{E544A500-D3BC-CA28-CF17-D380F4F51D9A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49" creationId="{C7A8B575-99E6-DDF0-F26A-68E9F5EFE4EB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51" creationId="{A1AA8DEA-9B37-79BD-E49A-A126E8B8090D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52" creationId="{631EFD98-1A3B-375C-5085-049C609488DB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53" creationId="{AD2CA140-7F31-ED85-3D73-E149B8DD1E88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54" creationId="{22ED7DF8-2C24-B33C-2B66-9C0A79BCB989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55" creationId="{2585CA6B-B216-A867-3D2B-FA6D4316A83D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56" creationId="{1CB0F347-9197-43A8-0E43-E915106603AF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57" creationId="{B94BE79E-F027-8B04-5D79-38FA3CD6360C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58" creationId="{F3D98FB3-573B-B0CA-F303-969CE5B2779E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59" creationId="{12618271-B2AF-834D-11C6-4C76651E5403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61" creationId="{342C7F5C-D875-7D9C-BF67-6548BF6A734E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62" creationId="{39CDF34F-B03D-3614-8710-28681746530F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64" creationId="{A6615D54-9991-F902-1A97-D8D7C3F6976C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65" creationId="{83E3B25F-EE3B-8FE7-BA98-61D8CF4D1C0F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67" creationId="{D77D40E6-57E5-BDB3-D747-29E6D637F41E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68" creationId="{A3390E7C-6596-F1A4-50BE-BCF6AD1FA555}"/>
          </ac:inkMkLst>
        </pc:inkChg>
        <pc:inkChg chg="add del mod">
          <ac:chgData name="Vela, Patricio A" userId="7acaa038-490b-4fb2-9f79-12f33e15acb1" providerId="ADAL" clId="{3F0171C3-8825-4122-8EB6-56B897FA093C}" dt="2023-10-26T20:02:43.173" v="165"/>
          <ac:inkMkLst>
            <pc:docMk/>
            <pc:sldMk cId="3567994173" sldId="268"/>
            <ac:inkMk id="69" creationId="{1E9DC936-2466-FAF3-188E-3C36F811FF54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71" creationId="{97869BFD-5776-D439-B913-CE2BAF33EF13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72" creationId="{13F77D79-8280-7AEB-0B9F-6653B2BD8FBF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73" creationId="{7B34E014-819B-29CC-28E5-999B06B0E47A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74" creationId="{F44E5558-C24B-76D9-7C9B-8353E2CD10BC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75" creationId="{1C62DDC7-3929-5C7E-CABE-2B268EF74C7A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76" creationId="{03DE2517-3C13-033F-97A2-5DFEB5D8F544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77" creationId="{FC4D9F74-00EC-F313-8012-2324B1D158BD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78" creationId="{824718FF-A930-FB9B-5CC1-E58ADD5CDCF7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79" creationId="{CD4B3F38-0D8E-3AB4-4E0D-3AF7666432EE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0" creationId="{5756EEC1-58D7-CA23-CB19-7BE46008E360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1" creationId="{585100FB-BD45-CBDE-FCAD-3F3260D991BA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2" creationId="{55EA6754-4D5D-EEA7-E5A7-C375888BCA5B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3" creationId="{424548DD-8858-3E82-8227-1144BB556076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4" creationId="{277BDF01-B455-10C7-9073-3F651CD084FD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5" creationId="{44761C68-849D-9580-9AB0-E088F4F8A1E1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6" creationId="{705D23CC-B5B2-98DB-9A4D-F98BFA8E3A25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7" creationId="{41AA79F3-41C8-2871-5933-3345D1CD55CB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8" creationId="{6257F621-0063-B471-9065-11065E9012AC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89" creationId="{1E287D15-FB9D-AA55-FF17-BE5256856ECA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0" creationId="{834B766A-DAD6-07AC-3C5F-1F1AB29DA260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1" creationId="{04EA284B-0FA3-6F53-570A-437AC4134AB0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2" creationId="{5D57E737-8934-B422-54EC-60FD43FFA681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3" creationId="{3A177129-86FA-8722-D000-62D8083BF005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4" creationId="{FEB2948E-564B-8D0E-F5DB-B1959C280AF8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5" creationId="{0832E184-18A3-1E71-A557-A53CF4758834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6" creationId="{DEEEA606-17E0-CEE2-8041-FC9213B19C60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7" creationId="{49B1EFE5-FE06-58B2-B8E4-54E2DF02E7BC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8" creationId="{96C09541-58E7-EA9E-48AB-71937DD1F919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99" creationId="{67F34248-87FD-3F01-731A-3A6151AC9E12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00" creationId="{B815DC74-1E24-96E9-7326-352358F8643D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01" creationId="{23255A1E-F286-7A56-2A7A-8D1F014DD931}"/>
          </ac:inkMkLst>
        </pc:inkChg>
        <pc:inkChg chg="add del mod">
          <ac:chgData name="Vela, Patricio A" userId="7acaa038-490b-4fb2-9f79-12f33e15acb1" providerId="ADAL" clId="{3F0171C3-8825-4122-8EB6-56B897FA093C}" dt="2023-10-26T20:02:43.173" v="165"/>
          <ac:inkMkLst>
            <pc:docMk/>
            <pc:sldMk cId="3567994173" sldId="268"/>
            <ac:inkMk id="102" creationId="{D1953CB7-CA24-5B33-3546-37EF99970202}"/>
          </ac:inkMkLst>
        </pc:inkChg>
        <pc:inkChg chg="add del mod">
          <ac:chgData name="Vela, Patricio A" userId="7acaa038-490b-4fb2-9f79-12f33e15acb1" providerId="ADAL" clId="{3F0171C3-8825-4122-8EB6-56B897FA093C}" dt="2023-10-26T20:02:43.173" v="165"/>
          <ac:inkMkLst>
            <pc:docMk/>
            <pc:sldMk cId="3567994173" sldId="268"/>
            <ac:inkMk id="103" creationId="{76BBD103-8599-EEB0-4A67-DFD3D2B21E96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05" creationId="{D2BDC4B6-5986-71A0-2CB3-B1CA276AD533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06" creationId="{A16C9300-326F-954D-A2F6-C32DF28B9782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08" creationId="{53C99D7C-5896-B24A-554F-648F574A6F5C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09" creationId="{F9B64534-566E-1AB4-5FFF-9892E5EBE37A}"/>
          </ac:inkMkLst>
        </pc:inkChg>
        <pc:inkChg chg="mod">
          <ac:chgData name="Vela, Patricio A" userId="7acaa038-490b-4fb2-9f79-12f33e15acb1" providerId="ADAL" clId="{3F0171C3-8825-4122-8EB6-56B897FA093C}" dt="2023-10-26T20:02:38.378" v="164"/>
          <ac:inkMkLst>
            <pc:docMk/>
            <pc:sldMk cId="3567994173" sldId="268"/>
            <ac:inkMk id="110" creationId="{077E9949-CAC2-E837-817F-BE63FE946AFC}"/>
          </ac:inkMkLst>
        </pc:inkChg>
        <pc:inkChg chg="add del mod">
          <ac:chgData name="Vela, Patricio A" userId="7acaa038-490b-4fb2-9f79-12f33e15acb1" providerId="ADAL" clId="{3F0171C3-8825-4122-8EB6-56B897FA093C}" dt="2023-10-26T20:02:43.173" v="165"/>
          <ac:inkMkLst>
            <pc:docMk/>
            <pc:sldMk cId="3567994173" sldId="268"/>
            <ac:inkMk id="111" creationId="{56F00C7C-04D7-EC71-51AD-2B1ABC2D5073}"/>
          </ac:inkMkLst>
        </pc:inkChg>
        <pc:inkChg chg="add del mod">
          <ac:chgData name="Vela, Patricio A" userId="7acaa038-490b-4fb2-9f79-12f33e15acb1" providerId="ADAL" clId="{3F0171C3-8825-4122-8EB6-56B897FA093C}" dt="2023-10-26T20:02:43.173" v="165"/>
          <ac:inkMkLst>
            <pc:docMk/>
            <pc:sldMk cId="3567994173" sldId="268"/>
            <ac:inkMk id="112" creationId="{626B9892-C219-C8E1-11CB-E69C1EC08286}"/>
          </ac:inkMkLst>
        </pc:inkChg>
      </pc:sldChg>
      <pc:sldChg chg="addSp delSp modSp mod modAnim">
        <pc:chgData name="Vela, Patricio A" userId="7acaa038-490b-4fb2-9f79-12f33e15acb1" providerId="ADAL" clId="{3F0171C3-8825-4122-8EB6-56B897FA093C}" dt="2023-10-26T20:08:28.527" v="388"/>
        <pc:sldMkLst>
          <pc:docMk/>
          <pc:sldMk cId="4011587677" sldId="270"/>
        </pc:sldMkLst>
        <pc:grpChg chg="mod">
          <ac:chgData name="Vela, Patricio A" userId="7acaa038-490b-4fb2-9f79-12f33e15acb1" providerId="ADAL" clId="{3F0171C3-8825-4122-8EB6-56B897FA093C}" dt="2023-10-26T20:04:55.771" v="197"/>
          <ac:grpSpMkLst>
            <pc:docMk/>
            <pc:sldMk cId="4011587677" sldId="270"/>
            <ac:grpSpMk id="21" creationId="{2938CF56-0C72-09B2-DF4D-7C1874F4AD19}"/>
          </ac:grpSpMkLst>
        </pc:grpChg>
        <pc:grpChg chg="mod">
          <ac:chgData name="Vela, Patricio A" userId="7acaa038-490b-4fb2-9f79-12f33e15acb1" providerId="ADAL" clId="{3F0171C3-8825-4122-8EB6-56B897FA093C}" dt="2023-10-26T20:04:58.255" v="201"/>
          <ac:grpSpMkLst>
            <pc:docMk/>
            <pc:sldMk cId="4011587677" sldId="270"/>
            <ac:grpSpMk id="27" creationId="{D37B1B61-96FE-8765-F886-8E7D727A30D4}"/>
          </ac:grpSpMkLst>
        </pc:grpChg>
        <pc:grpChg chg="mod">
          <ac:chgData name="Vela, Patricio A" userId="7acaa038-490b-4fb2-9f79-12f33e15acb1" providerId="ADAL" clId="{3F0171C3-8825-4122-8EB6-56B897FA093C}" dt="2023-10-26T20:05:00.881" v="206"/>
          <ac:grpSpMkLst>
            <pc:docMk/>
            <pc:sldMk cId="4011587677" sldId="270"/>
            <ac:grpSpMk id="32" creationId="{7605B29E-B195-AABF-E2C7-6C21FA06E5D5}"/>
          </ac:grpSpMkLst>
        </pc:grpChg>
        <pc:grpChg chg="mod">
          <ac:chgData name="Vela, Patricio A" userId="7acaa038-490b-4fb2-9f79-12f33e15acb1" providerId="ADAL" clId="{3F0171C3-8825-4122-8EB6-56B897FA093C}" dt="2023-10-26T20:05:09.797" v="211"/>
          <ac:grpSpMkLst>
            <pc:docMk/>
            <pc:sldMk cId="4011587677" sldId="270"/>
            <ac:grpSpMk id="37" creationId="{ACC5CAD2-4595-EC9B-9330-765CF1E81C71}"/>
          </ac:grpSpMkLst>
        </pc:grpChg>
        <pc:grpChg chg="del mod">
          <ac:chgData name="Vela, Patricio A" userId="7acaa038-490b-4fb2-9f79-12f33e15acb1" providerId="ADAL" clId="{3F0171C3-8825-4122-8EB6-56B897FA093C}" dt="2023-10-26T20:05:12.333" v="217"/>
          <ac:grpSpMkLst>
            <pc:docMk/>
            <pc:sldMk cId="4011587677" sldId="270"/>
            <ac:grpSpMk id="41" creationId="{DDDC5B05-7ED3-98DA-43F9-F87117D0BD07}"/>
          </ac:grpSpMkLst>
        </pc:grpChg>
        <pc:grpChg chg="mod">
          <ac:chgData name="Vela, Patricio A" userId="7acaa038-490b-4fb2-9f79-12f33e15acb1" providerId="ADAL" clId="{3F0171C3-8825-4122-8EB6-56B897FA093C}" dt="2023-10-26T20:05:15.899" v="220"/>
          <ac:grpSpMkLst>
            <pc:docMk/>
            <pc:sldMk cId="4011587677" sldId="270"/>
            <ac:grpSpMk id="44" creationId="{163CC676-3758-D970-7FA3-43FC5DE61794}"/>
          </ac:grpSpMkLst>
        </pc:grpChg>
        <pc:grpChg chg="mod">
          <ac:chgData name="Vela, Patricio A" userId="7acaa038-490b-4fb2-9f79-12f33e15acb1" providerId="ADAL" clId="{3F0171C3-8825-4122-8EB6-56B897FA093C}" dt="2023-10-26T20:05:18.449" v="225"/>
          <ac:grpSpMkLst>
            <pc:docMk/>
            <pc:sldMk cId="4011587677" sldId="270"/>
            <ac:grpSpMk id="49" creationId="{DCCD2038-7B3C-6C32-26D6-A53348A5775F}"/>
          </ac:grpSpMkLst>
        </pc:grpChg>
        <pc:grpChg chg="mod">
          <ac:chgData name="Vela, Patricio A" userId="7acaa038-490b-4fb2-9f79-12f33e15acb1" providerId="ADAL" clId="{3F0171C3-8825-4122-8EB6-56B897FA093C}" dt="2023-10-26T20:05:25.635" v="230"/>
          <ac:grpSpMkLst>
            <pc:docMk/>
            <pc:sldMk cId="4011587677" sldId="270"/>
            <ac:grpSpMk id="54" creationId="{F98B6350-3CD9-4766-4853-9EF4447E55AA}"/>
          </ac:grpSpMkLst>
        </pc:grpChg>
        <pc:grpChg chg="del mod">
          <ac:chgData name="Vela, Patricio A" userId="7acaa038-490b-4fb2-9f79-12f33e15acb1" providerId="ADAL" clId="{3F0171C3-8825-4122-8EB6-56B897FA093C}" dt="2023-10-26T20:06:28.798" v="272"/>
          <ac:grpSpMkLst>
            <pc:docMk/>
            <pc:sldMk cId="4011587677" sldId="270"/>
            <ac:grpSpMk id="60" creationId="{2D456380-7A0B-2858-7BF7-7960C5B5EE12}"/>
          </ac:grpSpMkLst>
        </pc:grpChg>
        <pc:grpChg chg="mod">
          <ac:chgData name="Vela, Patricio A" userId="7acaa038-490b-4fb2-9f79-12f33e15acb1" providerId="ADAL" clId="{3F0171C3-8825-4122-8EB6-56B897FA093C}" dt="2023-10-26T20:06:11.420" v="246"/>
          <ac:grpSpMkLst>
            <pc:docMk/>
            <pc:sldMk cId="4011587677" sldId="270"/>
            <ac:grpSpMk id="67" creationId="{DC29633E-3C37-C558-D99E-96E88102F6B2}"/>
          </ac:grpSpMkLst>
        </pc:grpChg>
        <pc:grpChg chg="mod">
          <ac:chgData name="Vela, Patricio A" userId="7acaa038-490b-4fb2-9f79-12f33e15acb1" providerId="ADAL" clId="{3F0171C3-8825-4122-8EB6-56B897FA093C}" dt="2023-10-26T20:06:17.234" v="254"/>
          <ac:grpSpMkLst>
            <pc:docMk/>
            <pc:sldMk cId="4011587677" sldId="270"/>
            <ac:grpSpMk id="72" creationId="{52AE917E-BB2C-7C32-1119-43852C505A4B}"/>
          </ac:grpSpMkLst>
        </pc:grpChg>
        <pc:grpChg chg="mod">
          <ac:chgData name="Vela, Patricio A" userId="7acaa038-490b-4fb2-9f79-12f33e15acb1" providerId="ADAL" clId="{3F0171C3-8825-4122-8EB6-56B897FA093C}" dt="2023-10-26T20:06:24.172" v="262"/>
          <ac:grpSpMkLst>
            <pc:docMk/>
            <pc:sldMk cId="4011587677" sldId="270"/>
            <ac:grpSpMk id="80" creationId="{CDE9D591-3EF7-E044-62BB-74171EA263A0}"/>
          </ac:grpSpMkLst>
        </pc:grpChg>
        <pc:grpChg chg="mod">
          <ac:chgData name="Vela, Patricio A" userId="7acaa038-490b-4fb2-9f79-12f33e15acb1" providerId="ADAL" clId="{3F0171C3-8825-4122-8EB6-56B897FA093C}" dt="2023-10-26T20:06:24.172" v="262"/>
          <ac:grpSpMkLst>
            <pc:docMk/>
            <pc:sldMk cId="4011587677" sldId="270"/>
            <ac:grpSpMk id="81" creationId="{023AEF9E-751C-07D1-CB4F-701076B5FE55}"/>
          </ac:grpSpMkLst>
        </pc:grpChg>
        <pc:grpChg chg="mod">
          <ac:chgData name="Vela, Patricio A" userId="7acaa038-490b-4fb2-9f79-12f33e15acb1" providerId="ADAL" clId="{3F0171C3-8825-4122-8EB6-56B897FA093C}" dt="2023-10-26T20:06:28.798" v="272"/>
          <ac:grpSpMkLst>
            <pc:docMk/>
            <pc:sldMk cId="4011587677" sldId="270"/>
            <ac:grpSpMk id="91" creationId="{3900EC42-0438-62C2-5317-85BD78AF049F}"/>
          </ac:grpSpMkLst>
        </pc:grpChg>
        <pc:grpChg chg="mod">
          <ac:chgData name="Vela, Patricio A" userId="7acaa038-490b-4fb2-9f79-12f33e15acb1" providerId="ADAL" clId="{3F0171C3-8825-4122-8EB6-56B897FA093C}" dt="2023-10-26T20:06:28.798" v="272"/>
          <ac:grpSpMkLst>
            <pc:docMk/>
            <pc:sldMk cId="4011587677" sldId="270"/>
            <ac:grpSpMk id="92" creationId="{671AEC22-F400-03EC-F1D1-47815748DECD}"/>
          </ac:grpSpMkLst>
        </pc:grpChg>
        <pc:grpChg chg="mod">
          <ac:chgData name="Vela, Patricio A" userId="7acaa038-490b-4fb2-9f79-12f33e15acb1" providerId="ADAL" clId="{3F0171C3-8825-4122-8EB6-56B897FA093C}" dt="2023-10-26T20:07:21.587" v="290"/>
          <ac:grpSpMkLst>
            <pc:docMk/>
            <pc:sldMk cId="4011587677" sldId="270"/>
            <ac:grpSpMk id="108" creationId="{F52EB5B9-BCE8-B76E-7181-CE79D7C10CF9}"/>
          </ac:grpSpMkLst>
        </pc:grpChg>
        <pc:grpChg chg="del mod">
          <ac:chgData name="Vela, Patricio A" userId="7acaa038-490b-4fb2-9f79-12f33e15acb1" providerId="ADAL" clId="{3F0171C3-8825-4122-8EB6-56B897FA093C}" dt="2023-10-26T20:07:25.071" v="297"/>
          <ac:grpSpMkLst>
            <pc:docMk/>
            <pc:sldMk cId="4011587677" sldId="270"/>
            <ac:grpSpMk id="112" creationId="{7E0165AF-8133-E8F6-3592-16203406679A}"/>
          </ac:grpSpMkLst>
        </pc:grpChg>
        <pc:grpChg chg="mod">
          <ac:chgData name="Vela, Patricio A" userId="7acaa038-490b-4fb2-9f79-12f33e15acb1" providerId="ADAL" clId="{3F0171C3-8825-4122-8EB6-56B897FA093C}" dt="2023-10-26T20:07:25.071" v="297"/>
          <ac:grpSpMkLst>
            <pc:docMk/>
            <pc:sldMk cId="4011587677" sldId="270"/>
            <ac:grpSpMk id="115" creationId="{A03D24F3-7915-6824-4A74-A677AE28FC2A}"/>
          </ac:grpSpMkLst>
        </pc:grpChg>
        <pc:grpChg chg="mod">
          <ac:chgData name="Vela, Patricio A" userId="7acaa038-490b-4fb2-9f79-12f33e15acb1" providerId="ADAL" clId="{3F0171C3-8825-4122-8EB6-56B897FA093C}" dt="2023-10-26T20:07:34.059" v="315"/>
          <ac:grpSpMkLst>
            <pc:docMk/>
            <pc:sldMk cId="4011587677" sldId="270"/>
            <ac:grpSpMk id="133" creationId="{535E787F-CA76-C465-2E77-645D0339996D}"/>
          </ac:grpSpMkLst>
        </pc:grpChg>
        <pc:grpChg chg="mod">
          <ac:chgData name="Vela, Patricio A" userId="7acaa038-490b-4fb2-9f79-12f33e15acb1" providerId="ADAL" clId="{3F0171C3-8825-4122-8EB6-56B897FA093C}" dt="2023-10-26T20:07:34.059" v="315"/>
          <ac:grpSpMkLst>
            <pc:docMk/>
            <pc:sldMk cId="4011587677" sldId="270"/>
            <ac:grpSpMk id="134" creationId="{6C812594-8F81-62C2-FC84-1DF5B40B8DAE}"/>
          </ac:grpSpMkLst>
        </pc:grpChg>
        <pc:grpChg chg="mod">
          <ac:chgData name="Vela, Patricio A" userId="7acaa038-490b-4fb2-9f79-12f33e15acb1" providerId="ADAL" clId="{3F0171C3-8825-4122-8EB6-56B897FA093C}" dt="2023-10-26T20:07:34.059" v="315"/>
          <ac:grpSpMkLst>
            <pc:docMk/>
            <pc:sldMk cId="4011587677" sldId="270"/>
            <ac:grpSpMk id="135" creationId="{6F072093-61AD-7163-BA26-A179BA79AED0}"/>
          </ac:grpSpMkLst>
        </pc:grpChg>
        <pc:grpChg chg="mod">
          <ac:chgData name="Vela, Patricio A" userId="7acaa038-490b-4fb2-9f79-12f33e15acb1" providerId="ADAL" clId="{3F0171C3-8825-4122-8EB6-56B897FA093C}" dt="2023-10-26T20:07:34.059" v="315"/>
          <ac:grpSpMkLst>
            <pc:docMk/>
            <pc:sldMk cId="4011587677" sldId="270"/>
            <ac:grpSpMk id="136" creationId="{9C5FB40A-FC45-8EBD-BD4B-AA53796C5C1C}"/>
          </ac:grpSpMkLst>
        </pc:grpChg>
        <pc:grpChg chg="mod">
          <ac:chgData name="Vela, Patricio A" userId="7acaa038-490b-4fb2-9f79-12f33e15acb1" providerId="ADAL" clId="{3F0171C3-8825-4122-8EB6-56B897FA093C}" dt="2023-10-26T20:07:44.184" v="336"/>
          <ac:grpSpMkLst>
            <pc:docMk/>
            <pc:sldMk cId="4011587677" sldId="270"/>
            <ac:grpSpMk id="157" creationId="{F7E900E1-15C5-472E-A2EB-BE5091F8CD98}"/>
          </ac:grpSpMkLst>
        </pc:grpChg>
        <pc:grpChg chg="mod">
          <ac:chgData name="Vela, Patricio A" userId="7acaa038-490b-4fb2-9f79-12f33e15acb1" providerId="ADAL" clId="{3F0171C3-8825-4122-8EB6-56B897FA093C}" dt="2023-10-26T20:07:44.184" v="336"/>
          <ac:grpSpMkLst>
            <pc:docMk/>
            <pc:sldMk cId="4011587677" sldId="270"/>
            <ac:grpSpMk id="158" creationId="{63EF9B12-2B79-7DAB-8488-383CA0071BBF}"/>
          </ac:grpSpMkLst>
        </pc:grpChg>
        <pc:grpChg chg="mod">
          <ac:chgData name="Vela, Patricio A" userId="7acaa038-490b-4fb2-9f79-12f33e15acb1" providerId="ADAL" clId="{3F0171C3-8825-4122-8EB6-56B897FA093C}" dt="2023-10-26T20:07:44.184" v="336"/>
          <ac:grpSpMkLst>
            <pc:docMk/>
            <pc:sldMk cId="4011587677" sldId="270"/>
            <ac:grpSpMk id="159" creationId="{ADF67849-8A27-07B0-EDD3-7C3A68D02C55}"/>
          </ac:grpSpMkLst>
        </pc:grpChg>
        <pc:grpChg chg="del mod">
          <ac:chgData name="Vela, Patricio A" userId="7acaa038-490b-4fb2-9f79-12f33e15acb1" providerId="ADAL" clId="{3F0171C3-8825-4122-8EB6-56B897FA093C}" dt="2023-10-26T20:07:59.158" v="361"/>
          <ac:grpSpMkLst>
            <pc:docMk/>
            <pc:sldMk cId="4011587677" sldId="270"/>
            <ac:grpSpMk id="168" creationId="{123751FE-D7E0-52D2-B522-27F3C369A54C}"/>
          </ac:grpSpMkLst>
        </pc:grpChg>
        <pc:grpChg chg="del mod">
          <ac:chgData name="Vela, Patricio A" userId="7acaa038-490b-4fb2-9f79-12f33e15acb1" providerId="ADAL" clId="{3F0171C3-8825-4122-8EB6-56B897FA093C}" dt="2023-10-26T20:07:59.158" v="361"/>
          <ac:grpSpMkLst>
            <pc:docMk/>
            <pc:sldMk cId="4011587677" sldId="270"/>
            <ac:grpSpMk id="184" creationId="{F8DFD9DF-837D-8698-7836-C4B966FBC8B2}"/>
          </ac:grpSpMkLst>
        </pc:grpChg>
        <pc:grpChg chg="del mod">
          <ac:chgData name="Vela, Patricio A" userId="7acaa038-490b-4fb2-9f79-12f33e15acb1" providerId="ADAL" clId="{3F0171C3-8825-4122-8EB6-56B897FA093C}" dt="2023-10-26T20:08:02.126" v="368"/>
          <ac:grpSpMkLst>
            <pc:docMk/>
            <pc:sldMk cId="4011587677" sldId="270"/>
            <ac:grpSpMk id="185" creationId="{507EB7C9-CB70-3CC5-49C5-9406543B262F}"/>
          </ac:grpSpMkLst>
        </pc:grpChg>
        <pc:grpChg chg="del mod">
          <ac:chgData name="Vela, Patricio A" userId="7acaa038-490b-4fb2-9f79-12f33e15acb1" providerId="ADAL" clId="{3F0171C3-8825-4122-8EB6-56B897FA093C}" dt="2023-10-26T20:08:12.217" v="386"/>
          <ac:grpSpMkLst>
            <pc:docMk/>
            <pc:sldMk cId="4011587677" sldId="270"/>
            <ac:grpSpMk id="192" creationId="{51C75933-E939-2952-DC20-F6ACDE95032C}"/>
          </ac:grpSpMkLst>
        </pc:grpChg>
        <pc:grpChg chg="mod">
          <ac:chgData name="Vela, Patricio A" userId="7acaa038-490b-4fb2-9f79-12f33e15acb1" providerId="ADAL" clId="{3F0171C3-8825-4122-8EB6-56B897FA093C}" dt="2023-10-26T20:08:12.217" v="386"/>
          <ac:grpSpMkLst>
            <pc:docMk/>
            <pc:sldMk cId="4011587677" sldId="270"/>
            <ac:grpSpMk id="202" creationId="{10E52C65-CDEB-F2E1-6D5D-28D0163FB480}"/>
          </ac:grpSpMkLst>
        </pc:grpChg>
        <pc:inkChg chg="add mod">
          <ac:chgData name="Vela, Patricio A" userId="7acaa038-490b-4fb2-9f79-12f33e15acb1" providerId="ADAL" clId="{3F0171C3-8825-4122-8EB6-56B897FA093C}" dt="2023-10-26T20:04:55.771" v="197"/>
          <ac:inkMkLst>
            <pc:docMk/>
            <pc:sldMk cId="4011587677" sldId="270"/>
            <ac:inkMk id="2" creationId="{CC1F902D-BA30-E9CA-A3E0-FDD72AE75CF6}"/>
          </ac:inkMkLst>
        </pc:inkChg>
        <pc:inkChg chg="add mod">
          <ac:chgData name="Vela, Patricio A" userId="7acaa038-490b-4fb2-9f79-12f33e15acb1" providerId="ADAL" clId="{3F0171C3-8825-4122-8EB6-56B897FA093C}" dt="2023-10-26T20:04:55.771" v="197"/>
          <ac:inkMkLst>
            <pc:docMk/>
            <pc:sldMk cId="4011587677" sldId="270"/>
            <ac:inkMk id="3" creationId="{ECE8AFBC-E7C9-F947-3DC9-84B84590C9E3}"/>
          </ac:inkMkLst>
        </pc:inkChg>
        <pc:inkChg chg="add mod">
          <ac:chgData name="Vela, Patricio A" userId="7acaa038-490b-4fb2-9f79-12f33e15acb1" providerId="ADAL" clId="{3F0171C3-8825-4122-8EB6-56B897FA093C}" dt="2023-10-26T20:04:55.771" v="197"/>
          <ac:inkMkLst>
            <pc:docMk/>
            <pc:sldMk cId="4011587677" sldId="270"/>
            <ac:inkMk id="13" creationId="{DE0605C2-3D91-1EC5-E5B7-A57E707B313F}"/>
          </ac:inkMkLst>
        </pc:inkChg>
        <pc:inkChg chg="add mod">
          <ac:chgData name="Vela, Patricio A" userId="7acaa038-490b-4fb2-9f79-12f33e15acb1" providerId="ADAL" clId="{3F0171C3-8825-4122-8EB6-56B897FA093C}" dt="2023-10-26T20:04:55.771" v="197"/>
          <ac:inkMkLst>
            <pc:docMk/>
            <pc:sldMk cId="4011587677" sldId="270"/>
            <ac:inkMk id="18" creationId="{2C27BB57-373C-3108-FA4B-BC752BFA1F4D}"/>
          </ac:inkMkLst>
        </pc:inkChg>
        <pc:inkChg chg="add mod">
          <ac:chgData name="Vela, Patricio A" userId="7acaa038-490b-4fb2-9f79-12f33e15acb1" providerId="ADAL" clId="{3F0171C3-8825-4122-8EB6-56B897FA093C}" dt="2023-10-26T20:04:58.255" v="201"/>
          <ac:inkMkLst>
            <pc:docMk/>
            <pc:sldMk cId="4011587677" sldId="270"/>
            <ac:inkMk id="22" creationId="{07D2A82B-92BB-ECF8-F111-E12ACAB92C7F}"/>
          </ac:inkMkLst>
        </pc:inkChg>
        <pc:inkChg chg="add mod">
          <ac:chgData name="Vela, Patricio A" userId="7acaa038-490b-4fb2-9f79-12f33e15acb1" providerId="ADAL" clId="{3F0171C3-8825-4122-8EB6-56B897FA093C}" dt="2023-10-26T20:04:58.255" v="201"/>
          <ac:inkMkLst>
            <pc:docMk/>
            <pc:sldMk cId="4011587677" sldId="270"/>
            <ac:inkMk id="25" creationId="{02A0A9E0-C236-37E3-8125-263FCB48621C}"/>
          </ac:inkMkLst>
        </pc:inkChg>
        <pc:inkChg chg="add mod">
          <ac:chgData name="Vela, Patricio A" userId="7acaa038-490b-4fb2-9f79-12f33e15acb1" providerId="ADAL" clId="{3F0171C3-8825-4122-8EB6-56B897FA093C}" dt="2023-10-26T20:04:58.255" v="201"/>
          <ac:inkMkLst>
            <pc:docMk/>
            <pc:sldMk cId="4011587677" sldId="270"/>
            <ac:inkMk id="26" creationId="{491E4772-AD60-BA1E-0F98-C7F73ACB751D}"/>
          </ac:inkMkLst>
        </pc:inkChg>
        <pc:inkChg chg="add mod">
          <ac:chgData name="Vela, Patricio A" userId="7acaa038-490b-4fb2-9f79-12f33e15acb1" providerId="ADAL" clId="{3F0171C3-8825-4122-8EB6-56B897FA093C}" dt="2023-10-26T20:05:00.881" v="206"/>
          <ac:inkMkLst>
            <pc:docMk/>
            <pc:sldMk cId="4011587677" sldId="270"/>
            <ac:inkMk id="28" creationId="{71E0C531-1C7A-2832-614F-ADF46ED4D89E}"/>
          </ac:inkMkLst>
        </pc:inkChg>
        <pc:inkChg chg="add mod">
          <ac:chgData name="Vela, Patricio A" userId="7acaa038-490b-4fb2-9f79-12f33e15acb1" providerId="ADAL" clId="{3F0171C3-8825-4122-8EB6-56B897FA093C}" dt="2023-10-26T20:05:00.881" v="206"/>
          <ac:inkMkLst>
            <pc:docMk/>
            <pc:sldMk cId="4011587677" sldId="270"/>
            <ac:inkMk id="29" creationId="{1E0E89E9-FE49-0394-1D8B-74D89E70DDFE}"/>
          </ac:inkMkLst>
        </pc:inkChg>
        <pc:inkChg chg="add mod">
          <ac:chgData name="Vela, Patricio A" userId="7acaa038-490b-4fb2-9f79-12f33e15acb1" providerId="ADAL" clId="{3F0171C3-8825-4122-8EB6-56B897FA093C}" dt="2023-10-26T20:05:00.881" v="206"/>
          <ac:inkMkLst>
            <pc:docMk/>
            <pc:sldMk cId="4011587677" sldId="270"/>
            <ac:inkMk id="30" creationId="{EDB1B4F7-4D9B-02C8-1F44-50F52CB3A6F6}"/>
          </ac:inkMkLst>
        </pc:inkChg>
        <pc:inkChg chg="add mod">
          <ac:chgData name="Vela, Patricio A" userId="7acaa038-490b-4fb2-9f79-12f33e15acb1" providerId="ADAL" clId="{3F0171C3-8825-4122-8EB6-56B897FA093C}" dt="2023-10-26T20:05:00.881" v="206"/>
          <ac:inkMkLst>
            <pc:docMk/>
            <pc:sldMk cId="4011587677" sldId="270"/>
            <ac:inkMk id="31" creationId="{40E54B9D-5025-E7EC-1925-8AA76CBA4720}"/>
          </ac:inkMkLst>
        </pc:inkChg>
        <pc:inkChg chg="add mod">
          <ac:chgData name="Vela, Patricio A" userId="7acaa038-490b-4fb2-9f79-12f33e15acb1" providerId="ADAL" clId="{3F0171C3-8825-4122-8EB6-56B897FA093C}" dt="2023-10-26T20:05:09.797" v="211"/>
          <ac:inkMkLst>
            <pc:docMk/>
            <pc:sldMk cId="4011587677" sldId="270"/>
            <ac:inkMk id="33" creationId="{DE04DACC-D50B-F6BE-8C9E-6EB130131FA1}"/>
          </ac:inkMkLst>
        </pc:inkChg>
        <pc:inkChg chg="add mod">
          <ac:chgData name="Vela, Patricio A" userId="7acaa038-490b-4fb2-9f79-12f33e15acb1" providerId="ADAL" clId="{3F0171C3-8825-4122-8EB6-56B897FA093C}" dt="2023-10-26T20:05:09.797" v="211"/>
          <ac:inkMkLst>
            <pc:docMk/>
            <pc:sldMk cId="4011587677" sldId="270"/>
            <ac:inkMk id="34" creationId="{357C4F3D-DD6B-4B77-150D-FA3E99C12546}"/>
          </ac:inkMkLst>
        </pc:inkChg>
        <pc:inkChg chg="add mod">
          <ac:chgData name="Vela, Patricio A" userId="7acaa038-490b-4fb2-9f79-12f33e15acb1" providerId="ADAL" clId="{3F0171C3-8825-4122-8EB6-56B897FA093C}" dt="2023-10-26T20:05:09.797" v="211"/>
          <ac:inkMkLst>
            <pc:docMk/>
            <pc:sldMk cId="4011587677" sldId="270"/>
            <ac:inkMk id="35" creationId="{52A32A77-47D5-280C-D439-F4CDA31FA40F}"/>
          </ac:inkMkLst>
        </pc:inkChg>
        <pc:inkChg chg="add mod">
          <ac:chgData name="Vela, Patricio A" userId="7acaa038-490b-4fb2-9f79-12f33e15acb1" providerId="ADAL" clId="{3F0171C3-8825-4122-8EB6-56B897FA093C}" dt="2023-10-26T20:05:09.797" v="211"/>
          <ac:inkMkLst>
            <pc:docMk/>
            <pc:sldMk cId="4011587677" sldId="270"/>
            <ac:inkMk id="36" creationId="{F49C6D5F-7B09-65E3-1446-FDE2355BD567}"/>
          </ac:inkMkLst>
        </pc:inkChg>
        <pc:inkChg chg="add del mod">
          <ac:chgData name="Vela, Patricio A" userId="7acaa038-490b-4fb2-9f79-12f33e15acb1" providerId="ADAL" clId="{3F0171C3-8825-4122-8EB6-56B897FA093C}" dt="2023-10-26T20:05:12.332" v="216"/>
          <ac:inkMkLst>
            <pc:docMk/>
            <pc:sldMk cId="4011587677" sldId="270"/>
            <ac:inkMk id="38" creationId="{E992E9C6-EF21-0608-A8B8-FE97443A4861}"/>
          </ac:inkMkLst>
        </pc:inkChg>
        <pc:inkChg chg="add mod">
          <ac:chgData name="Vela, Patricio A" userId="7acaa038-490b-4fb2-9f79-12f33e15acb1" providerId="ADAL" clId="{3F0171C3-8825-4122-8EB6-56B897FA093C}" dt="2023-10-26T20:05:12.333" v="217"/>
          <ac:inkMkLst>
            <pc:docMk/>
            <pc:sldMk cId="4011587677" sldId="270"/>
            <ac:inkMk id="39" creationId="{1DACB2E1-5732-01B1-E398-9C3D3C380479}"/>
          </ac:inkMkLst>
        </pc:inkChg>
        <pc:inkChg chg="add del mod">
          <ac:chgData name="Vela, Patricio A" userId="7acaa038-490b-4fb2-9f79-12f33e15acb1" providerId="ADAL" clId="{3F0171C3-8825-4122-8EB6-56B897FA093C}" dt="2023-10-26T20:05:12.333" v="217"/>
          <ac:inkMkLst>
            <pc:docMk/>
            <pc:sldMk cId="4011587677" sldId="270"/>
            <ac:inkMk id="40" creationId="{174B97F3-5F45-40EA-6915-37A00571AC12}"/>
          </ac:inkMkLst>
        </pc:inkChg>
        <pc:inkChg chg="add mod">
          <ac:chgData name="Vela, Patricio A" userId="7acaa038-490b-4fb2-9f79-12f33e15acb1" providerId="ADAL" clId="{3F0171C3-8825-4122-8EB6-56B897FA093C}" dt="2023-10-26T20:05:15.899" v="220"/>
          <ac:inkMkLst>
            <pc:docMk/>
            <pc:sldMk cId="4011587677" sldId="270"/>
            <ac:inkMk id="42" creationId="{C202735B-D896-15B8-DB2B-B02AEEF634DA}"/>
          </ac:inkMkLst>
        </pc:inkChg>
        <pc:inkChg chg="add mod">
          <ac:chgData name="Vela, Patricio A" userId="7acaa038-490b-4fb2-9f79-12f33e15acb1" providerId="ADAL" clId="{3F0171C3-8825-4122-8EB6-56B897FA093C}" dt="2023-10-26T20:05:15.899" v="220"/>
          <ac:inkMkLst>
            <pc:docMk/>
            <pc:sldMk cId="4011587677" sldId="270"/>
            <ac:inkMk id="43" creationId="{607294CB-9179-E1F9-B586-BD569AA86ACF}"/>
          </ac:inkMkLst>
        </pc:inkChg>
        <pc:inkChg chg="add mod">
          <ac:chgData name="Vela, Patricio A" userId="7acaa038-490b-4fb2-9f79-12f33e15acb1" providerId="ADAL" clId="{3F0171C3-8825-4122-8EB6-56B897FA093C}" dt="2023-10-26T20:05:18.449" v="225"/>
          <ac:inkMkLst>
            <pc:docMk/>
            <pc:sldMk cId="4011587677" sldId="270"/>
            <ac:inkMk id="45" creationId="{70764966-F686-B879-D315-97F6E63E090F}"/>
          </ac:inkMkLst>
        </pc:inkChg>
        <pc:inkChg chg="add mod">
          <ac:chgData name="Vela, Patricio A" userId="7acaa038-490b-4fb2-9f79-12f33e15acb1" providerId="ADAL" clId="{3F0171C3-8825-4122-8EB6-56B897FA093C}" dt="2023-10-26T20:05:18.449" v="225"/>
          <ac:inkMkLst>
            <pc:docMk/>
            <pc:sldMk cId="4011587677" sldId="270"/>
            <ac:inkMk id="46" creationId="{9D0F434F-B688-0B5F-6389-1585BD4DC37E}"/>
          </ac:inkMkLst>
        </pc:inkChg>
        <pc:inkChg chg="add mod">
          <ac:chgData name="Vela, Patricio A" userId="7acaa038-490b-4fb2-9f79-12f33e15acb1" providerId="ADAL" clId="{3F0171C3-8825-4122-8EB6-56B897FA093C}" dt="2023-10-26T20:05:18.449" v="225"/>
          <ac:inkMkLst>
            <pc:docMk/>
            <pc:sldMk cId="4011587677" sldId="270"/>
            <ac:inkMk id="47" creationId="{66170146-A2A0-9997-82C0-AB7479C7F7D7}"/>
          </ac:inkMkLst>
        </pc:inkChg>
        <pc:inkChg chg="add mod">
          <ac:chgData name="Vela, Patricio A" userId="7acaa038-490b-4fb2-9f79-12f33e15acb1" providerId="ADAL" clId="{3F0171C3-8825-4122-8EB6-56B897FA093C}" dt="2023-10-26T20:05:18.449" v="225"/>
          <ac:inkMkLst>
            <pc:docMk/>
            <pc:sldMk cId="4011587677" sldId="270"/>
            <ac:inkMk id="48" creationId="{66C51CA1-100A-CB52-EE95-78B329D010E5}"/>
          </ac:inkMkLst>
        </pc:inkChg>
        <pc:inkChg chg="add">
          <ac:chgData name="Vela, Patricio A" userId="7acaa038-490b-4fb2-9f79-12f33e15acb1" providerId="ADAL" clId="{3F0171C3-8825-4122-8EB6-56B897FA093C}" dt="2023-10-26T20:05:23.599" v="226" actId="9405"/>
          <ac:inkMkLst>
            <pc:docMk/>
            <pc:sldMk cId="4011587677" sldId="270"/>
            <ac:inkMk id="50" creationId="{5DF1A463-344B-CEE2-BF9F-45CCA113385C}"/>
          </ac:inkMkLst>
        </pc:inkChg>
        <pc:inkChg chg="add">
          <ac:chgData name="Vela, Patricio A" userId="7acaa038-490b-4fb2-9f79-12f33e15acb1" providerId="ADAL" clId="{3F0171C3-8825-4122-8EB6-56B897FA093C}" dt="2023-10-26T20:05:23.932" v="227" actId="9405"/>
          <ac:inkMkLst>
            <pc:docMk/>
            <pc:sldMk cId="4011587677" sldId="270"/>
            <ac:inkMk id="51" creationId="{B0D7B20F-E21B-9F1D-2C4F-E24FC8C197A4}"/>
          </ac:inkMkLst>
        </pc:inkChg>
        <pc:inkChg chg="add mod">
          <ac:chgData name="Vela, Patricio A" userId="7acaa038-490b-4fb2-9f79-12f33e15acb1" providerId="ADAL" clId="{3F0171C3-8825-4122-8EB6-56B897FA093C}" dt="2023-10-26T20:05:25.635" v="230"/>
          <ac:inkMkLst>
            <pc:docMk/>
            <pc:sldMk cId="4011587677" sldId="270"/>
            <ac:inkMk id="52" creationId="{03F10340-74C4-2DD0-D946-3FD8E5E515C7}"/>
          </ac:inkMkLst>
        </pc:inkChg>
        <pc:inkChg chg="add mod">
          <ac:chgData name="Vela, Patricio A" userId="7acaa038-490b-4fb2-9f79-12f33e15acb1" providerId="ADAL" clId="{3F0171C3-8825-4122-8EB6-56B897FA093C}" dt="2023-10-26T20:05:25.635" v="230"/>
          <ac:inkMkLst>
            <pc:docMk/>
            <pc:sldMk cId="4011587677" sldId="270"/>
            <ac:inkMk id="53" creationId="{EEE1C069-2EA7-9599-FB8C-68F8D1AE24E9}"/>
          </ac:inkMkLst>
        </pc:inkChg>
        <pc:inkChg chg="add del">
          <ac:chgData name="Vela, Patricio A" userId="7acaa038-490b-4fb2-9f79-12f33e15acb1" providerId="ADAL" clId="{3F0171C3-8825-4122-8EB6-56B897FA093C}" dt="2023-10-26T20:05:30.410" v="232" actId="9405"/>
          <ac:inkMkLst>
            <pc:docMk/>
            <pc:sldMk cId="4011587677" sldId="270"/>
            <ac:inkMk id="55" creationId="{36EFB71C-7F18-6868-71CD-775DB0B22654}"/>
          </ac:inkMkLst>
        </pc:inkChg>
        <pc:inkChg chg="add">
          <ac:chgData name="Vela, Patricio A" userId="7acaa038-490b-4fb2-9f79-12f33e15acb1" providerId="ADAL" clId="{3F0171C3-8825-4122-8EB6-56B897FA093C}" dt="2023-10-26T20:05:32.941" v="233" actId="9405"/>
          <ac:inkMkLst>
            <pc:docMk/>
            <pc:sldMk cId="4011587677" sldId="270"/>
            <ac:inkMk id="56" creationId="{CAA14BA0-1EE2-8E54-4D2B-D0BC33AE0D05}"/>
          </ac:inkMkLst>
        </pc:inkChg>
        <pc:inkChg chg="add">
          <ac:chgData name="Vela, Patricio A" userId="7acaa038-490b-4fb2-9f79-12f33e15acb1" providerId="ADAL" clId="{3F0171C3-8825-4122-8EB6-56B897FA093C}" dt="2023-10-26T20:05:38.395" v="234" actId="9405"/>
          <ac:inkMkLst>
            <pc:docMk/>
            <pc:sldMk cId="4011587677" sldId="270"/>
            <ac:inkMk id="57" creationId="{00B46970-9C46-B0D3-B855-D2D973558209}"/>
          </ac:inkMkLst>
        </pc:inkChg>
        <pc:inkChg chg="add mod">
          <ac:chgData name="Vela, Patricio A" userId="7acaa038-490b-4fb2-9f79-12f33e15acb1" providerId="ADAL" clId="{3F0171C3-8825-4122-8EB6-56B897FA093C}" dt="2023-10-26T20:06:28.798" v="272"/>
          <ac:inkMkLst>
            <pc:docMk/>
            <pc:sldMk cId="4011587677" sldId="270"/>
            <ac:inkMk id="58" creationId="{175A1B00-4839-DB90-DAAF-DB06DBEF23F1}"/>
          </ac:inkMkLst>
        </pc:inkChg>
        <pc:inkChg chg="add mod">
          <ac:chgData name="Vela, Patricio A" userId="7acaa038-490b-4fb2-9f79-12f33e15acb1" providerId="ADAL" clId="{3F0171C3-8825-4122-8EB6-56B897FA093C}" dt="2023-10-26T20:06:28.798" v="272"/>
          <ac:inkMkLst>
            <pc:docMk/>
            <pc:sldMk cId="4011587677" sldId="270"/>
            <ac:inkMk id="59" creationId="{6BA57F5A-8D8C-AE51-4996-86D8645BF377}"/>
          </ac:inkMkLst>
        </pc:inkChg>
        <pc:inkChg chg="add">
          <ac:chgData name="Vela, Patricio A" userId="7acaa038-490b-4fb2-9f79-12f33e15acb1" providerId="ADAL" clId="{3F0171C3-8825-4122-8EB6-56B897FA093C}" dt="2023-10-26T20:05:56.133" v="238" actId="9405"/>
          <ac:inkMkLst>
            <pc:docMk/>
            <pc:sldMk cId="4011587677" sldId="270"/>
            <ac:inkMk id="61" creationId="{1AFA5E4A-4242-A5D2-CF60-6B52CFA8238A}"/>
          </ac:inkMkLst>
        </pc:inkChg>
        <pc:inkChg chg="add">
          <ac:chgData name="Vela, Patricio A" userId="7acaa038-490b-4fb2-9f79-12f33e15acb1" providerId="ADAL" clId="{3F0171C3-8825-4122-8EB6-56B897FA093C}" dt="2023-10-26T20:06:00.134" v="239" actId="9405"/>
          <ac:inkMkLst>
            <pc:docMk/>
            <pc:sldMk cId="4011587677" sldId="270"/>
            <ac:inkMk id="62" creationId="{135A432F-5D29-CB62-F302-FCC091920A33}"/>
          </ac:inkMkLst>
        </pc:inkChg>
        <pc:inkChg chg="add del mod">
          <ac:chgData name="Vela, Patricio A" userId="7acaa038-490b-4fb2-9f79-12f33e15acb1" providerId="ADAL" clId="{3F0171C3-8825-4122-8EB6-56B897FA093C}" dt="2023-10-26T20:06:12.266" v="249" actId="9405"/>
          <ac:inkMkLst>
            <pc:docMk/>
            <pc:sldMk cId="4011587677" sldId="270"/>
            <ac:inkMk id="63" creationId="{2EAD29DE-19D8-3516-0022-EDE62D965AC8}"/>
          </ac:inkMkLst>
        </pc:inkChg>
        <pc:inkChg chg="add del mod">
          <ac:chgData name="Vela, Patricio A" userId="7acaa038-490b-4fb2-9f79-12f33e15acb1" providerId="ADAL" clId="{3F0171C3-8825-4122-8EB6-56B897FA093C}" dt="2023-10-26T20:06:12.031" v="248" actId="9405"/>
          <ac:inkMkLst>
            <pc:docMk/>
            <pc:sldMk cId="4011587677" sldId="270"/>
            <ac:inkMk id="64" creationId="{F682AAB1-F402-9F91-ADD5-87F6A798DE1A}"/>
          </ac:inkMkLst>
        </pc:inkChg>
        <pc:inkChg chg="add del mod">
          <ac:chgData name="Vela, Patricio A" userId="7acaa038-490b-4fb2-9f79-12f33e15acb1" providerId="ADAL" clId="{3F0171C3-8825-4122-8EB6-56B897FA093C}" dt="2023-10-26T20:06:11.748" v="247" actId="9405"/>
          <ac:inkMkLst>
            <pc:docMk/>
            <pc:sldMk cId="4011587677" sldId="270"/>
            <ac:inkMk id="65" creationId="{7A192EF9-8F1D-8F16-7767-DA8EF00B6CCF}"/>
          </ac:inkMkLst>
        </pc:inkChg>
        <pc:inkChg chg="add del mod">
          <ac:chgData name="Vela, Patricio A" userId="7acaa038-490b-4fb2-9f79-12f33e15acb1" providerId="ADAL" clId="{3F0171C3-8825-4122-8EB6-56B897FA093C}" dt="2023-10-26T20:06:11.420" v="246"/>
          <ac:inkMkLst>
            <pc:docMk/>
            <pc:sldMk cId="4011587677" sldId="270"/>
            <ac:inkMk id="66" creationId="{A93D9F9C-2F58-A34A-E2B5-B8A778E13AF3}"/>
          </ac:inkMkLst>
        </pc:inkChg>
        <pc:inkChg chg="add mod">
          <ac:chgData name="Vela, Patricio A" userId="7acaa038-490b-4fb2-9f79-12f33e15acb1" providerId="ADAL" clId="{3F0171C3-8825-4122-8EB6-56B897FA093C}" dt="2023-10-26T20:06:17.234" v="254"/>
          <ac:inkMkLst>
            <pc:docMk/>
            <pc:sldMk cId="4011587677" sldId="270"/>
            <ac:inkMk id="68" creationId="{C1B7CB24-870D-A47E-46CE-886AA379D457}"/>
          </ac:inkMkLst>
        </pc:inkChg>
        <pc:inkChg chg="add mod">
          <ac:chgData name="Vela, Patricio A" userId="7acaa038-490b-4fb2-9f79-12f33e15acb1" providerId="ADAL" clId="{3F0171C3-8825-4122-8EB6-56B897FA093C}" dt="2023-10-26T20:06:17.234" v="254"/>
          <ac:inkMkLst>
            <pc:docMk/>
            <pc:sldMk cId="4011587677" sldId="270"/>
            <ac:inkMk id="69" creationId="{AB521EE2-1538-2F3D-F8F2-5AD9CD40A29B}"/>
          </ac:inkMkLst>
        </pc:inkChg>
        <pc:inkChg chg="add mod">
          <ac:chgData name="Vela, Patricio A" userId="7acaa038-490b-4fb2-9f79-12f33e15acb1" providerId="ADAL" clId="{3F0171C3-8825-4122-8EB6-56B897FA093C}" dt="2023-10-26T20:06:17.234" v="254"/>
          <ac:inkMkLst>
            <pc:docMk/>
            <pc:sldMk cId="4011587677" sldId="270"/>
            <ac:inkMk id="70" creationId="{748742C9-509D-88D8-3E3F-B087E965892F}"/>
          </ac:inkMkLst>
        </pc:inkChg>
        <pc:inkChg chg="add mod">
          <ac:chgData name="Vela, Patricio A" userId="7acaa038-490b-4fb2-9f79-12f33e15acb1" providerId="ADAL" clId="{3F0171C3-8825-4122-8EB6-56B897FA093C}" dt="2023-10-26T20:06:17.234" v="254"/>
          <ac:inkMkLst>
            <pc:docMk/>
            <pc:sldMk cId="4011587677" sldId="270"/>
            <ac:inkMk id="71" creationId="{37A855B2-474B-F9B3-0FBF-5E1E974F56E8}"/>
          </ac:inkMkLst>
        </pc:inkChg>
        <pc:inkChg chg="add">
          <ac:chgData name="Vela, Patricio A" userId="7acaa038-490b-4fb2-9f79-12f33e15acb1" providerId="ADAL" clId="{3F0171C3-8825-4122-8EB6-56B897FA093C}" dt="2023-10-26T20:06:20.546" v="255" actId="9405"/>
          <ac:inkMkLst>
            <pc:docMk/>
            <pc:sldMk cId="4011587677" sldId="270"/>
            <ac:inkMk id="73" creationId="{6AA12512-5238-A79E-7AFB-7F68F74089F4}"/>
          </ac:inkMkLst>
        </pc:inkChg>
        <pc:inkChg chg="add">
          <ac:chgData name="Vela, Patricio A" userId="7acaa038-490b-4fb2-9f79-12f33e15acb1" providerId="ADAL" clId="{3F0171C3-8825-4122-8EB6-56B897FA093C}" dt="2023-10-26T20:06:20.938" v="256" actId="9405"/>
          <ac:inkMkLst>
            <pc:docMk/>
            <pc:sldMk cId="4011587677" sldId="270"/>
            <ac:inkMk id="74" creationId="{CF60B074-B541-61BB-C5A0-CE5F2454DC48}"/>
          </ac:inkMkLst>
        </pc:inkChg>
        <pc:inkChg chg="add mod">
          <ac:chgData name="Vela, Patricio A" userId="7acaa038-490b-4fb2-9f79-12f33e15acb1" providerId="ADAL" clId="{3F0171C3-8825-4122-8EB6-56B897FA093C}" dt="2023-10-26T20:06:24.172" v="262"/>
          <ac:inkMkLst>
            <pc:docMk/>
            <pc:sldMk cId="4011587677" sldId="270"/>
            <ac:inkMk id="75" creationId="{06893C3E-1722-02E4-2D91-E52075D186F2}"/>
          </ac:inkMkLst>
        </pc:inkChg>
        <pc:inkChg chg="add mod">
          <ac:chgData name="Vela, Patricio A" userId="7acaa038-490b-4fb2-9f79-12f33e15acb1" providerId="ADAL" clId="{3F0171C3-8825-4122-8EB6-56B897FA093C}" dt="2023-10-26T20:06:24.172" v="262"/>
          <ac:inkMkLst>
            <pc:docMk/>
            <pc:sldMk cId="4011587677" sldId="270"/>
            <ac:inkMk id="76" creationId="{6F5BECF2-D568-193E-B322-3A3FC0F83FD7}"/>
          </ac:inkMkLst>
        </pc:inkChg>
        <pc:inkChg chg="add mod">
          <ac:chgData name="Vela, Patricio A" userId="7acaa038-490b-4fb2-9f79-12f33e15acb1" providerId="ADAL" clId="{3F0171C3-8825-4122-8EB6-56B897FA093C}" dt="2023-10-26T20:06:24.172" v="262"/>
          <ac:inkMkLst>
            <pc:docMk/>
            <pc:sldMk cId="4011587677" sldId="270"/>
            <ac:inkMk id="77" creationId="{74B56E07-7F55-903A-5EA4-879101D8B053}"/>
          </ac:inkMkLst>
        </pc:inkChg>
        <pc:inkChg chg="add mod">
          <ac:chgData name="Vela, Patricio A" userId="7acaa038-490b-4fb2-9f79-12f33e15acb1" providerId="ADAL" clId="{3F0171C3-8825-4122-8EB6-56B897FA093C}" dt="2023-10-26T20:06:24.172" v="262"/>
          <ac:inkMkLst>
            <pc:docMk/>
            <pc:sldMk cId="4011587677" sldId="270"/>
            <ac:inkMk id="78" creationId="{DD3CC8EA-F6AB-6B97-2A7B-1036ADCC2258}"/>
          </ac:inkMkLst>
        </pc:inkChg>
        <pc:inkChg chg="add mod">
          <ac:chgData name="Vela, Patricio A" userId="7acaa038-490b-4fb2-9f79-12f33e15acb1" providerId="ADAL" clId="{3F0171C3-8825-4122-8EB6-56B897FA093C}" dt="2023-10-26T20:06:24.172" v="262"/>
          <ac:inkMkLst>
            <pc:docMk/>
            <pc:sldMk cId="4011587677" sldId="270"/>
            <ac:inkMk id="79" creationId="{5CC059F3-2B59-A6D0-AA47-B1C28EFADE8D}"/>
          </ac:inkMkLst>
        </pc:inkChg>
        <pc:inkChg chg="add mod">
          <ac:chgData name="Vela, Patricio A" userId="7acaa038-490b-4fb2-9f79-12f33e15acb1" providerId="ADAL" clId="{3F0171C3-8825-4122-8EB6-56B897FA093C}" dt="2023-10-26T20:06:28.798" v="272"/>
          <ac:inkMkLst>
            <pc:docMk/>
            <pc:sldMk cId="4011587677" sldId="270"/>
            <ac:inkMk id="82" creationId="{C9239A72-907A-7082-E79F-184A20918831}"/>
          </ac:inkMkLst>
        </pc:inkChg>
        <pc:inkChg chg="add">
          <ac:chgData name="Vela, Patricio A" userId="7acaa038-490b-4fb2-9f79-12f33e15acb1" providerId="ADAL" clId="{3F0171C3-8825-4122-8EB6-56B897FA093C}" dt="2023-10-26T20:06:25.703" v="264" actId="9405"/>
          <ac:inkMkLst>
            <pc:docMk/>
            <pc:sldMk cId="4011587677" sldId="270"/>
            <ac:inkMk id="83" creationId="{C33FB5AE-52CC-ABCA-2ED6-6583A997906F}"/>
          </ac:inkMkLst>
        </pc:inkChg>
        <pc:inkChg chg="add">
          <ac:chgData name="Vela, Patricio A" userId="7acaa038-490b-4fb2-9f79-12f33e15acb1" providerId="ADAL" clId="{3F0171C3-8825-4122-8EB6-56B897FA093C}" dt="2023-10-26T20:06:26.063" v="265" actId="9405"/>
          <ac:inkMkLst>
            <pc:docMk/>
            <pc:sldMk cId="4011587677" sldId="270"/>
            <ac:inkMk id="84" creationId="{4960EBA3-3949-1266-D2FA-C78928A4677E}"/>
          </ac:inkMkLst>
        </pc:inkChg>
        <pc:inkChg chg="add">
          <ac:chgData name="Vela, Patricio A" userId="7acaa038-490b-4fb2-9f79-12f33e15acb1" providerId="ADAL" clId="{3F0171C3-8825-4122-8EB6-56B897FA093C}" dt="2023-10-26T20:06:26.406" v="266" actId="9405"/>
          <ac:inkMkLst>
            <pc:docMk/>
            <pc:sldMk cId="4011587677" sldId="270"/>
            <ac:inkMk id="85" creationId="{1AA38D88-5D81-5CC7-3C07-B14BD270E0AC}"/>
          </ac:inkMkLst>
        </pc:inkChg>
        <pc:inkChg chg="add">
          <ac:chgData name="Vela, Patricio A" userId="7acaa038-490b-4fb2-9f79-12f33e15acb1" providerId="ADAL" clId="{3F0171C3-8825-4122-8EB6-56B897FA093C}" dt="2023-10-26T20:06:26.781" v="267" actId="9405"/>
          <ac:inkMkLst>
            <pc:docMk/>
            <pc:sldMk cId="4011587677" sldId="270"/>
            <ac:inkMk id="86" creationId="{72CB248A-1B30-1DCE-E65F-07390CBF8DED}"/>
          </ac:inkMkLst>
        </pc:inkChg>
        <pc:inkChg chg="add">
          <ac:chgData name="Vela, Patricio A" userId="7acaa038-490b-4fb2-9f79-12f33e15acb1" providerId="ADAL" clId="{3F0171C3-8825-4122-8EB6-56B897FA093C}" dt="2023-10-26T20:06:27.095" v="268" actId="9405"/>
          <ac:inkMkLst>
            <pc:docMk/>
            <pc:sldMk cId="4011587677" sldId="270"/>
            <ac:inkMk id="87" creationId="{F142E5D0-5DE2-CD42-36C2-994195DB58DF}"/>
          </ac:inkMkLst>
        </pc:inkChg>
        <pc:inkChg chg="add">
          <ac:chgData name="Vela, Patricio A" userId="7acaa038-490b-4fb2-9f79-12f33e15acb1" providerId="ADAL" clId="{3F0171C3-8825-4122-8EB6-56B897FA093C}" dt="2023-10-26T20:06:27.439" v="269" actId="9405"/>
          <ac:inkMkLst>
            <pc:docMk/>
            <pc:sldMk cId="4011587677" sldId="270"/>
            <ac:inkMk id="88" creationId="{F5E3B565-7E3C-9766-09BD-21B0A12633CF}"/>
          </ac:inkMkLst>
        </pc:inkChg>
        <pc:inkChg chg="add mod">
          <ac:chgData name="Vela, Patricio A" userId="7acaa038-490b-4fb2-9f79-12f33e15acb1" providerId="ADAL" clId="{3F0171C3-8825-4122-8EB6-56B897FA093C}" dt="2023-10-26T20:06:28.798" v="272"/>
          <ac:inkMkLst>
            <pc:docMk/>
            <pc:sldMk cId="4011587677" sldId="270"/>
            <ac:inkMk id="89" creationId="{4DC81B15-7C7F-536E-B5DF-BE150F056F0E}"/>
          </ac:inkMkLst>
        </pc:inkChg>
        <pc:inkChg chg="add mod">
          <ac:chgData name="Vela, Patricio A" userId="7acaa038-490b-4fb2-9f79-12f33e15acb1" providerId="ADAL" clId="{3F0171C3-8825-4122-8EB6-56B897FA093C}" dt="2023-10-26T20:06:28.798" v="272"/>
          <ac:inkMkLst>
            <pc:docMk/>
            <pc:sldMk cId="4011587677" sldId="270"/>
            <ac:inkMk id="90" creationId="{DD69D41E-80C5-6F57-0E39-9676553FF8DC}"/>
          </ac:inkMkLst>
        </pc:inkChg>
        <pc:inkChg chg="add">
          <ac:chgData name="Vela, Patricio A" userId="7acaa038-490b-4fb2-9f79-12f33e15acb1" providerId="ADAL" clId="{3F0171C3-8825-4122-8EB6-56B897FA093C}" dt="2023-10-26T20:06:32.411" v="273" actId="9405"/>
          <ac:inkMkLst>
            <pc:docMk/>
            <pc:sldMk cId="4011587677" sldId="270"/>
            <ac:inkMk id="93" creationId="{0E74FB2A-13BD-FE45-A964-835257035CF4}"/>
          </ac:inkMkLst>
        </pc:inkChg>
        <pc:inkChg chg="add">
          <ac:chgData name="Vela, Patricio A" userId="7acaa038-490b-4fb2-9f79-12f33e15acb1" providerId="ADAL" clId="{3F0171C3-8825-4122-8EB6-56B897FA093C}" dt="2023-10-26T20:06:32.755" v="274" actId="9405"/>
          <ac:inkMkLst>
            <pc:docMk/>
            <pc:sldMk cId="4011587677" sldId="270"/>
            <ac:inkMk id="94" creationId="{08541F10-F1B2-E015-12B6-3F3A386308CD}"/>
          </ac:inkMkLst>
        </pc:inkChg>
        <pc:inkChg chg="add">
          <ac:chgData name="Vela, Patricio A" userId="7acaa038-490b-4fb2-9f79-12f33e15acb1" providerId="ADAL" clId="{3F0171C3-8825-4122-8EB6-56B897FA093C}" dt="2023-10-26T20:06:33.099" v="275" actId="9405"/>
          <ac:inkMkLst>
            <pc:docMk/>
            <pc:sldMk cId="4011587677" sldId="270"/>
            <ac:inkMk id="95" creationId="{5289A2A1-2BFF-99C9-1598-DB903D958AA1}"/>
          </ac:inkMkLst>
        </pc:inkChg>
        <pc:inkChg chg="add">
          <ac:chgData name="Vela, Patricio A" userId="7acaa038-490b-4fb2-9f79-12f33e15acb1" providerId="ADAL" clId="{3F0171C3-8825-4122-8EB6-56B897FA093C}" dt="2023-10-26T20:06:33.427" v="276" actId="9405"/>
          <ac:inkMkLst>
            <pc:docMk/>
            <pc:sldMk cId="4011587677" sldId="270"/>
            <ac:inkMk id="96" creationId="{DA9E94C9-6D89-92F4-9EF9-A4BE83E065F4}"/>
          </ac:inkMkLst>
        </pc:inkChg>
        <pc:inkChg chg="add">
          <ac:chgData name="Vela, Patricio A" userId="7acaa038-490b-4fb2-9f79-12f33e15acb1" providerId="ADAL" clId="{3F0171C3-8825-4122-8EB6-56B897FA093C}" dt="2023-10-26T20:06:33.786" v="277" actId="9405"/>
          <ac:inkMkLst>
            <pc:docMk/>
            <pc:sldMk cId="4011587677" sldId="270"/>
            <ac:inkMk id="97" creationId="{17F4BA67-CB8A-DA62-9287-451D4DC0DCA0}"/>
          </ac:inkMkLst>
        </pc:inkChg>
        <pc:inkChg chg="add">
          <ac:chgData name="Vela, Patricio A" userId="7acaa038-490b-4fb2-9f79-12f33e15acb1" providerId="ADAL" clId="{3F0171C3-8825-4122-8EB6-56B897FA093C}" dt="2023-10-26T20:06:34.130" v="278" actId="9405"/>
          <ac:inkMkLst>
            <pc:docMk/>
            <pc:sldMk cId="4011587677" sldId="270"/>
            <ac:inkMk id="98" creationId="{0A3C45CE-964E-36A8-27CA-BDDC3D1874E1}"/>
          </ac:inkMkLst>
        </pc:inkChg>
        <pc:inkChg chg="add">
          <ac:chgData name="Vela, Patricio A" userId="7acaa038-490b-4fb2-9f79-12f33e15acb1" providerId="ADAL" clId="{3F0171C3-8825-4122-8EB6-56B897FA093C}" dt="2023-10-26T20:06:35.489" v="279" actId="9405"/>
          <ac:inkMkLst>
            <pc:docMk/>
            <pc:sldMk cId="4011587677" sldId="270"/>
            <ac:inkMk id="99" creationId="{1DF5A576-F3AA-6E73-E190-D01D8624F916}"/>
          </ac:inkMkLst>
        </pc:inkChg>
        <pc:inkChg chg="add">
          <ac:chgData name="Vela, Patricio A" userId="7acaa038-490b-4fb2-9f79-12f33e15acb1" providerId="ADAL" clId="{3F0171C3-8825-4122-8EB6-56B897FA093C}" dt="2023-10-26T20:06:35.819" v="280" actId="9405"/>
          <ac:inkMkLst>
            <pc:docMk/>
            <pc:sldMk cId="4011587677" sldId="270"/>
            <ac:inkMk id="100" creationId="{F95D6F12-188A-1DD8-FB9F-13DDCE329DFF}"/>
          </ac:inkMkLst>
        </pc:inkChg>
        <pc:inkChg chg="add">
          <ac:chgData name="Vela, Patricio A" userId="7acaa038-490b-4fb2-9f79-12f33e15acb1" providerId="ADAL" clId="{3F0171C3-8825-4122-8EB6-56B897FA093C}" dt="2023-10-26T20:06:36.178" v="281" actId="9405"/>
          <ac:inkMkLst>
            <pc:docMk/>
            <pc:sldMk cId="4011587677" sldId="270"/>
            <ac:inkMk id="101" creationId="{CF8BFCEF-716B-AD83-793E-3E3F2DE5DD02}"/>
          </ac:inkMkLst>
        </pc:inkChg>
        <pc:inkChg chg="add">
          <ac:chgData name="Vela, Patricio A" userId="7acaa038-490b-4fb2-9f79-12f33e15acb1" providerId="ADAL" clId="{3F0171C3-8825-4122-8EB6-56B897FA093C}" dt="2023-10-26T20:06:36.538" v="282" actId="9405"/>
          <ac:inkMkLst>
            <pc:docMk/>
            <pc:sldMk cId="4011587677" sldId="270"/>
            <ac:inkMk id="102" creationId="{9A61E971-CBDA-D358-053B-DC2E299B6ABF}"/>
          </ac:inkMkLst>
        </pc:inkChg>
        <pc:inkChg chg="add">
          <ac:chgData name="Vela, Patricio A" userId="7acaa038-490b-4fb2-9f79-12f33e15acb1" providerId="ADAL" clId="{3F0171C3-8825-4122-8EB6-56B897FA093C}" dt="2023-10-26T20:06:36.881" v="283" actId="9405"/>
          <ac:inkMkLst>
            <pc:docMk/>
            <pc:sldMk cId="4011587677" sldId="270"/>
            <ac:inkMk id="103" creationId="{4C00F214-2099-47C2-9F3E-41E7CBF678EB}"/>
          </ac:inkMkLst>
        </pc:inkChg>
        <pc:inkChg chg="add">
          <ac:chgData name="Vela, Patricio A" userId="7acaa038-490b-4fb2-9f79-12f33e15acb1" providerId="ADAL" clId="{3F0171C3-8825-4122-8EB6-56B897FA093C}" dt="2023-10-26T20:06:37.256" v="284" actId="9405"/>
          <ac:inkMkLst>
            <pc:docMk/>
            <pc:sldMk cId="4011587677" sldId="270"/>
            <ac:inkMk id="104" creationId="{161E9DFF-229B-A323-FDA4-04701C189059}"/>
          </ac:inkMkLst>
        </pc:inkChg>
        <pc:inkChg chg="add">
          <ac:chgData name="Vela, Patricio A" userId="7acaa038-490b-4fb2-9f79-12f33e15acb1" providerId="ADAL" clId="{3F0171C3-8825-4122-8EB6-56B897FA093C}" dt="2023-10-26T20:06:37.584" v="285" actId="9405"/>
          <ac:inkMkLst>
            <pc:docMk/>
            <pc:sldMk cId="4011587677" sldId="270"/>
            <ac:inkMk id="105" creationId="{D454BBF9-2C5E-FA2C-BA63-92A8A20130CE}"/>
          </ac:inkMkLst>
        </pc:inkChg>
        <pc:inkChg chg="add mod">
          <ac:chgData name="Vela, Patricio A" userId="7acaa038-490b-4fb2-9f79-12f33e15acb1" providerId="ADAL" clId="{3F0171C3-8825-4122-8EB6-56B897FA093C}" dt="2023-10-26T20:07:21.587" v="290"/>
          <ac:inkMkLst>
            <pc:docMk/>
            <pc:sldMk cId="4011587677" sldId="270"/>
            <ac:inkMk id="106" creationId="{AC1B2B75-3E36-BD4B-B6EC-9727CEFBA908}"/>
          </ac:inkMkLst>
        </pc:inkChg>
        <pc:inkChg chg="add mod">
          <ac:chgData name="Vela, Patricio A" userId="7acaa038-490b-4fb2-9f79-12f33e15acb1" providerId="ADAL" clId="{3F0171C3-8825-4122-8EB6-56B897FA093C}" dt="2023-10-26T20:07:21.587" v="290"/>
          <ac:inkMkLst>
            <pc:docMk/>
            <pc:sldMk cId="4011587677" sldId="270"/>
            <ac:inkMk id="107" creationId="{DC307D32-F6FC-D0AE-69BE-05FFD752AC82}"/>
          </ac:inkMkLst>
        </pc:inkChg>
        <pc:inkChg chg="add mod">
          <ac:chgData name="Vela, Patricio A" userId="7acaa038-490b-4fb2-9f79-12f33e15acb1" providerId="ADAL" clId="{3F0171C3-8825-4122-8EB6-56B897FA093C}" dt="2023-10-26T20:07:25.071" v="297"/>
          <ac:inkMkLst>
            <pc:docMk/>
            <pc:sldMk cId="4011587677" sldId="270"/>
            <ac:inkMk id="109" creationId="{F7C932A6-5CAB-8287-E67B-61B3244B9A55}"/>
          </ac:inkMkLst>
        </pc:inkChg>
        <pc:inkChg chg="add mod">
          <ac:chgData name="Vela, Patricio A" userId="7acaa038-490b-4fb2-9f79-12f33e15acb1" providerId="ADAL" clId="{3F0171C3-8825-4122-8EB6-56B897FA093C}" dt="2023-10-26T20:07:25.071" v="297"/>
          <ac:inkMkLst>
            <pc:docMk/>
            <pc:sldMk cId="4011587677" sldId="270"/>
            <ac:inkMk id="110" creationId="{18DB8754-8DD4-CFFC-58B4-ACE4EF864EF7}"/>
          </ac:inkMkLst>
        </pc:inkChg>
        <pc:inkChg chg="add mod">
          <ac:chgData name="Vela, Patricio A" userId="7acaa038-490b-4fb2-9f79-12f33e15acb1" providerId="ADAL" clId="{3F0171C3-8825-4122-8EB6-56B897FA093C}" dt="2023-10-26T20:07:25.071" v="297"/>
          <ac:inkMkLst>
            <pc:docMk/>
            <pc:sldMk cId="4011587677" sldId="270"/>
            <ac:inkMk id="111" creationId="{A9FCFB87-D07A-286B-8203-2AF3504354BE}"/>
          </ac:inkMkLst>
        </pc:inkChg>
        <pc:inkChg chg="add mod">
          <ac:chgData name="Vela, Patricio A" userId="7acaa038-490b-4fb2-9f79-12f33e15acb1" providerId="ADAL" clId="{3F0171C3-8825-4122-8EB6-56B897FA093C}" dt="2023-10-26T20:07:25.071" v="297"/>
          <ac:inkMkLst>
            <pc:docMk/>
            <pc:sldMk cId="4011587677" sldId="270"/>
            <ac:inkMk id="113" creationId="{E0B86B54-FCE5-F4E1-12B9-4DB1337B0872}"/>
          </ac:inkMkLst>
        </pc:inkChg>
        <pc:inkChg chg="add mod">
          <ac:chgData name="Vela, Patricio A" userId="7acaa038-490b-4fb2-9f79-12f33e15acb1" providerId="ADAL" clId="{3F0171C3-8825-4122-8EB6-56B897FA093C}" dt="2023-10-26T20:07:25.071" v="297"/>
          <ac:inkMkLst>
            <pc:docMk/>
            <pc:sldMk cId="4011587677" sldId="270"/>
            <ac:inkMk id="114" creationId="{820D1F1A-35FC-7CB7-A99B-2FD23010CEC9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16" creationId="{79B1522E-BB37-E2DC-693A-20340AB104BD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17" creationId="{286E91B2-0CBD-BB9A-C985-D489C66659F0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18" creationId="{92BD7D5A-446E-DBC6-1C90-B88A85570C1E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19" creationId="{05FEFE91-767B-9593-BB2C-0F25BB18AC9F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20" creationId="{4B3CBA02-A072-E5E0-407A-9B6ACF647E03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21" creationId="{6A9AA0AA-6209-E6EB-DE89-0BBB93BB59D1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22" creationId="{60C2E9F0-E80D-3D97-3EB7-3F2B74445851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23" creationId="{A1D2EE97-DA40-2540-A82D-8CFB5C2FFDCE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24" creationId="{5166DC70-8266-B075-3E49-230A2959F52D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25" creationId="{01902433-2878-4CFD-00EB-0162C6F698A5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26" creationId="{0FE80F05-88C4-F0D9-6B88-C3A5BD2EA701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27" creationId="{8C2C6707-1CDC-4FC3-68BC-31FC7F955CEA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28" creationId="{8A3D58E8-92A5-5BA1-4CF1-30D7ABF7FB33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29" creationId="{3AAD62EB-ABF2-FE8D-7DF8-29937C92A48F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30" creationId="{EF8ADB76-5C3D-7B02-2D88-F02920A35679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31" creationId="{9BDE0002-F313-7784-561F-8294E6B8177E}"/>
          </ac:inkMkLst>
        </pc:inkChg>
        <pc:inkChg chg="add mod">
          <ac:chgData name="Vela, Patricio A" userId="7acaa038-490b-4fb2-9f79-12f33e15acb1" providerId="ADAL" clId="{3F0171C3-8825-4122-8EB6-56B897FA093C}" dt="2023-10-26T20:07:34.059" v="315"/>
          <ac:inkMkLst>
            <pc:docMk/>
            <pc:sldMk cId="4011587677" sldId="270"/>
            <ac:inkMk id="132" creationId="{D7E2B1DD-072E-0CA8-BB9A-A77A2009051D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37" creationId="{6BEFDFCD-53AB-ECD1-AD30-F0A8B0B14D35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38" creationId="{BCBD27BD-3FF6-6AFA-B534-9AF6CDCF4FBB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39" creationId="{6F3783B0-BB07-B853-CFFE-C301B9383433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40" creationId="{890A0EA3-69B5-7359-33D1-3E6B42D3529A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41" creationId="{7B77A6C5-34B1-CB4F-56E1-08FDC9D132B8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42" creationId="{8C3E6491-3224-A113-62C4-6921843C57DB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43" creationId="{08D82363-A8DB-E02A-9EEC-0DDDFAE5D64F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44" creationId="{82EC8699-B669-7E75-5742-DB426ACDAA4B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45" creationId="{5B219EE9-3DD5-C813-9A1D-9800223BA3F8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46" creationId="{AA909FCD-5706-BACD-52C8-078CEBEAD178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47" creationId="{126A98F3-80C9-9C7C-90B2-E256A303AA09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48" creationId="{FCF3FECE-E4DC-E6D3-1C42-57275AC22AD7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49" creationId="{03453C94-C05B-25FC-8AB1-7DCA8B135E27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50" creationId="{8D3C2A81-1DCA-FF66-2FD8-8DFDA057E526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51" creationId="{678A856C-0CE6-4619-8C4E-9C15FE28888E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52" creationId="{627452CC-14ED-6156-1A09-3B1D02134FE4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53" creationId="{D7795962-E721-5C92-95FA-E3DABCBDA99B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54" creationId="{CA597969-36C4-EF77-65C7-B4CF0E217ADA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55" creationId="{2B581BF2-3096-E36C-D0BB-107DD78DB4C7}"/>
          </ac:inkMkLst>
        </pc:inkChg>
        <pc:inkChg chg="add mod">
          <ac:chgData name="Vela, Patricio A" userId="7acaa038-490b-4fb2-9f79-12f33e15acb1" providerId="ADAL" clId="{3F0171C3-8825-4122-8EB6-56B897FA093C}" dt="2023-10-26T20:07:44.184" v="336"/>
          <ac:inkMkLst>
            <pc:docMk/>
            <pc:sldMk cId="4011587677" sldId="270"/>
            <ac:inkMk id="156" creationId="{E72F2B27-7A15-C325-5323-DDCB1FF28AC7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60" creationId="{90BE8B83-F6DD-BE5D-F2BC-37FA5A3FE3B7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61" creationId="{1E0F63FE-EC0E-3E5A-38B8-47BF3E8148D2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62" creationId="{D3A38281-ACBC-0CD7-F890-1FFC964BE2D7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63" creationId="{EA118E1D-B828-292E-9CA3-FABA3CD4261D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64" creationId="{535445E1-1222-CAD3-B843-7B9FBAC518A6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65" creationId="{2FC1C155-EB8E-1673-C9BC-B663B1D2BEDF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66" creationId="{7A32BE60-4543-BC76-BDC6-37C873CD263E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67" creationId="{31988815-707C-0FDF-50A5-15BE30195D9C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69" creationId="{478B8FF7-880D-BA3C-7556-56104D247C40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70" creationId="{CDEE2F5D-8EB2-AC05-1B26-C90FD2AB565E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71" creationId="{1BC84DB6-1D19-1F38-11A3-BA2E7CA9D9E2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72" creationId="{2EDF878C-8094-051E-07E6-14BF35106E23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73" creationId="{78B3AF6B-68E6-5340-ABED-D7DF512E2E65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74" creationId="{4F5DFAC6-2355-E339-B4FC-3CB1623B3E85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75" creationId="{FE03D9F5-C8A4-1111-79B5-7BD3BAE196A7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76" creationId="{268B9066-742E-3117-01C1-C1FB8CA1935B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77" creationId="{D2F9B01B-4444-E180-25E2-F54A6AFD0721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78" creationId="{D7BD98DA-3003-38A3-759F-1475ACD051B2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79" creationId="{5F5A32C5-74F5-8593-0ECD-BE62343260F1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80" creationId="{E02CF818-CA17-00F7-7DC4-B85A8BF74919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81" creationId="{2EEAD663-CC9F-5BA0-E194-300A744AF03B}"/>
          </ac:inkMkLst>
        </pc:inkChg>
        <pc:inkChg chg="add del mod">
          <ac:chgData name="Vela, Patricio A" userId="7acaa038-490b-4fb2-9f79-12f33e15acb1" providerId="ADAL" clId="{3F0171C3-8825-4122-8EB6-56B897FA093C}" dt="2023-10-26T20:08:05.946" v="375"/>
          <ac:inkMkLst>
            <pc:docMk/>
            <pc:sldMk cId="4011587677" sldId="270"/>
            <ac:inkMk id="182" creationId="{B8B267D1-578B-764D-1661-C89F2631578C}"/>
          </ac:inkMkLst>
        </pc:inkChg>
        <pc:inkChg chg="add del mod">
          <ac:chgData name="Vela, Patricio A" userId="7acaa038-490b-4fb2-9f79-12f33e15acb1" providerId="ADAL" clId="{3F0171C3-8825-4122-8EB6-56B897FA093C}" dt="2023-10-26T20:08:05.945" v="372"/>
          <ac:inkMkLst>
            <pc:docMk/>
            <pc:sldMk cId="4011587677" sldId="270"/>
            <ac:inkMk id="183" creationId="{EBF6446E-27B1-D1D7-6FD6-E69C3BD030E9}"/>
          </ac:inkMkLst>
        </pc:inkChg>
        <pc:inkChg chg="add del mod">
          <ac:chgData name="Vela, Patricio A" userId="7acaa038-490b-4fb2-9f79-12f33e15acb1" providerId="ADAL" clId="{3F0171C3-8825-4122-8EB6-56B897FA093C}" dt="2023-10-26T20:08:05.944" v="370"/>
          <ac:inkMkLst>
            <pc:docMk/>
            <pc:sldMk cId="4011587677" sldId="270"/>
            <ac:inkMk id="186" creationId="{AEAA1B48-7D2B-8F1B-74E7-40CBBAEBEFCF}"/>
          </ac:inkMkLst>
        </pc:inkChg>
        <pc:inkChg chg="add del mod">
          <ac:chgData name="Vela, Patricio A" userId="7acaa038-490b-4fb2-9f79-12f33e15acb1" providerId="ADAL" clId="{3F0171C3-8825-4122-8EB6-56B897FA093C}" dt="2023-10-26T20:08:05.943" v="369"/>
          <ac:inkMkLst>
            <pc:docMk/>
            <pc:sldMk cId="4011587677" sldId="270"/>
            <ac:inkMk id="187" creationId="{33E7EDD7-9D27-74D2-FFD0-A9CF9AA75C2D}"/>
          </ac:inkMkLst>
        </pc:inkChg>
        <pc:inkChg chg="add del mod">
          <ac:chgData name="Vela, Patricio A" userId="7acaa038-490b-4fb2-9f79-12f33e15acb1" providerId="ADAL" clId="{3F0171C3-8825-4122-8EB6-56B897FA093C}" dt="2023-10-26T20:08:05.945" v="373"/>
          <ac:inkMkLst>
            <pc:docMk/>
            <pc:sldMk cId="4011587677" sldId="270"/>
            <ac:inkMk id="188" creationId="{5506F3C5-BC7D-6A68-FAC0-96DA204E1517}"/>
          </ac:inkMkLst>
        </pc:inkChg>
        <pc:inkChg chg="add del mod">
          <ac:chgData name="Vela, Patricio A" userId="7acaa038-490b-4fb2-9f79-12f33e15acb1" providerId="ADAL" clId="{3F0171C3-8825-4122-8EB6-56B897FA093C}" dt="2023-10-26T20:08:05.945" v="374"/>
          <ac:inkMkLst>
            <pc:docMk/>
            <pc:sldMk cId="4011587677" sldId="270"/>
            <ac:inkMk id="189" creationId="{B6989639-67C4-70B6-A8F4-FADC35D1A287}"/>
          </ac:inkMkLst>
        </pc:inkChg>
        <pc:inkChg chg="add del mod">
          <ac:chgData name="Vela, Patricio A" userId="7acaa038-490b-4fb2-9f79-12f33e15acb1" providerId="ADAL" clId="{3F0171C3-8825-4122-8EB6-56B897FA093C}" dt="2023-10-26T20:08:05.944" v="371"/>
          <ac:inkMkLst>
            <pc:docMk/>
            <pc:sldMk cId="4011587677" sldId="270"/>
            <ac:inkMk id="190" creationId="{43E682D3-2A30-2BAE-4A2E-88D3218A6868}"/>
          </ac:inkMkLst>
        </pc:inkChg>
        <pc:inkChg chg="add del mod">
          <ac:chgData name="Vela, Patricio A" userId="7acaa038-490b-4fb2-9f79-12f33e15acb1" providerId="ADAL" clId="{3F0171C3-8825-4122-8EB6-56B897FA093C}" dt="2023-10-26T20:08:05.946" v="376"/>
          <ac:inkMkLst>
            <pc:docMk/>
            <pc:sldMk cId="4011587677" sldId="270"/>
            <ac:inkMk id="191" creationId="{3D12D33C-9C75-5C4C-FA13-C7E8448879F6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93" creationId="{8551C4DB-7B40-E8CD-B138-9D0405A6861B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94" creationId="{ED46B376-8F32-DEE1-C75E-77F1E64338F2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95" creationId="{9DDBCD3F-C859-2B15-8EF9-266688EB9616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96" creationId="{E281D329-0416-1A3A-7609-A6F5B7A36833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97" creationId="{08EF44CA-901B-F21D-A12A-98F5C34A7B15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98" creationId="{3B5833D6-C4B4-7145-F6F1-EEC96AE6EED3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199" creationId="{C6D97617-F21A-68C1-6485-6DD9FF9D5CD1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200" creationId="{23DBCEF1-387F-4717-8A77-22C761AAFB75}"/>
          </ac:inkMkLst>
        </pc:inkChg>
        <pc:inkChg chg="add mod">
          <ac:chgData name="Vela, Patricio A" userId="7acaa038-490b-4fb2-9f79-12f33e15acb1" providerId="ADAL" clId="{3F0171C3-8825-4122-8EB6-56B897FA093C}" dt="2023-10-26T20:08:12.217" v="386"/>
          <ac:inkMkLst>
            <pc:docMk/>
            <pc:sldMk cId="4011587677" sldId="270"/>
            <ac:inkMk id="201" creationId="{28A88DED-DE4F-D11D-3B98-94F858DE6B96}"/>
          </ac:inkMkLst>
        </pc:inkChg>
      </pc:sldChg>
      <pc:sldChg chg="addSp delSp modSp add mod">
        <pc:chgData name="Vela, Patricio A" userId="7acaa038-490b-4fb2-9f79-12f33e15acb1" providerId="ADAL" clId="{3F0171C3-8825-4122-8EB6-56B897FA093C}" dt="2023-10-26T20:04:06.789" v="188" actId="21"/>
        <pc:sldMkLst>
          <pc:docMk/>
          <pc:sldMk cId="1553387313" sldId="273"/>
        </pc:sldMkLst>
        <pc:spChg chg="add mod">
          <ac:chgData name="Vela, Patricio A" userId="7acaa038-490b-4fb2-9f79-12f33e15acb1" providerId="ADAL" clId="{3F0171C3-8825-4122-8EB6-56B897FA093C}" dt="2023-10-26T20:02:11.578" v="161"/>
          <ac:spMkLst>
            <pc:docMk/>
            <pc:sldMk cId="1553387313" sldId="273"/>
            <ac:spMk id="5" creationId="{182CA472-E087-322D-871A-EB7EF2AF293A}"/>
          </ac:spMkLst>
        </pc:spChg>
        <pc:spChg chg="del">
          <ac:chgData name="Vela, Patricio A" userId="7acaa038-490b-4fb2-9f79-12f33e15acb1" providerId="ADAL" clId="{3F0171C3-8825-4122-8EB6-56B897FA093C}" dt="2023-10-26T20:02:11.078" v="160" actId="478"/>
          <ac:spMkLst>
            <pc:docMk/>
            <pc:sldMk cId="1553387313" sldId="273"/>
            <ac:spMk id="6" creationId="{09A96486-1CFF-4BEB-8959-7B1D12D5652A}"/>
          </ac:spMkLst>
        </pc:spChg>
        <pc:picChg chg="add del mod">
          <ac:chgData name="Vela, Patricio A" userId="7acaa038-490b-4fb2-9f79-12f33e15acb1" providerId="ADAL" clId="{3F0171C3-8825-4122-8EB6-56B897FA093C}" dt="2023-10-26T20:04:06.789" v="188" actId="21"/>
          <ac:picMkLst>
            <pc:docMk/>
            <pc:sldMk cId="1553387313" sldId="273"/>
            <ac:picMk id="15" creationId="{FE2D6003-9285-F0E2-D1AA-955D9898CAD4}"/>
          </ac:picMkLst>
        </pc:picChg>
        <pc:inkChg chg="add mod">
          <ac:chgData name="Vela, Patricio A" userId="7acaa038-490b-4fb2-9f79-12f33e15acb1" providerId="ADAL" clId="{3F0171C3-8825-4122-8EB6-56B897FA093C}" dt="2023-10-26T20:02:11.578" v="161"/>
          <ac:inkMkLst>
            <pc:docMk/>
            <pc:sldMk cId="1553387313" sldId="273"/>
            <ac:inkMk id="10" creationId="{973832C5-53A6-BB6E-5BF8-349B2DE523F9}"/>
          </ac:inkMkLst>
        </pc:inkChg>
        <pc:inkChg chg="add mod">
          <ac:chgData name="Vela, Patricio A" userId="7acaa038-490b-4fb2-9f79-12f33e15acb1" providerId="ADAL" clId="{3F0171C3-8825-4122-8EB6-56B897FA093C}" dt="2023-10-26T20:02:11.578" v="161"/>
          <ac:inkMkLst>
            <pc:docMk/>
            <pc:sldMk cId="1553387313" sldId="273"/>
            <ac:inkMk id="12" creationId="{6D810CEF-5C63-4721-8C6D-837CB2D51906}"/>
          </ac:inkMkLst>
        </pc:inkChg>
      </pc:sldChg>
    </pc:docChg>
  </pc:docChgLst>
  <pc:docChgLst>
    <pc:chgData name="Vela, Patricio A" userId="7acaa038-490b-4fb2-9f79-12f33e15acb1" providerId="ADAL" clId="{615841E0-B554-476A-B53D-1C3E92B32235}"/>
    <pc:docChg chg="undo custSel addSld modSld">
      <pc:chgData name="Vela, Patricio A" userId="7acaa038-490b-4fb2-9f79-12f33e15acb1" providerId="ADAL" clId="{615841E0-B554-476A-B53D-1C3E92B32235}" dt="2023-08-31T15:18:26.693" v="1629"/>
      <pc:docMkLst>
        <pc:docMk/>
      </pc:docMkLst>
      <pc:sldChg chg="modSp">
        <pc:chgData name="Vela, Patricio A" userId="7acaa038-490b-4fb2-9f79-12f33e15acb1" providerId="ADAL" clId="{615841E0-B554-476A-B53D-1C3E92B32235}" dt="2023-08-24T20:42:32.257" v="76" actId="20577"/>
        <pc:sldMkLst>
          <pc:docMk/>
          <pc:sldMk cId="334255661" sldId="256"/>
        </pc:sldMkLst>
        <pc:spChg chg="mod">
          <ac:chgData name="Vela, Patricio A" userId="7acaa038-490b-4fb2-9f79-12f33e15acb1" providerId="ADAL" clId="{615841E0-B554-476A-B53D-1C3E92B32235}" dt="2023-08-24T20:42:24.599" v="47" actId="27636"/>
          <ac:spMkLst>
            <pc:docMk/>
            <pc:sldMk cId="334255661" sldId="256"/>
            <ac:spMk id="2" creationId="{3E115B5E-D8B8-4210-B211-5E3F4CF5B878}"/>
          </ac:spMkLst>
        </pc:spChg>
        <pc:spChg chg="mod">
          <ac:chgData name="Vela, Patricio A" userId="7acaa038-490b-4fb2-9f79-12f33e15acb1" providerId="ADAL" clId="{615841E0-B554-476A-B53D-1C3E92B32235}" dt="2023-08-24T20:42:32.257" v="76" actId="20577"/>
          <ac:spMkLst>
            <pc:docMk/>
            <pc:sldMk cId="334255661" sldId="256"/>
            <ac:spMk id="3" creationId="{E712867F-5436-4313-B7C5-25B84DFD677C}"/>
          </ac:spMkLst>
        </pc:spChg>
      </pc:sldChg>
      <pc:sldChg chg="addSp delSp modSp">
        <pc:chgData name="Vela, Patricio A" userId="7acaa038-490b-4fb2-9f79-12f33e15acb1" providerId="ADAL" clId="{615841E0-B554-476A-B53D-1C3E92B32235}" dt="2023-08-24T20:50:07.449" v="986" actId="20577"/>
        <pc:sldMkLst>
          <pc:docMk/>
          <pc:sldMk cId="3092858750" sldId="258"/>
        </pc:sldMkLst>
        <pc:spChg chg="mod">
          <ac:chgData name="Vela, Patricio A" userId="7acaa038-490b-4fb2-9f79-12f33e15acb1" providerId="ADAL" clId="{615841E0-B554-476A-B53D-1C3E92B32235}" dt="2023-08-24T20:49:28.552" v="856" actId="20577"/>
          <ac:spMkLst>
            <pc:docMk/>
            <pc:sldMk cId="3092858750" sldId="258"/>
            <ac:spMk id="2" creationId="{832791DE-A15A-41F4-BF31-0BDCF5E669CE}"/>
          </ac:spMkLst>
        </pc:spChg>
        <pc:spChg chg="del mod">
          <ac:chgData name="Vela, Patricio A" userId="7acaa038-490b-4fb2-9f79-12f33e15acb1" providerId="ADAL" clId="{615841E0-B554-476A-B53D-1C3E92B32235}" dt="2023-08-24T20:49:31.954" v="857" actId="478"/>
          <ac:spMkLst>
            <pc:docMk/>
            <pc:sldMk cId="3092858750" sldId="258"/>
            <ac:spMk id="3" creationId="{261FADFF-3AB0-4A5D-A034-68B2A56560C5}"/>
          </ac:spMkLst>
        </pc:spChg>
        <pc:spChg chg="add mod">
          <ac:chgData name="Vela, Patricio A" userId="7acaa038-490b-4fb2-9f79-12f33e15acb1" providerId="ADAL" clId="{615841E0-B554-476A-B53D-1C3E92B32235}" dt="2023-08-24T20:50:07.449" v="986" actId="20577"/>
          <ac:spMkLst>
            <pc:docMk/>
            <pc:sldMk cId="3092858750" sldId="258"/>
            <ac:spMk id="4" creationId="{BDC037A7-AFB5-41EF-98DC-06C9A9D4BF8F}"/>
          </ac:spMkLst>
        </pc:spChg>
        <pc:spChg chg="add del mod">
          <ac:chgData name="Vela, Patricio A" userId="7acaa038-490b-4fb2-9f79-12f33e15acb1" providerId="ADAL" clId="{615841E0-B554-476A-B53D-1C3E92B32235}" dt="2023-08-24T20:49:35.373" v="858" actId="478"/>
          <ac:spMkLst>
            <pc:docMk/>
            <pc:sldMk cId="3092858750" sldId="258"/>
            <ac:spMk id="6" creationId="{02563457-0912-47F3-ABBD-C2A566D074A0}"/>
          </ac:spMkLst>
        </pc:spChg>
      </pc:sldChg>
      <pc:sldChg chg="addSp delSp modSp">
        <pc:chgData name="Vela, Patricio A" userId="7acaa038-490b-4fb2-9f79-12f33e15acb1" providerId="ADAL" clId="{615841E0-B554-476A-B53D-1C3E92B32235}" dt="2023-08-31T15:11:06.094" v="996" actId="207"/>
        <pc:sldMkLst>
          <pc:docMk/>
          <pc:sldMk cId="1657944795" sldId="259"/>
        </pc:sldMkLst>
        <pc:spChg chg="mod">
          <ac:chgData name="Vela, Patricio A" userId="7acaa038-490b-4fb2-9f79-12f33e15acb1" providerId="ADAL" clId="{615841E0-B554-476A-B53D-1C3E92B32235}" dt="2023-08-24T20:47:23.771" v="653" actId="20577"/>
          <ac:spMkLst>
            <pc:docMk/>
            <pc:sldMk cId="1657944795" sldId="259"/>
            <ac:spMk id="2" creationId="{68D40C9C-D1BF-4629-96F9-CABCC1E165CA}"/>
          </ac:spMkLst>
        </pc:spChg>
        <pc:spChg chg="del">
          <ac:chgData name="Vela, Patricio A" userId="7acaa038-490b-4fb2-9f79-12f33e15acb1" providerId="ADAL" clId="{615841E0-B554-476A-B53D-1C3E92B32235}" dt="2023-08-24T20:47:29.602" v="654" actId="478"/>
          <ac:spMkLst>
            <pc:docMk/>
            <pc:sldMk cId="1657944795" sldId="259"/>
            <ac:spMk id="3" creationId="{082CD86D-165F-4222-93C8-26BFE52F9762}"/>
          </ac:spMkLst>
        </pc:spChg>
        <pc:spChg chg="add mod">
          <ac:chgData name="Vela, Patricio A" userId="7acaa038-490b-4fb2-9f79-12f33e15acb1" providerId="ADAL" clId="{615841E0-B554-476A-B53D-1C3E92B32235}" dt="2023-08-31T15:10:55.735" v="993" actId="14100"/>
          <ac:spMkLst>
            <pc:docMk/>
            <pc:sldMk cId="1657944795" sldId="259"/>
            <ac:spMk id="4" creationId="{29B4CE81-5EEE-4917-8EC2-F07B6E401280}"/>
          </ac:spMkLst>
        </pc:spChg>
        <pc:spChg chg="add del mod">
          <ac:chgData name="Vela, Patricio A" userId="7acaa038-490b-4fb2-9f79-12f33e15acb1" providerId="ADAL" clId="{615841E0-B554-476A-B53D-1C3E92B32235}" dt="2023-08-24T20:47:32.573" v="655" actId="478"/>
          <ac:spMkLst>
            <pc:docMk/>
            <pc:sldMk cId="1657944795" sldId="259"/>
            <ac:spMk id="5" creationId="{46A65F68-8B6A-4901-8B5E-244339B8CF84}"/>
          </ac:spMkLst>
        </pc:spChg>
        <pc:spChg chg="add mod">
          <ac:chgData name="Vela, Patricio A" userId="7acaa038-490b-4fb2-9f79-12f33e15acb1" providerId="ADAL" clId="{615841E0-B554-476A-B53D-1C3E92B32235}" dt="2023-08-31T15:11:06.094" v="996" actId="207"/>
          <ac:spMkLst>
            <pc:docMk/>
            <pc:sldMk cId="1657944795" sldId="259"/>
            <ac:spMk id="6" creationId="{839419A1-2E8D-4229-A386-3A687686CC60}"/>
          </ac:spMkLst>
        </pc:spChg>
      </pc:sldChg>
      <pc:sldChg chg="delSp modSp">
        <pc:chgData name="Vela, Patricio A" userId="7acaa038-490b-4fb2-9f79-12f33e15acb1" providerId="ADAL" clId="{615841E0-B554-476A-B53D-1C3E92B32235}" dt="2023-08-31T15:10:35.292" v="988" actId="207"/>
        <pc:sldMkLst>
          <pc:docMk/>
          <pc:sldMk cId="2110742953" sldId="260"/>
        </pc:sldMkLst>
        <pc:spChg chg="mod">
          <ac:chgData name="Vela, Patricio A" userId="7acaa038-490b-4fb2-9f79-12f33e15acb1" providerId="ADAL" clId="{615841E0-B554-476A-B53D-1C3E92B32235}" dt="2023-08-24T20:45:30.845" v="396" actId="20577"/>
          <ac:spMkLst>
            <pc:docMk/>
            <pc:sldMk cId="2110742953" sldId="260"/>
            <ac:spMk id="2" creationId="{832791DE-A15A-41F4-BF31-0BDCF5E669CE}"/>
          </ac:spMkLst>
        </pc:spChg>
        <pc:spChg chg="mod">
          <ac:chgData name="Vela, Patricio A" userId="7acaa038-490b-4fb2-9f79-12f33e15acb1" providerId="ADAL" clId="{615841E0-B554-476A-B53D-1C3E92B32235}" dt="2023-08-31T15:10:35.292" v="988" actId="207"/>
          <ac:spMkLst>
            <pc:docMk/>
            <pc:sldMk cId="2110742953" sldId="260"/>
            <ac:spMk id="3" creationId="{261FADFF-3AB0-4A5D-A034-68B2A56560C5}"/>
          </ac:spMkLst>
        </pc:spChg>
        <pc:spChg chg="del">
          <ac:chgData name="Vela, Patricio A" userId="7acaa038-490b-4fb2-9f79-12f33e15acb1" providerId="ADAL" clId="{615841E0-B554-476A-B53D-1C3E92B32235}" dt="2023-08-24T20:47:08.025" v="610" actId="478"/>
          <ac:spMkLst>
            <pc:docMk/>
            <pc:sldMk cId="2110742953" sldId="260"/>
            <ac:spMk id="4" creationId="{5E89BA6E-527A-47A2-B351-52973FFE996F}"/>
          </ac:spMkLst>
        </pc:spChg>
      </pc:sldChg>
      <pc:sldChg chg="addSp delSp modSp">
        <pc:chgData name="Vela, Patricio A" userId="7acaa038-490b-4fb2-9f79-12f33e15acb1" providerId="ADAL" clId="{615841E0-B554-476A-B53D-1C3E92B32235}" dt="2023-08-31T15:16:23.226" v="1494" actId="20577"/>
        <pc:sldMkLst>
          <pc:docMk/>
          <pc:sldMk cId="1507331989" sldId="261"/>
        </pc:sldMkLst>
        <pc:spChg chg="mod">
          <ac:chgData name="Vela, Patricio A" userId="7acaa038-490b-4fb2-9f79-12f33e15acb1" providerId="ADAL" clId="{615841E0-B554-476A-B53D-1C3E92B32235}" dt="2023-08-31T15:12:28.122" v="1027" actId="14100"/>
          <ac:spMkLst>
            <pc:docMk/>
            <pc:sldMk cId="1507331989" sldId="261"/>
            <ac:spMk id="2" creationId="{68D40C9C-D1BF-4629-96F9-CABCC1E165CA}"/>
          </ac:spMkLst>
        </pc:spChg>
        <pc:spChg chg="del">
          <ac:chgData name="Vela, Patricio A" userId="7acaa038-490b-4fb2-9f79-12f33e15acb1" providerId="ADAL" clId="{615841E0-B554-476A-B53D-1C3E92B32235}" dt="2023-08-31T15:12:31.619" v="1028" actId="478"/>
          <ac:spMkLst>
            <pc:docMk/>
            <pc:sldMk cId="1507331989" sldId="261"/>
            <ac:spMk id="3" creationId="{082CD86D-165F-4222-93C8-26BFE52F9762}"/>
          </ac:spMkLst>
        </pc:spChg>
        <pc:spChg chg="add del mod">
          <ac:chgData name="Vela, Patricio A" userId="7acaa038-490b-4fb2-9f79-12f33e15acb1" providerId="ADAL" clId="{615841E0-B554-476A-B53D-1C3E92B32235}" dt="2023-08-31T15:12:34.621" v="1030" actId="478"/>
          <ac:spMkLst>
            <pc:docMk/>
            <pc:sldMk cId="1507331989" sldId="261"/>
            <ac:spMk id="5" creationId="{8390FBA2-AB19-45BD-B340-B2CB1E030CE6}"/>
          </ac:spMkLst>
        </pc:spChg>
        <pc:spChg chg="add mod">
          <ac:chgData name="Vela, Patricio A" userId="7acaa038-490b-4fb2-9f79-12f33e15acb1" providerId="ADAL" clId="{615841E0-B554-476A-B53D-1C3E92B32235}" dt="2023-08-31T15:14:25.634" v="1188" actId="14100"/>
          <ac:spMkLst>
            <pc:docMk/>
            <pc:sldMk cId="1507331989" sldId="261"/>
            <ac:spMk id="6" creationId="{E84CF447-84D7-4787-A276-4FC7C9E0A241}"/>
          </ac:spMkLst>
        </pc:spChg>
        <pc:spChg chg="add mod">
          <ac:chgData name="Vela, Patricio A" userId="7acaa038-490b-4fb2-9f79-12f33e15acb1" providerId="ADAL" clId="{615841E0-B554-476A-B53D-1C3E92B32235}" dt="2023-08-31T15:16:23.226" v="1494" actId="20577"/>
          <ac:spMkLst>
            <pc:docMk/>
            <pc:sldMk cId="1507331989" sldId="261"/>
            <ac:spMk id="7" creationId="{A7F0F8A7-7DAB-407D-AA58-71B50991F155}"/>
          </ac:spMkLst>
        </pc:spChg>
      </pc:sldChg>
      <pc:sldChg chg="addSp delSp modSp">
        <pc:chgData name="Vela, Patricio A" userId="7acaa038-490b-4fb2-9f79-12f33e15acb1" providerId="ADAL" clId="{615841E0-B554-476A-B53D-1C3E92B32235}" dt="2023-08-31T15:18:24.050" v="1628"/>
        <pc:sldMkLst>
          <pc:docMk/>
          <pc:sldMk cId="1366749593" sldId="262"/>
        </pc:sldMkLst>
        <pc:spChg chg="mod">
          <ac:chgData name="Vela, Patricio A" userId="7acaa038-490b-4fb2-9f79-12f33e15acb1" providerId="ADAL" clId="{615841E0-B554-476A-B53D-1C3E92B32235}" dt="2023-08-31T15:16:58.229" v="1545" actId="20577"/>
          <ac:spMkLst>
            <pc:docMk/>
            <pc:sldMk cId="1366749593" sldId="262"/>
            <ac:spMk id="2" creationId="{68D40C9C-D1BF-4629-96F9-CABCC1E165CA}"/>
          </ac:spMkLst>
        </pc:spChg>
        <pc:spChg chg="mod">
          <ac:chgData name="Vela, Patricio A" userId="7acaa038-490b-4fb2-9f79-12f33e15acb1" providerId="ADAL" clId="{615841E0-B554-476A-B53D-1C3E92B32235}" dt="2023-08-31T15:17:39.193" v="1606" actId="20577"/>
          <ac:spMkLst>
            <pc:docMk/>
            <pc:sldMk cId="1366749593" sldId="262"/>
            <ac:spMk id="3" creationId="{082CD86D-165F-4222-93C8-26BFE52F9762}"/>
          </ac:spMkLst>
        </pc:spChg>
        <pc:spChg chg="add del mod">
          <ac:chgData name="Vela, Patricio A" userId="7acaa038-490b-4fb2-9f79-12f33e15acb1" providerId="ADAL" clId="{615841E0-B554-476A-B53D-1C3E92B32235}" dt="2023-08-31T15:18:24.050" v="1628"/>
          <ac:spMkLst>
            <pc:docMk/>
            <pc:sldMk cId="1366749593" sldId="262"/>
            <ac:spMk id="4" creationId="{B60FDD12-969E-4D53-9DAD-BF017C823BA6}"/>
          </ac:spMkLst>
        </pc:spChg>
      </pc:sldChg>
      <pc:sldChg chg="add">
        <pc:chgData name="Vela, Patricio A" userId="7acaa038-490b-4fb2-9f79-12f33e15acb1" providerId="ADAL" clId="{615841E0-B554-476A-B53D-1C3E92B32235}" dt="2023-08-24T20:49:19.356" v="830"/>
        <pc:sldMkLst>
          <pc:docMk/>
          <pc:sldMk cId="2883440939" sldId="263"/>
        </pc:sldMkLst>
      </pc:sldChg>
      <pc:sldChg chg="addSp delSp modSp add">
        <pc:chgData name="Vela, Patricio A" userId="7acaa038-490b-4fb2-9f79-12f33e15acb1" providerId="ADAL" clId="{615841E0-B554-476A-B53D-1C3E92B32235}" dt="2023-08-31T15:18:26.693" v="1629"/>
        <pc:sldMkLst>
          <pc:docMk/>
          <pc:sldMk cId="1065840317" sldId="264"/>
        </pc:sldMkLst>
        <pc:spChg chg="mod">
          <ac:chgData name="Vela, Patricio A" userId="7acaa038-490b-4fb2-9f79-12f33e15acb1" providerId="ADAL" clId="{615841E0-B554-476A-B53D-1C3E92B32235}" dt="2023-08-31T15:17:17.164" v="1553" actId="20577"/>
          <ac:spMkLst>
            <pc:docMk/>
            <pc:sldMk cId="1065840317" sldId="264"/>
            <ac:spMk id="2" creationId="{68D40C9C-D1BF-4629-96F9-CABCC1E165CA}"/>
          </ac:spMkLst>
        </pc:spChg>
        <pc:spChg chg="del">
          <ac:chgData name="Vela, Patricio A" userId="7acaa038-490b-4fb2-9f79-12f33e15acb1" providerId="ADAL" clId="{615841E0-B554-476A-B53D-1C3E92B32235}" dt="2023-08-31T15:17:49.134" v="1608" actId="478"/>
          <ac:spMkLst>
            <pc:docMk/>
            <pc:sldMk cId="1065840317" sldId="264"/>
            <ac:spMk id="3" creationId="{082CD86D-165F-4222-93C8-26BFE52F9762}"/>
          </ac:spMkLst>
        </pc:spChg>
        <pc:spChg chg="add del mod">
          <ac:chgData name="Vela, Patricio A" userId="7acaa038-490b-4fb2-9f79-12f33e15acb1" providerId="ADAL" clId="{615841E0-B554-476A-B53D-1C3E92B32235}" dt="2023-08-31T15:18:09.586" v="1623"/>
          <ac:spMkLst>
            <pc:docMk/>
            <pc:sldMk cId="1065840317" sldId="264"/>
            <ac:spMk id="4" creationId="{15F95F1A-5E1F-432E-9E70-F0402C0F7954}"/>
          </ac:spMkLst>
        </pc:spChg>
        <pc:spChg chg="add del mod">
          <ac:chgData name="Vela, Patricio A" userId="7acaa038-490b-4fb2-9f79-12f33e15acb1" providerId="ADAL" clId="{615841E0-B554-476A-B53D-1C3E92B32235}" dt="2023-08-31T15:17:53.069" v="1609" actId="478"/>
          <ac:spMkLst>
            <pc:docMk/>
            <pc:sldMk cId="1065840317" sldId="264"/>
            <ac:spMk id="6" creationId="{58F2FB52-8C31-4197-8868-3C800CE79FFC}"/>
          </ac:spMkLst>
        </pc:spChg>
        <pc:spChg chg="add">
          <ac:chgData name="Vela, Patricio A" userId="7acaa038-490b-4fb2-9f79-12f33e15acb1" providerId="ADAL" clId="{615841E0-B554-476A-B53D-1C3E92B32235}" dt="2023-08-31T15:18:26.693" v="1629"/>
          <ac:spMkLst>
            <pc:docMk/>
            <pc:sldMk cId="1065840317" sldId="264"/>
            <ac:spMk id="7" creationId="{61F9A910-A1BB-4CF0-ABF4-253FDC9557B8}"/>
          </ac:spMkLst>
        </pc:spChg>
      </pc:sldChg>
    </pc:docChg>
  </pc:docChgLst>
  <pc:docChgLst>
    <pc:chgData name="Vela, Patricio A" userId="7acaa038-490b-4fb2-9f79-12f33e15acb1" providerId="ADAL" clId="{33F1BBB4-3051-47A9-A136-1CF0E449479A}"/>
    <pc:docChg chg="custSel modSld">
      <pc:chgData name="Vela, Patricio A" userId="7acaa038-490b-4fb2-9f79-12f33e15acb1" providerId="ADAL" clId="{33F1BBB4-3051-47A9-A136-1CF0E449479A}" dt="2023-09-08T20:00:04.543" v="242" actId="14100"/>
      <pc:docMkLst>
        <pc:docMk/>
      </pc:docMkLst>
      <pc:sldChg chg="addSp delSp modSp mod">
        <pc:chgData name="Vela, Patricio A" userId="7acaa038-490b-4fb2-9f79-12f33e15acb1" providerId="ADAL" clId="{33F1BBB4-3051-47A9-A136-1CF0E449479A}" dt="2023-09-08T20:00:04.543" v="242" actId="14100"/>
        <pc:sldMkLst>
          <pc:docMk/>
          <pc:sldMk cId="3092858750" sldId="258"/>
        </pc:sldMkLst>
        <pc:spChg chg="add mod">
          <ac:chgData name="Vela, Patricio A" userId="7acaa038-490b-4fb2-9f79-12f33e15acb1" providerId="ADAL" clId="{33F1BBB4-3051-47A9-A136-1CF0E449479A}" dt="2023-09-08T19:57:26.101" v="33" actId="14100"/>
          <ac:spMkLst>
            <pc:docMk/>
            <pc:sldMk cId="3092858750" sldId="258"/>
            <ac:spMk id="3" creationId="{7845E3EE-07D4-4D43-9AB6-BE050159C60A}"/>
          </ac:spMkLst>
        </pc:spChg>
        <pc:spChg chg="del">
          <ac:chgData name="Vela, Patricio A" userId="7acaa038-490b-4fb2-9f79-12f33e15acb1" providerId="ADAL" clId="{33F1BBB4-3051-47A9-A136-1CF0E449479A}" dt="2023-09-08T19:57:16.141" v="28" actId="21"/>
          <ac:spMkLst>
            <pc:docMk/>
            <pc:sldMk cId="3092858750" sldId="258"/>
            <ac:spMk id="4" creationId="{BDC037A7-AFB5-41EF-98DC-06C9A9D4BF8F}"/>
          </ac:spMkLst>
        </pc:spChg>
        <pc:spChg chg="add mod">
          <ac:chgData name="Vela, Patricio A" userId="7acaa038-490b-4fb2-9f79-12f33e15acb1" providerId="ADAL" clId="{33F1BBB4-3051-47A9-A136-1CF0E449479A}" dt="2023-09-08T20:00:04.543" v="242" actId="14100"/>
          <ac:spMkLst>
            <pc:docMk/>
            <pc:sldMk cId="3092858750" sldId="258"/>
            <ac:spMk id="5" creationId="{B8690844-5B2A-BA38-1C42-9539D04F52C2}"/>
          </ac:spMkLst>
        </pc:spChg>
      </pc:sldChg>
      <pc:sldChg chg="modSp mod">
        <pc:chgData name="Vela, Patricio A" userId="7acaa038-490b-4fb2-9f79-12f33e15acb1" providerId="ADAL" clId="{33F1BBB4-3051-47A9-A136-1CF0E449479A}" dt="2023-09-08T19:55:37.119" v="19" actId="3064"/>
        <pc:sldMkLst>
          <pc:docMk/>
          <pc:sldMk cId="1657944795" sldId="259"/>
        </pc:sldMkLst>
        <pc:spChg chg="mod">
          <ac:chgData name="Vela, Patricio A" userId="7acaa038-490b-4fb2-9f79-12f33e15acb1" providerId="ADAL" clId="{33F1BBB4-3051-47A9-A136-1CF0E449479A}" dt="2023-09-08T19:55:37.119" v="19" actId="3064"/>
          <ac:spMkLst>
            <pc:docMk/>
            <pc:sldMk cId="1657944795" sldId="259"/>
            <ac:spMk id="4" creationId="{29B4CE81-5EEE-4917-8EC2-F07B6E401280}"/>
          </ac:spMkLst>
        </pc:spChg>
        <pc:spChg chg="mod">
          <ac:chgData name="Vela, Patricio A" userId="7acaa038-490b-4fb2-9f79-12f33e15acb1" providerId="ADAL" clId="{33F1BBB4-3051-47A9-A136-1CF0E449479A}" dt="2023-09-08T19:55:37.119" v="19" actId="3064"/>
          <ac:spMkLst>
            <pc:docMk/>
            <pc:sldMk cId="1657944795" sldId="259"/>
            <ac:spMk id="6" creationId="{839419A1-2E8D-4229-A386-3A687686CC60}"/>
          </ac:spMkLst>
        </pc:spChg>
      </pc:sldChg>
      <pc:sldChg chg="addSp delSp modSp mod">
        <pc:chgData name="Vela, Patricio A" userId="7acaa038-490b-4fb2-9f79-12f33e15acb1" providerId="ADAL" clId="{33F1BBB4-3051-47A9-A136-1CF0E449479A}" dt="2023-09-08T19:57:05.207" v="27" actId="478"/>
        <pc:sldMkLst>
          <pc:docMk/>
          <pc:sldMk cId="2110742953" sldId="260"/>
        </pc:sldMkLst>
        <pc:spChg chg="del mod">
          <ac:chgData name="Vela, Patricio A" userId="7acaa038-490b-4fb2-9f79-12f33e15acb1" providerId="ADAL" clId="{33F1BBB4-3051-47A9-A136-1CF0E449479A}" dt="2023-09-08T19:56:40.651" v="20" actId="21"/>
          <ac:spMkLst>
            <pc:docMk/>
            <pc:sldMk cId="2110742953" sldId="260"/>
            <ac:spMk id="3" creationId="{261FADFF-3AB0-4A5D-A034-68B2A56560C5}"/>
          </ac:spMkLst>
        </pc:spChg>
        <pc:spChg chg="add del mod">
          <ac:chgData name="Vela, Patricio A" userId="7acaa038-490b-4fb2-9f79-12f33e15acb1" providerId="ADAL" clId="{33F1BBB4-3051-47A9-A136-1CF0E449479A}" dt="2023-09-08T19:57:05.207" v="27" actId="478"/>
          <ac:spMkLst>
            <pc:docMk/>
            <pc:sldMk cId="2110742953" sldId="260"/>
            <ac:spMk id="5" creationId="{58A9B247-331C-5240-3769-1125E7E27AA8}"/>
          </ac:spMkLst>
        </pc:spChg>
        <pc:spChg chg="add mod">
          <ac:chgData name="Vela, Patricio A" userId="7acaa038-490b-4fb2-9f79-12f33e15acb1" providerId="ADAL" clId="{33F1BBB4-3051-47A9-A136-1CF0E449479A}" dt="2023-09-08T19:56:57.943" v="26"/>
          <ac:spMkLst>
            <pc:docMk/>
            <pc:sldMk cId="2110742953" sldId="260"/>
            <ac:spMk id="6" creationId="{27916789-3D4E-20B4-50DA-54A709FFA456}"/>
          </ac:spMkLst>
        </pc:spChg>
      </pc:sldChg>
      <pc:sldChg chg="addSp delSp modSp mod">
        <pc:chgData name="Vela, Patricio A" userId="7acaa038-490b-4fb2-9f79-12f33e15acb1" providerId="ADAL" clId="{33F1BBB4-3051-47A9-A136-1CF0E449479A}" dt="2023-09-08T19:57:20.910" v="31" actId="21"/>
        <pc:sldMkLst>
          <pc:docMk/>
          <pc:sldMk cId="2883440939" sldId="263"/>
        </pc:sldMkLst>
        <pc:spChg chg="mod">
          <ac:chgData name="Vela, Patricio A" userId="7acaa038-490b-4fb2-9f79-12f33e15acb1" providerId="ADAL" clId="{33F1BBB4-3051-47A9-A136-1CF0E449479A}" dt="2023-09-08T19:55:15.382" v="16" actId="3064"/>
          <ac:spMkLst>
            <pc:docMk/>
            <pc:sldMk cId="2883440939" sldId="263"/>
            <ac:spMk id="3" creationId="{261FADFF-3AB0-4A5D-A034-68B2A56560C5}"/>
          </ac:spMkLst>
        </pc:spChg>
        <pc:spChg chg="mod">
          <ac:chgData name="Vela, Patricio A" userId="7acaa038-490b-4fb2-9f79-12f33e15acb1" providerId="ADAL" clId="{33F1BBB4-3051-47A9-A136-1CF0E449479A}" dt="2023-09-08T19:55:23.625" v="17" actId="3064"/>
          <ac:spMkLst>
            <pc:docMk/>
            <pc:sldMk cId="2883440939" sldId="263"/>
            <ac:spMk id="4" creationId="{BDC037A7-AFB5-41EF-98DC-06C9A9D4BF8F}"/>
          </ac:spMkLst>
        </pc:spChg>
        <pc:spChg chg="add del mod">
          <ac:chgData name="Vela, Patricio A" userId="7acaa038-490b-4fb2-9f79-12f33e15acb1" providerId="ADAL" clId="{33F1BBB4-3051-47A9-A136-1CF0E449479A}" dt="2023-09-08T19:56:56.784" v="25" actId="21"/>
          <ac:spMkLst>
            <pc:docMk/>
            <pc:sldMk cId="2883440939" sldId="263"/>
            <ac:spMk id="5" creationId="{14663166-9381-50A0-4085-893B92894307}"/>
          </ac:spMkLst>
        </pc:spChg>
        <pc:spChg chg="add del mod">
          <ac:chgData name="Vela, Patricio A" userId="7acaa038-490b-4fb2-9f79-12f33e15acb1" providerId="ADAL" clId="{33F1BBB4-3051-47A9-A136-1CF0E449479A}" dt="2023-09-08T19:57:20.910" v="31" actId="21"/>
          <ac:spMkLst>
            <pc:docMk/>
            <pc:sldMk cId="2883440939" sldId="263"/>
            <ac:spMk id="6" creationId="{BA9766B2-D463-C6CA-A22A-F4C4118C11BC}"/>
          </ac:spMkLst>
        </pc:spChg>
      </pc:sldChg>
    </pc:docChg>
  </pc:docChgLst>
  <pc:docChgLst>
    <pc:chgData name="Vela, Patricio A" userId="7acaa038-490b-4fb2-9f79-12f33e15acb1" providerId="ADAL" clId="{3A56AFF2-A835-4514-BE36-8CB9E56D6869}"/>
    <pc:docChg chg="undo custSel addSld delSld modSld addSection modSection">
      <pc:chgData name="Vela, Patricio A" userId="7acaa038-490b-4fb2-9f79-12f33e15acb1" providerId="ADAL" clId="{3A56AFF2-A835-4514-BE36-8CB9E56D6869}" dt="2023-10-26T19:58:18.498" v="3392" actId="20577"/>
      <pc:docMkLst>
        <pc:docMk/>
      </pc:docMkLst>
      <pc:sldChg chg="modSp">
        <pc:chgData name="Vela, Patricio A" userId="7acaa038-490b-4fb2-9f79-12f33e15acb1" providerId="ADAL" clId="{3A56AFF2-A835-4514-BE36-8CB9E56D6869}" dt="2023-10-26T17:55:00.702" v="39" actId="20577"/>
        <pc:sldMkLst>
          <pc:docMk/>
          <pc:sldMk cId="334255661" sldId="256"/>
        </pc:sldMkLst>
        <pc:spChg chg="mod">
          <ac:chgData name="Vela, Patricio A" userId="7acaa038-490b-4fb2-9f79-12f33e15acb1" providerId="ADAL" clId="{3A56AFF2-A835-4514-BE36-8CB9E56D6869}" dt="2023-10-26T17:55:00.702" v="39" actId="20577"/>
          <ac:spMkLst>
            <pc:docMk/>
            <pc:sldMk cId="334255661" sldId="256"/>
            <ac:spMk id="3" creationId="{E712867F-5436-4313-B7C5-25B84DFD677C}"/>
          </ac:spMkLst>
        </pc:spChg>
      </pc:sldChg>
      <pc:sldChg chg="addSp delSp modSp del">
        <pc:chgData name="Vela, Patricio A" userId="7acaa038-490b-4fb2-9f79-12f33e15acb1" providerId="ADAL" clId="{3A56AFF2-A835-4514-BE36-8CB9E56D6869}" dt="2023-10-26T19:14:44.260" v="2054" actId="2696"/>
        <pc:sldMkLst>
          <pc:docMk/>
          <pc:sldMk cId="3092858750" sldId="258"/>
        </pc:sldMkLst>
        <pc:spChg chg="mod">
          <ac:chgData name="Vela, Patricio A" userId="7acaa038-490b-4fb2-9f79-12f33e15acb1" providerId="ADAL" clId="{3A56AFF2-A835-4514-BE36-8CB9E56D6869}" dt="2023-10-26T17:55:08.302" v="46" actId="20577"/>
          <ac:spMkLst>
            <pc:docMk/>
            <pc:sldMk cId="3092858750" sldId="258"/>
            <ac:spMk id="2" creationId="{832791DE-A15A-41F4-BF31-0BDCF5E669CE}"/>
          </ac:spMkLst>
        </pc:spChg>
        <pc:spChg chg="del">
          <ac:chgData name="Vela, Patricio A" userId="7acaa038-490b-4fb2-9f79-12f33e15acb1" providerId="ADAL" clId="{3A56AFF2-A835-4514-BE36-8CB9E56D6869}" dt="2023-10-26T17:55:12.671" v="47" actId="478"/>
          <ac:spMkLst>
            <pc:docMk/>
            <pc:sldMk cId="3092858750" sldId="258"/>
            <ac:spMk id="3" creationId="{7845E3EE-07D4-4D43-9AB6-BE050159C60A}"/>
          </ac:spMkLst>
        </pc:spChg>
        <pc:spChg chg="add mod">
          <ac:chgData name="Vela, Patricio A" userId="7acaa038-490b-4fb2-9f79-12f33e15acb1" providerId="ADAL" clId="{3A56AFF2-A835-4514-BE36-8CB9E56D6869}" dt="2023-10-26T17:57:19.061" v="172" actId="1076"/>
          <ac:spMkLst>
            <pc:docMk/>
            <pc:sldMk cId="3092858750" sldId="258"/>
            <ac:spMk id="4" creationId="{8C64E75C-A491-4143-94CE-BA15FF696CE4}"/>
          </ac:spMkLst>
        </pc:spChg>
        <pc:spChg chg="del">
          <ac:chgData name="Vela, Patricio A" userId="7acaa038-490b-4fb2-9f79-12f33e15acb1" providerId="ADAL" clId="{3A56AFF2-A835-4514-BE36-8CB9E56D6869}" dt="2023-10-26T17:55:15.086" v="48" actId="478"/>
          <ac:spMkLst>
            <pc:docMk/>
            <pc:sldMk cId="3092858750" sldId="258"/>
            <ac:spMk id="5" creationId="{B8690844-5B2A-BA38-1C42-9539D04F52C2}"/>
          </ac:spMkLst>
        </pc:spChg>
        <pc:spChg chg="add del mod">
          <ac:chgData name="Vela, Patricio A" userId="7acaa038-490b-4fb2-9f79-12f33e15acb1" providerId="ADAL" clId="{3A56AFF2-A835-4514-BE36-8CB9E56D6869}" dt="2023-10-26T18:57:54.947" v="1130" actId="478"/>
          <ac:spMkLst>
            <pc:docMk/>
            <pc:sldMk cId="3092858750" sldId="258"/>
            <ac:spMk id="6" creationId="{09A96486-1CFF-4BEB-8959-7B1D12D5652A}"/>
          </ac:spMkLst>
        </pc:spChg>
        <pc:spChg chg="add mod">
          <ac:chgData name="Vela, Patricio A" userId="7acaa038-490b-4fb2-9f79-12f33e15acb1" providerId="ADAL" clId="{3A56AFF2-A835-4514-BE36-8CB9E56D6869}" dt="2023-10-26T18:58:09.599" v="1158" actId="6549"/>
          <ac:spMkLst>
            <pc:docMk/>
            <pc:sldMk cId="3092858750" sldId="258"/>
            <ac:spMk id="7" creationId="{D9D570FF-9B8D-4B6B-BC7D-04A1DDACEECF}"/>
          </ac:spMkLst>
        </pc:spChg>
      </pc:sldChg>
      <pc:sldChg chg="del">
        <pc:chgData name="Vela, Patricio A" userId="7acaa038-490b-4fb2-9f79-12f33e15acb1" providerId="ADAL" clId="{3A56AFF2-A835-4514-BE36-8CB9E56D6869}" dt="2023-10-26T19:19:22.540" v="2150" actId="2696"/>
        <pc:sldMkLst>
          <pc:docMk/>
          <pc:sldMk cId="1657944795" sldId="259"/>
        </pc:sldMkLst>
      </pc:sldChg>
      <pc:sldChg chg="del">
        <pc:chgData name="Vela, Patricio A" userId="7acaa038-490b-4fb2-9f79-12f33e15acb1" providerId="ADAL" clId="{3A56AFF2-A835-4514-BE36-8CB9E56D6869}" dt="2023-10-26T19:19:21.787" v="2149" actId="2696"/>
        <pc:sldMkLst>
          <pc:docMk/>
          <pc:sldMk cId="2110742953" sldId="260"/>
        </pc:sldMkLst>
      </pc:sldChg>
      <pc:sldChg chg="del">
        <pc:chgData name="Vela, Patricio A" userId="7acaa038-490b-4fb2-9f79-12f33e15acb1" providerId="ADAL" clId="{3A56AFF2-A835-4514-BE36-8CB9E56D6869}" dt="2023-10-26T19:19:23.102" v="2151" actId="2696"/>
        <pc:sldMkLst>
          <pc:docMk/>
          <pc:sldMk cId="1507331989" sldId="261"/>
        </pc:sldMkLst>
      </pc:sldChg>
      <pc:sldChg chg="del">
        <pc:chgData name="Vela, Patricio A" userId="7acaa038-490b-4fb2-9f79-12f33e15acb1" providerId="ADAL" clId="{3A56AFF2-A835-4514-BE36-8CB9E56D6869}" dt="2023-10-26T19:19:24.237" v="2152" actId="2696"/>
        <pc:sldMkLst>
          <pc:docMk/>
          <pc:sldMk cId="1366749593" sldId="262"/>
        </pc:sldMkLst>
      </pc:sldChg>
      <pc:sldChg chg="del">
        <pc:chgData name="Vela, Patricio A" userId="7acaa038-490b-4fb2-9f79-12f33e15acb1" providerId="ADAL" clId="{3A56AFF2-A835-4514-BE36-8CB9E56D6869}" dt="2023-10-26T19:19:13.061" v="2148" actId="2696"/>
        <pc:sldMkLst>
          <pc:docMk/>
          <pc:sldMk cId="2883440939" sldId="263"/>
        </pc:sldMkLst>
      </pc:sldChg>
      <pc:sldChg chg="del">
        <pc:chgData name="Vela, Patricio A" userId="7acaa038-490b-4fb2-9f79-12f33e15acb1" providerId="ADAL" clId="{3A56AFF2-A835-4514-BE36-8CB9E56D6869}" dt="2023-10-26T19:19:25.392" v="2153" actId="2696"/>
        <pc:sldMkLst>
          <pc:docMk/>
          <pc:sldMk cId="1065840317" sldId="264"/>
        </pc:sldMkLst>
      </pc:sldChg>
      <pc:sldChg chg="addSp delSp modSp add">
        <pc:chgData name="Vela, Patricio A" userId="7acaa038-490b-4fb2-9f79-12f33e15acb1" providerId="ADAL" clId="{3A56AFF2-A835-4514-BE36-8CB9E56D6869}" dt="2023-10-26T19:40:07.495" v="2763" actId="20577"/>
        <pc:sldMkLst>
          <pc:docMk/>
          <pc:sldMk cId="527812966" sldId="265"/>
        </pc:sldMkLst>
        <pc:spChg chg="add mod">
          <ac:chgData name="Vela, Patricio A" userId="7acaa038-490b-4fb2-9f79-12f33e15acb1" providerId="ADAL" clId="{3A56AFF2-A835-4514-BE36-8CB9E56D6869}" dt="2023-10-26T19:38:46.498" v="2733" actId="20577"/>
          <ac:spMkLst>
            <pc:docMk/>
            <pc:sldMk cId="527812966" sldId="265"/>
            <ac:spMk id="3" creationId="{5F611D3A-7AA5-4535-984A-75ADAE3B8478}"/>
          </ac:spMkLst>
        </pc:spChg>
        <pc:spChg chg="mod">
          <ac:chgData name="Vela, Patricio A" userId="7acaa038-490b-4fb2-9f79-12f33e15acb1" providerId="ADAL" clId="{3A56AFF2-A835-4514-BE36-8CB9E56D6869}" dt="2023-10-26T19:15:20.944" v="2066" actId="20577"/>
          <ac:spMkLst>
            <pc:docMk/>
            <pc:sldMk cId="527812966" sldId="265"/>
            <ac:spMk id="6" creationId="{09A96486-1CFF-4BEB-8959-7B1D12D5652A}"/>
          </ac:spMkLst>
        </pc:spChg>
        <pc:spChg chg="add mod">
          <ac:chgData name="Vela, Patricio A" userId="7acaa038-490b-4fb2-9f79-12f33e15acb1" providerId="ADAL" clId="{3A56AFF2-A835-4514-BE36-8CB9E56D6869}" dt="2023-10-26T19:40:07.495" v="2763" actId="20577"/>
          <ac:spMkLst>
            <pc:docMk/>
            <pc:sldMk cId="527812966" sldId="265"/>
            <ac:spMk id="7" creationId="{1764A6D1-0853-4FF5-B089-B2D29B058D37}"/>
          </ac:spMkLst>
        </pc:spChg>
        <pc:spChg chg="add del mod">
          <ac:chgData name="Vela, Patricio A" userId="7acaa038-490b-4fb2-9f79-12f33e15acb1" providerId="ADAL" clId="{3A56AFF2-A835-4514-BE36-8CB9E56D6869}" dt="2023-10-26T18:57:49.770" v="1129"/>
          <ac:spMkLst>
            <pc:docMk/>
            <pc:sldMk cId="527812966" sldId="265"/>
            <ac:spMk id="8" creationId="{FE69D465-8BB6-410B-858A-FD77F63D3CCA}"/>
          </ac:spMkLst>
        </pc:spChg>
        <pc:graphicFrameChg chg="del mod">
          <ac:chgData name="Vela, Patricio A" userId="7acaa038-490b-4fb2-9f79-12f33e15acb1" providerId="ADAL" clId="{3A56AFF2-A835-4514-BE36-8CB9E56D6869}" dt="2023-10-26T18:02:09.647" v="492"/>
          <ac:graphicFrameMkLst>
            <pc:docMk/>
            <pc:sldMk cId="527812966" sldId="265"/>
            <ac:graphicFrameMk id="5" creationId="{8CF23C1F-5D4B-4B17-BCDF-71791FB85040}"/>
          </ac:graphicFrameMkLst>
        </pc:graphicFrameChg>
      </pc:sldChg>
      <pc:sldChg chg="addSp delSp modSp add">
        <pc:chgData name="Vela, Patricio A" userId="7acaa038-490b-4fb2-9f79-12f33e15acb1" providerId="ADAL" clId="{3A56AFF2-A835-4514-BE36-8CB9E56D6869}" dt="2023-10-26T19:34:48.397" v="2656" actId="20577"/>
        <pc:sldMkLst>
          <pc:docMk/>
          <pc:sldMk cId="3592756782" sldId="266"/>
        </pc:sldMkLst>
        <pc:spChg chg="del">
          <ac:chgData name="Vela, Patricio A" userId="7acaa038-490b-4fb2-9f79-12f33e15acb1" providerId="ADAL" clId="{3A56AFF2-A835-4514-BE36-8CB9E56D6869}" dt="2023-10-26T18:51:56.147" v="917" actId="478"/>
          <ac:spMkLst>
            <pc:docMk/>
            <pc:sldMk cId="3592756782" sldId="266"/>
            <ac:spMk id="3" creationId="{5F611D3A-7AA5-4535-984A-75ADAE3B8478}"/>
          </ac:spMkLst>
        </pc:spChg>
        <pc:spChg chg="add mod">
          <ac:chgData name="Vela, Patricio A" userId="7acaa038-490b-4fb2-9f79-12f33e15acb1" providerId="ADAL" clId="{3A56AFF2-A835-4514-BE36-8CB9E56D6869}" dt="2023-10-26T19:31:28.140" v="2616" actId="1076"/>
          <ac:spMkLst>
            <pc:docMk/>
            <pc:sldMk cId="3592756782" sldId="266"/>
            <ac:spMk id="5" creationId="{0BC4D03C-0A0F-47C5-AFC7-4D97097EA49B}"/>
          </ac:spMkLst>
        </pc:spChg>
        <pc:spChg chg="del">
          <ac:chgData name="Vela, Patricio A" userId="7acaa038-490b-4fb2-9f79-12f33e15acb1" providerId="ADAL" clId="{3A56AFF2-A835-4514-BE36-8CB9E56D6869}" dt="2023-10-26T18:51:56.147" v="917" actId="478"/>
          <ac:spMkLst>
            <pc:docMk/>
            <pc:sldMk cId="3592756782" sldId="266"/>
            <ac:spMk id="6" creationId="{09A96486-1CFF-4BEB-8959-7B1D12D5652A}"/>
          </ac:spMkLst>
        </pc:spChg>
        <pc:spChg chg="del">
          <ac:chgData name="Vela, Patricio A" userId="7acaa038-490b-4fb2-9f79-12f33e15acb1" providerId="ADAL" clId="{3A56AFF2-A835-4514-BE36-8CB9E56D6869}" dt="2023-10-26T18:51:56.147" v="917" actId="478"/>
          <ac:spMkLst>
            <pc:docMk/>
            <pc:sldMk cId="3592756782" sldId="266"/>
            <ac:spMk id="7" creationId="{1764A6D1-0853-4FF5-B089-B2D29B058D37}"/>
          </ac:spMkLst>
        </pc:spChg>
        <pc:spChg chg="del mod">
          <ac:chgData name="Vela, Patricio A" userId="7acaa038-490b-4fb2-9f79-12f33e15acb1" providerId="ADAL" clId="{3A56AFF2-A835-4514-BE36-8CB9E56D6869}" dt="2023-10-26T19:03:45.060" v="1341" actId="478"/>
          <ac:spMkLst>
            <pc:docMk/>
            <pc:sldMk cId="3592756782" sldId="266"/>
            <ac:spMk id="8" creationId="{FE69D465-8BB6-410B-858A-FD77F63D3CCA}"/>
          </ac:spMkLst>
        </pc:spChg>
        <pc:spChg chg="add mod ord">
          <ac:chgData name="Vela, Patricio A" userId="7acaa038-490b-4fb2-9f79-12f33e15acb1" providerId="ADAL" clId="{3A56AFF2-A835-4514-BE36-8CB9E56D6869}" dt="2023-10-26T19:34:48.397" v="2656" actId="20577"/>
          <ac:spMkLst>
            <pc:docMk/>
            <pc:sldMk cId="3592756782" sldId="266"/>
            <ac:spMk id="9" creationId="{1DED1F50-4E06-428B-9177-376531AEC796}"/>
          </ac:spMkLst>
        </pc:spChg>
        <pc:spChg chg="add mod">
          <ac:chgData name="Vela, Patricio A" userId="7acaa038-490b-4fb2-9f79-12f33e15acb1" providerId="ADAL" clId="{3A56AFF2-A835-4514-BE36-8CB9E56D6869}" dt="2023-10-26T19:31:21.581" v="2615" actId="1076"/>
          <ac:spMkLst>
            <pc:docMk/>
            <pc:sldMk cId="3592756782" sldId="266"/>
            <ac:spMk id="10" creationId="{356A6DE8-1FD4-4261-AA7D-5DE300441E55}"/>
          </ac:spMkLst>
        </pc:spChg>
        <pc:spChg chg="add del">
          <ac:chgData name="Vela, Patricio A" userId="7acaa038-490b-4fb2-9f79-12f33e15acb1" providerId="ADAL" clId="{3A56AFF2-A835-4514-BE36-8CB9E56D6869}" dt="2023-10-26T19:31:13.607" v="2614" actId="478"/>
          <ac:spMkLst>
            <pc:docMk/>
            <pc:sldMk cId="3592756782" sldId="266"/>
            <ac:spMk id="11" creationId="{11D0A2AC-0573-45C9-8387-76855FB71ED5}"/>
          </ac:spMkLst>
        </pc:spChg>
        <pc:spChg chg="add mod">
          <ac:chgData name="Vela, Patricio A" userId="7acaa038-490b-4fb2-9f79-12f33e15acb1" providerId="ADAL" clId="{3A56AFF2-A835-4514-BE36-8CB9E56D6869}" dt="2023-10-26T19:32:27.143" v="2624" actId="692"/>
          <ac:spMkLst>
            <pc:docMk/>
            <pc:sldMk cId="3592756782" sldId="266"/>
            <ac:spMk id="12" creationId="{51DC8345-A001-4B97-AAB2-6D5A1F374DF4}"/>
          </ac:spMkLst>
        </pc:spChg>
      </pc:sldChg>
      <pc:sldChg chg="addSp delSp modSp add">
        <pc:chgData name="Vela, Patricio A" userId="7acaa038-490b-4fb2-9f79-12f33e15acb1" providerId="ADAL" clId="{3A56AFF2-A835-4514-BE36-8CB9E56D6869}" dt="2023-10-26T19:38:09.236" v="2730" actId="1076"/>
        <pc:sldMkLst>
          <pc:docMk/>
          <pc:sldMk cId="708651890" sldId="267"/>
        </pc:sldMkLst>
        <pc:spChg chg="add del mod">
          <ac:chgData name="Vela, Patricio A" userId="7acaa038-490b-4fb2-9f79-12f33e15acb1" providerId="ADAL" clId="{3A56AFF2-A835-4514-BE36-8CB9E56D6869}" dt="2023-10-26T19:36:31.041" v="2675" actId="20577"/>
          <ac:spMkLst>
            <pc:docMk/>
            <pc:sldMk cId="708651890" sldId="267"/>
            <ac:spMk id="6" creationId="{7AE6892B-CEA6-4F79-8B6B-88C5934C3A6B}"/>
          </ac:spMkLst>
        </pc:spChg>
        <pc:spChg chg="add del">
          <ac:chgData name="Vela, Patricio A" userId="7acaa038-490b-4fb2-9f79-12f33e15acb1" providerId="ADAL" clId="{3A56AFF2-A835-4514-BE36-8CB9E56D6869}" dt="2023-10-26T19:10:19.696" v="1650"/>
          <ac:spMkLst>
            <pc:docMk/>
            <pc:sldMk cId="708651890" sldId="267"/>
            <ac:spMk id="7" creationId="{B93E6B02-6B9F-42E1-B7E3-9469214EBBC4}"/>
          </ac:spMkLst>
        </pc:spChg>
        <pc:spChg chg="add del mod ord">
          <ac:chgData name="Vela, Patricio A" userId="7acaa038-490b-4fb2-9f79-12f33e15acb1" providerId="ADAL" clId="{3A56AFF2-A835-4514-BE36-8CB9E56D6869}" dt="2023-10-26T19:36:07.991" v="2663" actId="478"/>
          <ac:spMkLst>
            <pc:docMk/>
            <pc:sldMk cId="708651890" sldId="267"/>
            <ac:spMk id="8" creationId="{358615DB-5898-41B5-BC4F-E62FC3EC26DD}"/>
          </ac:spMkLst>
        </pc:spChg>
        <pc:spChg chg="del">
          <ac:chgData name="Vela, Patricio A" userId="7acaa038-490b-4fb2-9f79-12f33e15acb1" providerId="ADAL" clId="{3A56AFF2-A835-4514-BE36-8CB9E56D6869}" dt="2023-10-26T19:08:06.644" v="1543" actId="478"/>
          <ac:spMkLst>
            <pc:docMk/>
            <pc:sldMk cId="708651890" sldId="267"/>
            <ac:spMk id="9" creationId="{1DED1F50-4E06-428B-9177-376531AEC796}"/>
          </ac:spMkLst>
        </pc:spChg>
        <pc:spChg chg="mod">
          <ac:chgData name="Vela, Patricio A" userId="7acaa038-490b-4fb2-9f79-12f33e15acb1" providerId="ADAL" clId="{3A56AFF2-A835-4514-BE36-8CB9E56D6869}" dt="2023-10-26T19:35:55.740" v="2661" actId="1076"/>
          <ac:spMkLst>
            <pc:docMk/>
            <pc:sldMk cId="708651890" sldId="267"/>
            <ac:spMk id="10" creationId="{356A6DE8-1FD4-4261-AA7D-5DE300441E55}"/>
          </ac:spMkLst>
        </pc:spChg>
        <pc:spChg chg="add mod">
          <ac:chgData name="Vela, Patricio A" userId="7acaa038-490b-4fb2-9f79-12f33e15acb1" providerId="ADAL" clId="{3A56AFF2-A835-4514-BE36-8CB9E56D6869}" dt="2023-10-26T19:38:09.236" v="2730" actId="1076"/>
          <ac:spMkLst>
            <pc:docMk/>
            <pc:sldMk cId="708651890" sldId="267"/>
            <ac:spMk id="11" creationId="{E5B03E00-A1FA-4534-A6F2-F1AA5850B2FB}"/>
          </ac:spMkLst>
        </pc:spChg>
      </pc:sldChg>
      <pc:sldChg chg="modSp add del">
        <pc:chgData name="Vela, Patricio A" userId="7acaa038-490b-4fb2-9f79-12f33e15acb1" providerId="ADAL" clId="{3A56AFF2-A835-4514-BE36-8CB9E56D6869}" dt="2023-10-26T19:13:07.245" v="1915" actId="2696"/>
        <pc:sldMkLst>
          <pc:docMk/>
          <pc:sldMk cId="624387612" sldId="268"/>
        </pc:sldMkLst>
        <pc:spChg chg="mod">
          <ac:chgData name="Vela, Patricio A" userId="7acaa038-490b-4fb2-9f79-12f33e15acb1" providerId="ADAL" clId="{3A56AFF2-A835-4514-BE36-8CB9E56D6869}" dt="2023-10-26T19:13:05.399" v="1914" actId="27636"/>
          <ac:spMkLst>
            <pc:docMk/>
            <pc:sldMk cId="624387612" sldId="268"/>
            <ac:spMk id="2" creationId="{52852AEE-E993-4CAF-9C88-6916534FBCBD}"/>
          </ac:spMkLst>
        </pc:spChg>
      </pc:sldChg>
      <pc:sldChg chg="modSp add del">
        <pc:chgData name="Vela, Patricio A" userId="7acaa038-490b-4fb2-9f79-12f33e15acb1" providerId="ADAL" clId="{3A56AFF2-A835-4514-BE36-8CB9E56D6869}" dt="2023-10-26T19:13:02.614" v="1912" actId="2696"/>
        <pc:sldMkLst>
          <pc:docMk/>
          <pc:sldMk cId="1487097161" sldId="268"/>
        </pc:sldMkLst>
        <pc:spChg chg="mod">
          <ac:chgData name="Vela, Patricio A" userId="7acaa038-490b-4fb2-9f79-12f33e15acb1" providerId="ADAL" clId="{3A56AFF2-A835-4514-BE36-8CB9E56D6869}" dt="2023-10-26T19:13:00.529" v="1911" actId="27636"/>
          <ac:spMkLst>
            <pc:docMk/>
            <pc:sldMk cId="1487097161" sldId="268"/>
            <ac:spMk id="2" creationId="{9B0B002B-5E07-4265-AE97-D1B2ADD7CA6F}"/>
          </ac:spMkLst>
        </pc:spChg>
      </pc:sldChg>
      <pc:sldChg chg="addSp delSp modSp add">
        <pc:chgData name="Vela, Patricio A" userId="7acaa038-490b-4fb2-9f79-12f33e15acb1" providerId="ADAL" clId="{3A56AFF2-A835-4514-BE36-8CB9E56D6869}" dt="2023-10-26T19:42:29" v="2774" actId="478"/>
        <pc:sldMkLst>
          <pc:docMk/>
          <pc:sldMk cId="3567994173" sldId="268"/>
        </pc:sldMkLst>
        <pc:spChg chg="mod">
          <ac:chgData name="Vela, Patricio A" userId="7acaa038-490b-4fb2-9f79-12f33e15acb1" providerId="ADAL" clId="{3A56AFF2-A835-4514-BE36-8CB9E56D6869}" dt="2023-10-26T19:16:22.029" v="2090" actId="20577"/>
          <ac:spMkLst>
            <pc:docMk/>
            <pc:sldMk cId="3567994173" sldId="268"/>
            <ac:spMk id="6" creationId="{7AE6892B-CEA6-4F79-8B6B-88C5934C3A6B}"/>
          </ac:spMkLst>
        </pc:spChg>
        <pc:spChg chg="add del">
          <ac:chgData name="Vela, Patricio A" userId="7acaa038-490b-4fb2-9f79-12f33e15acb1" providerId="ADAL" clId="{3A56AFF2-A835-4514-BE36-8CB9E56D6869}" dt="2023-10-26T19:42:29" v="2774" actId="478"/>
          <ac:spMkLst>
            <pc:docMk/>
            <pc:sldMk cId="3567994173" sldId="268"/>
            <ac:spMk id="7" creationId="{E570FE1A-D48F-454E-93EF-ED5A3C497022}"/>
          </ac:spMkLst>
        </pc:spChg>
        <pc:spChg chg="mod ord">
          <ac:chgData name="Vela, Patricio A" userId="7acaa038-490b-4fb2-9f79-12f33e15acb1" providerId="ADAL" clId="{3A56AFF2-A835-4514-BE36-8CB9E56D6869}" dt="2023-10-26T19:42:26.211" v="2773" actId="167"/>
          <ac:spMkLst>
            <pc:docMk/>
            <pc:sldMk cId="3567994173" sldId="268"/>
            <ac:spMk id="10" creationId="{356A6DE8-1FD4-4261-AA7D-5DE300441E55}"/>
          </ac:spMkLst>
        </pc:spChg>
      </pc:sldChg>
      <pc:sldChg chg="addSp delSp modSp add">
        <pc:chgData name="Vela, Patricio A" userId="7acaa038-490b-4fb2-9f79-12f33e15acb1" providerId="ADAL" clId="{3A56AFF2-A835-4514-BE36-8CB9E56D6869}" dt="2023-10-26T19:56:32.153" v="3344" actId="403"/>
        <pc:sldMkLst>
          <pc:docMk/>
          <pc:sldMk cId="4032292324" sldId="269"/>
        </pc:sldMkLst>
        <pc:spChg chg="del mod">
          <ac:chgData name="Vela, Patricio A" userId="7acaa038-490b-4fb2-9f79-12f33e15acb1" providerId="ADAL" clId="{3A56AFF2-A835-4514-BE36-8CB9E56D6869}" dt="2023-10-26T19:19:55.244" v="2158"/>
          <ac:spMkLst>
            <pc:docMk/>
            <pc:sldMk cId="4032292324" sldId="269"/>
            <ac:spMk id="2" creationId="{46068A61-B4E8-450A-B151-875588C37227}"/>
          </ac:spMkLst>
        </pc:spChg>
        <pc:spChg chg="del">
          <ac:chgData name="Vela, Patricio A" userId="7acaa038-490b-4fb2-9f79-12f33e15acb1" providerId="ADAL" clId="{3A56AFF2-A835-4514-BE36-8CB9E56D6869}" dt="2023-10-26T19:19:55.244" v="2158"/>
          <ac:spMkLst>
            <pc:docMk/>
            <pc:sldMk cId="4032292324" sldId="269"/>
            <ac:spMk id="3" creationId="{C459DF0B-D761-4E34-AD23-D4856A2F5307}"/>
          </ac:spMkLst>
        </pc:spChg>
        <pc:spChg chg="add mod">
          <ac:chgData name="Vela, Patricio A" userId="7acaa038-490b-4fb2-9f79-12f33e15acb1" providerId="ADAL" clId="{3A56AFF2-A835-4514-BE36-8CB9E56D6869}" dt="2023-10-26T19:20:01.990" v="2185" actId="20577"/>
          <ac:spMkLst>
            <pc:docMk/>
            <pc:sldMk cId="4032292324" sldId="269"/>
            <ac:spMk id="4" creationId="{08C850AB-7AC7-4BA8-B3AD-CBBD35967045}"/>
          </ac:spMkLst>
        </pc:spChg>
        <pc:spChg chg="add mod">
          <ac:chgData name="Vela, Patricio A" userId="7acaa038-490b-4fb2-9f79-12f33e15acb1" providerId="ADAL" clId="{3A56AFF2-A835-4514-BE36-8CB9E56D6869}" dt="2023-10-26T19:56:32.153" v="3344" actId="403"/>
          <ac:spMkLst>
            <pc:docMk/>
            <pc:sldMk cId="4032292324" sldId="269"/>
            <ac:spMk id="5" creationId="{9F9B8759-C05B-480B-B024-72BE66ED9E00}"/>
          </ac:spMkLst>
        </pc:spChg>
      </pc:sldChg>
      <pc:sldChg chg="addSp delSp modSp add modAnim">
        <pc:chgData name="Vela, Patricio A" userId="7acaa038-490b-4fb2-9f79-12f33e15acb1" providerId="ADAL" clId="{3A56AFF2-A835-4514-BE36-8CB9E56D6869}" dt="2023-10-26T19:47:58.423" v="2869"/>
        <pc:sldMkLst>
          <pc:docMk/>
          <pc:sldMk cId="4011587677" sldId="270"/>
        </pc:sldMkLst>
        <pc:spChg chg="del">
          <ac:chgData name="Vela, Patricio A" userId="7acaa038-490b-4fb2-9f79-12f33e15acb1" providerId="ADAL" clId="{3A56AFF2-A835-4514-BE36-8CB9E56D6869}" dt="2023-10-26T19:20:20.912" v="2187"/>
          <ac:spMkLst>
            <pc:docMk/>
            <pc:sldMk cId="4011587677" sldId="270"/>
            <ac:spMk id="2" creationId="{12393340-794E-4613-9E4E-6DF31690192B}"/>
          </ac:spMkLst>
        </pc:spChg>
        <pc:spChg chg="del">
          <ac:chgData name="Vela, Patricio A" userId="7acaa038-490b-4fb2-9f79-12f33e15acb1" providerId="ADAL" clId="{3A56AFF2-A835-4514-BE36-8CB9E56D6869}" dt="2023-10-26T19:20:20.912" v="2187"/>
          <ac:spMkLst>
            <pc:docMk/>
            <pc:sldMk cId="4011587677" sldId="270"/>
            <ac:spMk id="3" creationId="{EED78E55-2A79-4246-B32A-E732C698FF4F}"/>
          </ac:spMkLst>
        </pc:spChg>
        <pc:spChg chg="add mod">
          <ac:chgData name="Vela, Patricio A" userId="7acaa038-490b-4fb2-9f79-12f33e15acb1" providerId="ADAL" clId="{3A56AFF2-A835-4514-BE36-8CB9E56D6869}" dt="2023-10-26T19:47:22.952" v="2864" actId="20577"/>
          <ac:spMkLst>
            <pc:docMk/>
            <pc:sldMk cId="4011587677" sldId="270"/>
            <ac:spMk id="4" creationId="{91D6F39D-45E2-4A0E-8F37-B1F141A0FEBA}"/>
          </ac:spMkLst>
        </pc:spChg>
        <pc:spChg chg="add mod">
          <ac:chgData name="Vela, Patricio A" userId="7acaa038-490b-4fb2-9f79-12f33e15acb1" providerId="ADAL" clId="{3A56AFF2-A835-4514-BE36-8CB9E56D6869}" dt="2023-10-26T19:22:47.184" v="2266" actId="692"/>
          <ac:spMkLst>
            <pc:docMk/>
            <pc:sldMk cId="4011587677" sldId="270"/>
            <ac:spMk id="5" creationId="{E0468EDA-3E28-4F83-92B3-53B437397CA4}"/>
          </ac:spMkLst>
        </pc:spChg>
        <pc:spChg chg="add mod">
          <ac:chgData name="Vela, Patricio A" userId="7acaa038-490b-4fb2-9f79-12f33e15acb1" providerId="ADAL" clId="{3A56AFF2-A835-4514-BE36-8CB9E56D6869}" dt="2023-10-26T19:22:57.338" v="2268" actId="207"/>
          <ac:spMkLst>
            <pc:docMk/>
            <pc:sldMk cId="4011587677" sldId="270"/>
            <ac:spMk id="6" creationId="{9DF266C6-0657-4591-B569-B5D35E8EDE4D}"/>
          </ac:spMkLst>
        </pc:spChg>
        <pc:spChg chg="add mod">
          <ac:chgData name="Vela, Patricio A" userId="7acaa038-490b-4fb2-9f79-12f33e15acb1" providerId="ADAL" clId="{3A56AFF2-A835-4514-BE36-8CB9E56D6869}" dt="2023-10-26T19:22:57.338" v="2268" actId="207"/>
          <ac:spMkLst>
            <pc:docMk/>
            <pc:sldMk cId="4011587677" sldId="270"/>
            <ac:spMk id="7" creationId="{C7FD9354-7880-4812-8A2F-719C5A358BA5}"/>
          </ac:spMkLst>
        </pc:spChg>
        <pc:spChg chg="add mod">
          <ac:chgData name="Vela, Patricio A" userId="7acaa038-490b-4fb2-9f79-12f33e15acb1" providerId="ADAL" clId="{3A56AFF2-A835-4514-BE36-8CB9E56D6869}" dt="2023-10-26T19:23:38.571" v="2279" actId="1076"/>
          <ac:spMkLst>
            <pc:docMk/>
            <pc:sldMk cId="4011587677" sldId="270"/>
            <ac:spMk id="8" creationId="{9BC56DB0-CBC5-4477-9C37-0DDBF8F37898}"/>
          </ac:spMkLst>
        </pc:spChg>
        <pc:spChg chg="add mod">
          <ac:chgData name="Vela, Patricio A" userId="7acaa038-490b-4fb2-9f79-12f33e15acb1" providerId="ADAL" clId="{3A56AFF2-A835-4514-BE36-8CB9E56D6869}" dt="2023-10-26T19:23:48.694" v="2281" actId="1035"/>
          <ac:spMkLst>
            <pc:docMk/>
            <pc:sldMk cId="4011587677" sldId="270"/>
            <ac:spMk id="9" creationId="{C6C91913-15FC-45B0-9EBE-A73330C5F2C6}"/>
          </ac:spMkLst>
        </pc:spChg>
        <pc:spChg chg="add mod">
          <ac:chgData name="Vela, Patricio A" userId="7acaa038-490b-4fb2-9f79-12f33e15acb1" providerId="ADAL" clId="{3A56AFF2-A835-4514-BE36-8CB9E56D6869}" dt="2023-10-26T19:23:26.411" v="2278" actId="1076"/>
          <ac:spMkLst>
            <pc:docMk/>
            <pc:sldMk cId="4011587677" sldId="270"/>
            <ac:spMk id="10" creationId="{B5C04F21-80AB-4AC4-887D-4C4267E783A7}"/>
          </ac:spMkLst>
        </pc:spChg>
        <pc:spChg chg="add mod">
          <ac:chgData name="Vela, Patricio A" userId="7acaa038-490b-4fb2-9f79-12f33e15acb1" providerId="ADAL" clId="{3A56AFF2-A835-4514-BE36-8CB9E56D6869}" dt="2023-10-26T19:25:24.341" v="2319" actId="1076"/>
          <ac:spMkLst>
            <pc:docMk/>
            <pc:sldMk cId="4011587677" sldId="270"/>
            <ac:spMk id="11" creationId="{26140885-1862-4816-A5A8-A4838559A2B9}"/>
          </ac:spMkLst>
        </pc:spChg>
        <pc:spChg chg="add mod">
          <ac:chgData name="Vela, Patricio A" userId="7acaa038-490b-4fb2-9f79-12f33e15acb1" providerId="ADAL" clId="{3A56AFF2-A835-4514-BE36-8CB9E56D6869}" dt="2023-10-26T19:24:17.114" v="2294" actId="20577"/>
          <ac:spMkLst>
            <pc:docMk/>
            <pc:sldMk cId="4011587677" sldId="270"/>
            <ac:spMk id="12" creationId="{D11D1FA5-0F0D-4C5D-A62B-D64879AAED3D}"/>
          </ac:spMkLst>
        </pc:spChg>
        <pc:spChg chg="add del mod">
          <ac:chgData name="Vela, Patricio A" userId="7acaa038-490b-4fb2-9f79-12f33e15acb1" providerId="ADAL" clId="{3A56AFF2-A835-4514-BE36-8CB9E56D6869}" dt="2023-10-26T19:25:06.230" v="2316" actId="478"/>
          <ac:spMkLst>
            <pc:docMk/>
            <pc:sldMk cId="4011587677" sldId="270"/>
            <ac:spMk id="13" creationId="{AB505E88-97EF-4654-A72C-65DA2DE8A695}"/>
          </ac:spMkLst>
        </pc:spChg>
        <pc:spChg chg="add mod">
          <ac:chgData name="Vela, Patricio A" userId="7acaa038-490b-4fb2-9f79-12f33e15acb1" providerId="ADAL" clId="{3A56AFF2-A835-4514-BE36-8CB9E56D6869}" dt="2023-10-26T19:25:27.819" v="2320" actId="1076"/>
          <ac:spMkLst>
            <pc:docMk/>
            <pc:sldMk cId="4011587677" sldId="270"/>
            <ac:spMk id="14" creationId="{613D676E-49CD-455F-9035-F8D973B9AE11}"/>
          </ac:spMkLst>
        </pc:spChg>
        <pc:spChg chg="add mod">
          <ac:chgData name="Vela, Patricio A" userId="7acaa038-490b-4fb2-9f79-12f33e15acb1" providerId="ADAL" clId="{3A56AFF2-A835-4514-BE36-8CB9E56D6869}" dt="2023-10-26T19:25:14.801" v="2317" actId="207"/>
          <ac:spMkLst>
            <pc:docMk/>
            <pc:sldMk cId="4011587677" sldId="270"/>
            <ac:spMk id="15" creationId="{3B936BAD-55F7-431B-B1CD-F5B7B0F7ABC5}"/>
          </ac:spMkLst>
        </pc:spChg>
        <pc:spChg chg="add mod">
          <ac:chgData name="Vela, Patricio A" userId="7acaa038-490b-4fb2-9f79-12f33e15acb1" providerId="ADAL" clId="{3A56AFF2-A835-4514-BE36-8CB9E56D6869}" dt="2023-10-26T19:25:37.082" v="2324" actId="20577"/>
          <ac:spMkLst>
            <pc:docMk/>
            <pc:sldMk cId="4011587677" sldId="270"/>
            <ac:spMk id="16" creationId="{5F8D3F29-C977-44B6-A17A-7386267EF495}"/>
          </ac:spMkLst>
        </pc:spChg>
        <pc:spChg chg="add mod">
          <ac:chgData name="Vela, Patricio A" userId="7acaa038-490b-4fb2-9f79-12f33e15acb1" providerId="ADAL" clId="{3A56AFF2-A835-4514-BE36-8CB9E56D6869}" dt="2023-10-26T19:28:43.688" v="2487" actId="113"/>
          <ac:spMkLst>
            <pc:docMk/>
            <pc:sldMk cId="4011587677" sldId="270"/>
            <ac:spMk id="17" creationId="{4EF3C368-6561-4B0E-8CF3-72A54FAD46CA}"/>
          </ac:spMkLst>
        </pc:spChg>
        <pc:spChg chg="add mod">
          <ac:chgData name="Vela, Patricio A" userId="7acaa038-490b-4fb2-9f79-12f33e15acb1" providerId="ADAL" clId="{3A56AFF2-A835-4514-BE36-8CB9E56D6869}" dt="2023-10-26T19:46:16.077" v="2796" actId="6549"/>
          <ac:spMkLst>
            <pc:docMk/>
            <pc:sldMk cId="4011587677" sldId="270"/>
            <ac:spMk id="23" creationId="{CDCFFA52-51F9-49D8-B0CF-C5ED9CBB85FD}"/>
          </ac:spMkLst>
        </pc:spChg>
        <pc:spChg chg="add mod">
          <ac:chgData name="Vela, Patricio A" userId="7acaa038-490b-4fb2-9f79-12f33e15acb1" providerId="ADAL" clId="{3A56AFF2-A835-4514-BE36-8CB9E56D6869}" dt="2023-10-26T19:47:32.053" v="2866" actId="1076"/>
          <ac:spMkLst>
            <pc:docMk/>
            <pc:sldMk cId="4011587677" sldId="270"/>
            <ac:spMk id="24" creationId="{CA8BA7D6-3694-4F94-8FCA-ED2D8C23CC14}"/>
          </ac:spMkLst>
        </pc:spChg>
        <pc:cxnChg chg="add mod">
          <ac:chgData name="Vela, Patricio A" userId="7acaa038-490b-4fb2-9f79-12f33e15acb1" providerId="ADAL" clId="{3A56AFF2-A835-4514-BE36-8CB9E56D6869}" dt="2023-10-26T19:27:15.748" v="2482" actId="11529"/>
          <ac:cxnSpMkLst>
            <pc:docMk/>
            <pc:sldMk cId="4011587677" sldId="270"/>
            <ac:cxnSpMk id="19" creationId="{C6D0E0CC-FD0D-4C67-A7D3-463C5E0BA5DC}"/>
          </ac:cxnSpMkLst>
        </pc:cxnChg>
        <pc:cxnChg chg="add mod">
          <ac:chgData name="Vela, Patricio A" userId="7acaa038-490b-4fb2-9f79-12f33e15acb1" providerId="ADAL" clId="{3A56AFF2-A835-4514-BE36-8CB9E56D6869}" dt="2023-10-26T19:27:22.875" v="2485" actId="14100"/>
          <ac:cxnSpMkLst>
            <pc:docMk/>
            <pc:sldMk cId="4011587677" sldId="270"/>
            <ac:cxnSpMk id="20" creationId="{70B880BB-06C5-4DF0-B534-5D902CD6FD9C}"/>
          </ac:cxnSpMkLst>
        </pc:cxnChg>
      </pc:sldChg>
      <pc:sldChg chg="addSp modSp add">
        <pc:chgData name="Vela, Patricio A" userId="7acaa038-490b-4fb2-9f79-12f33e15acb1" providerId="ADAL" clId="{3A56AFF2-A835-4514-BE36-8CB9E56D6869}" dt="2023-10-26T19:58:18.498" v="3392" actId="20577"/>
        <pc:sldMkLst>
          <pc:docMk/>
          <pc:sldMk cId="4233470372" sldId="271"/>
        </pc:sldMkLst>
        <pc:spChg chg="add mod">
          <ac:chgData name="Vela, Patricio A" userId="7acaa038-490b-4fb2-9f79-12f33e15acb1" providerId="ADAL" clId="{3A56AFF2-A835-4514-BE36-8CB9E56D6869}" dt="2023-10-26T19:48:36.537" v="2906" actId="20577"/>
          <ac:spMkLst>
            <pc:docMk/>
            <pc:sldMk cId="4233470372" sldId="271"/>
            <ac:spMk id="2" creationId="{2F3F332C-2D34-4338-ACBE-06655A093EDA}"/>
          </ac:spMkLst>
        </pc:spChg>
        <pc:spChg chg="add">
          <ac:chgData name="Vela, Patricio A" userId="7acaa038-490b-4fb2-9f79-12f33e15acb1" providerId="ADAL" clId="{3A56AFF2-A835-4514-BE36-8CB9E56D6869}" dt="2023-10-26T19:48:18.037" v="2871"/>
          <ac:spMkLst>
            <pc:docMk/>
            <pc:sldMk cId="4233470372" sldId="271"/>
            <ac:spMk id="3" creationId="{EBB41D86-6794-456F-B691-3863BBD75E4B}"/>
          </ac:spMkLst>
        </pc:spChg>
        <pc:spChg chg="add">
          <ac:chgData name="Vela, Patricio A" userId="7acaa038-490b-4fb2-9f79-12f33e15acb1" providerId="ADAL" clId="{3A56AFF2-A835-4514-BE36-8CB9E56D6869}" dt="2023-10-26T19:48:18.037" v="2871"/>
          <ac:spMkLst>
            <pc:docMk/>
            <pc:sldMk cId="4233470372" sldId="271"/>
            <ac:spMk id="4" creationId="{FD824CA9-0450-44FF-AF4F-F5E92C294BC5}"/>
          </ac:spMkLst>
        </pc:spChg>
        <pc:spChg chg="add">
          <ac:chgData name="Vela, Patricio A" userId="7acaa038-490b-4fb2-9f79-12f33e15acb1" providerId="ADAL" clId="{3A56AFF2-A835-4514-BE36-8CB9E56D6869}" dt="2023-10-26T19:48:18.037" v="2871"/>
          <ac:spMkLst>
            <pc:docMk/>
            <pc:sldMk cId="4233470372" sldId="271"/>
            <ac:spMk id="5" creationId="{3B7AED1D-E57D-478C-B480-B9A4916C6958}"/>
          </ac:spMkLst>
        </pc:spChg>
        <pc:spChg chg="add">
          <ac:chgData name="Vela, Patricio A" userId="7acaa038-490b-4fb2-9f79-12f33e15acb1" providerId="ADAL" clId="{3A56AFF2-A835-4514-BE36-8CB9E56D6869}" dt="2023-10-26T19:48:18.037" v="2871"/>
          <ac:spMkLst>
            <pc:docMk/>
            <pc:sldMk cId="4233470372" sldId="271"/>
            <ac:spMk id="6" creationId="{8B0ADEF7-1237-4F11-8A67-B0EE2BFB3377}"/>
          </ac:spMkLst>
        </pc:spChg>
        <pc:spChg chg="add">
          <ac:chgData name="Vela, Patricio A" userId="7acaa038-490b-4fb2-9f79-12f33e15acb1" providerId="ADAL" clId="{3A56AFF2-A835-4514-BE36-8CB9E56D6869}" dt="2023-10-26T19:48:18.037" v="2871"/>
          <ac:spMkLst>
            <pc:docMk/>
            <pc:sldMk cId="4233470372" sldId="271"/>
            <ac:spMk id="7" creationId="{853DE770-3571-40EA-AA67-68E7E8E4C9D8}"/>
          </ac:spMkLst>
        </pc:spChg>
        <pc:spChg chg="add">
          <ac:chgData name="Vela, Patricio A" userId="7acaa038-490b-4fb2-9f79-12f33e15acb1" providerId="ADAL" clId="{3A56AFF2-A835-4514-BE36-8CB9E56D6869}" dt="2023-10-26T19:48:18.037" v="2871"/>
          <ac:spMkLst>
            <pc:docMk/>
            <pc:sldMk cId="4233470372" sldId="271"/>
            <ac:spMk id="8" creationId="{CE5FD407-D505-4C52-871E-65903B9C81AF}"/>
          </ac:spMkLst>
        </pc:spChg>
        <pc:spChg chg="add">
          <ac:chgData name="Vela, Patricio A" userId="7acaa038-490b-4fb2-9f79-12f33e15acb1" providerId="ADAL" clId="{3A56AFF2-A835-4514-BE36-8CB9E56D6869}" dt="2023-10-26T19:48:18.037" v="2871"/>
          <ac:spMkLst>
            <pc:docMk/>
            <pc:sldMk cId="4233470372" sldId="271"/>
            <ac:spMk id="9" creationId="{EA1B14DB-4395-41BD-BC0A-18D115B9D41A}"/>
          </ac:spMkLst>
        </pc:spChg>
        <pc:spChg chg="add mod">
          <ac:chgData name="Vela, Patricio A" userId="7acaa038-490b-4fb2-9f79-12f33e15acb1" providerId="ADAL" clId="{3A56AFF2-A835-4514-BE36-8CB9E56D6869}" dt="2023-10-26T19:58:18.498" v="3392" actId="20577"/>
          <ac:spMkLst>
            <pc:docMk/>
            <pc:sldMk cId="4233470372" sldId="271"/>
            <ac:spMk id="10" creationId="{E9817D9B-6F6F-427A-A748-35004CB68A02}"/>
          </ac:spMkLst>
        </pc:spChg>
        <pc:spChg chg="add">
          <ac:chgData name="Vela, Patricio A" userId="7acaa038-490b-4fb2-9f79-12f33e15acb1" providerId="ADAL" clId="{3A56AFF2-A835-4514-BE36-8CB9E56D6869}" dt="2023-10-26T19:48:18.037" v="2871"/>
          <ac:spMkLst>
            <pc:docMk/>
            <pc:sldMk cId="4233470372" sldId="271"/>
            <ac:spMk id="11" creationId="{1426C76E-A6A4-433D-BB33-5CA71E622EA3}"/>
          </ac:spMkLst>
        </pc:spChg>
        <pc:spChg chg="add">
          <ac:chgData name="Vela, Patricio A" userId="7acaa038-490b-4fb2-9f79-12f33e15acb1" providerId="ADAL" clId="{3A56AFF2-A835-4514-BE36-8CB9E56D6869}" dt="2023-10-26T19:48:18.037" v="2871"/>
          <ac:spMkLst>
            <pc:docMk/>
            <pc:sldMk cId="4233470372" sldId="271"/>
            <ac:spMk id="12" creationId="{FCB841E8-B843-4E7D-8368-6D33158473B7}"/>
          </ac:spMkLst>
        </pc:spChg>
        <pc:spChg chg="add mod">
          <ac:chgData name="Vela, Patricio A" userId="7acaa038-490b-4fb2-9f79-12f33e15acb1" providerId="ADAL" clId="{3A56AFF2-A835-4514-BE36-8CB9E56D6869}" dt="2023-10-26T19:58:08.658" v="3379" actId="20577"/>
          <ac:spMkLst>
            <pc:docMk/>
            <pc:sldMk cId="4233470372" sldId="271"/>
            <ac:spMk id="13" creationId="{3C176F30-A196-4A0B-B61B-544F55602FEC}"/>
          </ac:spMkLst>
        </pc:spChg>
        <pc:spChg chg="add mod">
          <ac:chgData name="Vela, Patricio A" userId="7acaa038-490b-4fb2-9f79-12f33e15acb1" providerId="ADAL" clId="{3A56AFF2-A835-4514-BE36-8CB9E56D6869}" dt="2023-10-26T19:52:13.311" v="3147" actId="1076"/>
          <ac:spMkLst>
            <pc:docMk/>
            <pc:sldMk cId="4233470372" sldId="271"/>
            <ac:spMk id="14" creationId="{AC97F53A-2B83-472C-AB23-E04955085CFD}"/>
          </ac:spMkLst>
        </pc:spChg>
      </pc:sldChg>
      <pc:sldChg chg="addSp modSp add">
        <pc:chgData name="Vela, Patricio A" userId="7acaa038-490b-4fb2-9f79-12f33e15acb1" providerId="ADAL" clId="{3A56AFF2-A835-4514-BE36-8CB9E56D6869}" dt="2023-10-26T19:57:52.033" v="3362" actId="20577"/>
        <pc:sldMkLst>
          <pc:docMk/>
          <pc:sldMk cId="171436957" sldId="272"/>
        </pc:sldMkLst>
        <pc:spChg chg="mod">
          <ac:chgData name="Vela, Patricio A" userId="7acaa038-490b-4fb2-9f79-12f33e15acb1" providerId="ADAL" clId="{3A56AFF2-A835-4514-BE36-8CB9E56D6869}" dt="2023-10-26T19:57:52.033" v="3362" actId="20577"/>
          <ac:spMkLst>
            <pc:docMk/>
            <pc:sldMk cId="171436957" sldId="272"/>
            <ac:spMk id="10" creationId="{E9817D9B-6F6F-427A-A748-35004CB68A02}"/>
          </ac:spMkLst>
        </pc:spChg>
        <pc:spChg chg="mod">
          <ac:chgData name="Vela, Patricio A" userId="7acaa038-490b-4fb2-9f79-12f33e15acb1" providerId="ADAL" clId="{3A56AFF2-A835-4514-BE36-8CB9E56D6869}" dt="2023-10-26T19:57:42.448" v="3349" actId="20577"/>
          <ac:spMkLst>
            <pc:docMk/>
            <pc:sldMk cId="171436957" sldId="272"/>
            <ac:spMk id="13" creationId="{3C176F30-A196-4A0B-B61B-544F55602FEC}"/>
          </ac:spMkLst>
        </pc:spChg>
        <pc:spChg chg="add mod">
          <ac:chgData name="Vela, Patricio A" userId="7acaa038-490b-4fb2-9f79-12f33e15acb1" providerId="ADAL" clId="{3A56AFF2-A835-4514-BE36-8CB9E56D6869}" dt="2023-10-26T19:55:26.559" v="3312" actId="255"/>
          <ac:spMkLst>
            <pc:docMk/>
            <pc:sldMk cId="171436957" sldId="272"/>
            <ac:spMk id="15" creationId="{70851C30-2ECF-4BC8-9D11-3F31F7337322}"/>
          </ac:spMkLst>
        </pc:spChg>
      </pc:sldChg>
      <pc:sldChg chg="add del">
        <pc:chgData name="Vela, Patricio A" userId="7acaa038-490b-4fb2-9f79-12f33e15acb1" providerId="ADAL" clId="{3A56AFF2-A835-4514-BE36-8CB9E56D6869}" dt="2023-10-26T19:52:21.041" v="3149" actId="2696"/>
        <pc:sldMkLst>
          <pc:docMk/>
          <pc:sldMk cId="2831086309" sldId="272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12.8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352 23 2527 0 0,'0'0'456'0'0,"-2"-3"-390"0"0,-6-13 7 0 0,6 15-74 0 0,0 1 11 0 0,2 0-4 0 0,-1 0-1 0 0,1 0-1 0 0,-1-1 1 0 0,1 1 0 0 0,-1 0 0 0 0,0 0 0 0 0,1-1 0 0 0,-1 1 0 0 0,1 0-1 0 0,-1 0 1 0 0,0 0 0 0 0,1 0 0 0 0,-1 0 0 0 0,1 0 0 0 0,-1 0 0 0 0,0 0-1 0 0,1 0 1 0 0,-1 0 0 0 0,1 0 0 0 0,-2 1 0 0 0,-7 2 36 0 0,5-2 9 0 0,2 0-41 0 0,-11 6 56 0 0,-17 13 117 0 0,18-10-105 0 0,1 0 0 0 0,1 2 0 0 0,-18 23 0 0 0,-3 4 95 0 0,23-30-128 0 0,1 1 0 0 0,-5 10 1 0 0,-8 10 99 0 0,-8 18 48 0 0,14-16 0 0 0,13-26-166 0 0,0 0-1 0 0,0-1 1 0 0,0 1-1 0 0,1 0 1 0 0,0 0 0 0 0,0 0-1 0 0,0-1 1 0 0,1 1-1 0 0,2 10 1 0 0,2 23 151 0 0,-1-30-111 0 0,-2-4-37 0 0,0 0 0 0 0,0 1 0 0 0,1-1 0 0 0,0 0 0 0 0,0 0 0 0 0,0 0 0 0 0,1-1 0 0 0,0 1 1 0 0,0-1-1 0 0,5 5 0 0 0,-6-6-20 0 0,-1-1-1 0 0,0 1 1 0 0,1-1 0 0 0,-1 0 0 0 0,1 0-1 0 0,0 0 1 0 0,-1 0 0 0 0,1-1 0 0 0,4 2-1 0 0,1 1 47 0 0,36 15 113 0 0,-23-12-12 0 0,-15-5-144 0 0,26 4 120 0 0,-27-5-101 0 0,1-1 0 0 0,-1 1-1 0 0,0-1 1 0 0,0-1 0 0 0,0 1-1 0 0,1-1 1 0 0,-1 0 0 0 0,0 0-1 0 0,0 0 1 0 0,0-1 0 0 0,8-3-1 0 0,6-4 178 0 0,-18 9-144 0 0,17-12-73 0 0,7-14 54 0 0,-22 24-36 0 0,-1 1-4 0 0,0-1 0 0 0,-1 1 0 0 0,1-1 1 0 0,-1 1-1 0 0,1-1 0 0 0,-1 1 0 0 0,1-1 0 0 0,-1 1 1 0 0,0-1-1 0 0,0 0 0 0 0,0 0 0 0 0,1-3 0 0 0,11-31 113 0 0,-11 17-96 0 0,3-3 53 0 0,-2 9-27 0 0,0 0-1 0 0,1-20 1 0 0,-4 29-25 0 0,-1 1 0 0 0,1-1 0 0 0,0 0 0 0 0,-1 1 0 0 0,-1-5 0 0 0,-1-14 65 0 0,-1 4-88 0 0,-2-6 0 0 0,5 20 1 0 0,-5-15 12 0 0,3 9 22 0 0,2 5-19 0 0,-1 1 0 0 0,1 0 0 0 0,-1-1 0 0 0,0 1 0 0 0,0 0-1 0 0,-6-8 1 0 0,2 2-8 0 0,2 6 17 0 0,-6-3-4 0 0,-10-9 53 0 0,13 11-80 0 0,5 3 16 0 0,0 0 1 0 0,0 1-1 0 0,0-1 0 0 0,0 0 1 0 0,-1 1-1 0 0,1 0 0 0 0,0 0 1 0 0,-1 0-1 0 0,1 0 0 0 0,-1 0 0 0 0,-3-1 1 0 0,3 1-10 0 0,1 1 0 0 0,-1-1 1 0 0,0 0-1 0 0,1 1 1 0 0,-1-1-1 0 0,1 1 0 0 0,-5 0 1 0 0,-1 0 8 0 0,-5-3 8 0 0,7 4 8 0 0,-9 3-17 0 0,9-3-9 0 0,3-1 0 0 0,0 1 0 0 0,1-1 0 0 0,-1 1 0 0 0,1 0 0 0 0,-1 0 0 0 0,1 0 0 0 0,-1 0 0 0 0,-2 2 0 0 0,0-1 6 0 0,-17 12 42 0 0,-21 20-38 0 0,38-31-10 0 0,-46 31 50 0 0,45-29-46 0 0,0 0 0 0 0,0 0 0 0 0,1 1 1 0 0,0 0-1 0 0,-8 10 0 0 0,0-1 50 0 0,11-12-54 0 0,0-1 0 0 0,0 0 0 0 0,0 1 0 0 0,0-1 0 0 0,0 1-1 0 0,-1 3 1 0 0,-8 12 0 0 0,9-15 0 0 0,-1 0 0 0 0,1 0 0 0 0,1 1 0 0 0,-1-1 0 0 0,-2 7 0 0 0,-2 7 0 0 0,5-14 0 0 0,-1 1 0 0 0,1 0 0 0 0,0 0 0 0 0,0 0 0 0 0,-1 6 0 0 0,-2 10 0 0 0,4-10 0 0 0,1-3 0 0 0,0-3 0 0 0,-1-1 0 0 0,1 1 0 0 0,0-1 0 0 0,0 1 0 0 0,0-1 0 0 0,3 7 0 0 0,1 7 0 0 0,-3-12 0 0 0,-1 1 0 0 0,1-1 0 0 0,0 0 0 0 0,0 1 0 0 0,1-1 0 0 0,5 8 0 0 0,-3-6 6 0 0,1 0 0 0 0,0 0 1 0 0,1-1-1 0 0,-1 0 0 0 0,1-1 0 0 0,0 1 0 0 0,0-1 0 0 0,1 0 0 0 0,10 4 0 0 0,-9-4-3 0 0,-4-2 9 0 0,0-1 0 0 0,0 0-1 0 0,0 0 1 0 0,0 0 0 0 0,1-1 0 0 0,-1 0-1 0 0,1 0 1 0 0,-1 0 0 0 0,1-1-1 0 0,-1 0 1 0 0,1 0 0 0 0,9-1-1 0 0,-6-1-23 0 0,0 0 0 0 0,0 0 0 0 0,0-1 0 0 0,-1 0 0 0 0,0 0 0 0 0,1-1 0 0 0,12-8 0 0 0,14-5 12 0 0,-30 15 0 0 0,-1 0 0 0 0,1-1 0 0 0,-1 1 0 0 0,0-1 0 0 0,0 0 0 0 0,7-6 0 0 0,-7 4 0 0 0,-1-1 0 0 0,1 1 0 0 0,-1-1 0 0 0,0 0 0 0 0,5-11 0 0 0,3-18 53 0 0,-4 12-42 0 0,4-32 133 0 0,-10 48-144 0 0,0 0 0 0 0,0-1 0 0 0,-1 1 0 0 0,0-1 0 0 0,-1-11 0 0 0,-1 4 0 0 0,1 6 0 0 0,0-1 0 0 0,0 1 0 0 0,-1 0 0 0 0,-1-1 0 0 0,0 1 0 0 0,-7-17 0 0 0,9 23 0 0 0,0-1 0 0 0,-1 1 0 0 0,1 0 0 0 0,-1 0 0 0 0,1 0 0 0 0,-1 0 0 0 0,0 0 0 0 0,0 0 0 0 0,0 0 0 0 0,-1 1 0 0 0,1-1 0 0 0,-1 1 0 0 0,1-1 0 0 0,-1 1 0 0 0,0 0 0 0 0,0 0 0 0 0,-4-2 0 0 0,-7-3 0 0 0,11 5 0 0 0,-1 0 0 0 0,0 0 0 0 0,1 0 0 0 0,-1 1 0 0 0,0-1 0 0 0,0 1 0 0 0,0 0 0 0 0,0 0 0 0 0,0 0 0 0 0,0 1 0 0 0,-1-1 0 0 0,1 1 0 0 0,0 0 0 0 0,0 0 0 0 0,0 1 0 0 0,0-1 0 0 0,0 1 0 0 0,0 0 0 0 0,0 0 0 0 0,0 0 0 0 0,-5 3 0 0 0,-1 0 0 0 0,2 0 0 0 0,1 2 0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5.0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3367 0 0,'0'0'258'0'0,"0"2"-156"0"0,1 0-76 0 0,0 4-6 0 0,-1 13 136 0 0,5 34 175 0 0,-2-30-141 0 0,2 42 18 0 0,-5-54-155 0 0,-2-2 11 0 0,4 2 54 0 0,0-4 44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9.8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95 0 1351 0 0,'0'0'216'0'0,"-18"8"210"0"0,14-5-400 0 0,0 1 1 0 0,1 0-1 0 0,-1 0 1 0 0,1 0 0 0 0,0 0-1 0 0,1 1 1 0 0,-1-1-1 0 0,1 1 1 0 0,0 0-1 0 0,-2 4 1 0 0,-3 11 91 0 0,-4 24 0 0 0,8-30-72 0 0,-12 66 146 0 0,12-62-120 0 0,1 1 0 0 0,2 35-1 0 0,0-18-6 0 0,-1 1 73 0 0,1 1 0 0 0,3 0 0 0 0,12 66 0 0 0,-3-60 28 0 0,-11-41-138 0 0,1 1 0 0 0,-1-1 0 0 0,1 0 1 0 0,-1 0-1 0 0,1 0 0 0 0,0 0 1 0 0,0 0-1 0 0,0 0 0 0 0,6 5 0 0 0,-7-8 127 0 0,17-3 58 0 0,-12 3-111 0 0,1-2-72 0 0,5-10 78 0 0,-6 4-28 0 0,-2-5-64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0.2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 41 975 0 0,'0'0'84'0'0,"-1"2"-16"0"0,-5 13 9 0 0,0 0-1 0 0,1 0 0 0 0,1 0 0 0 0,0 1 0 0 0,1 0 0 0 0,1-1 0 0 0,1 1 0 0 0,0 0 0 0 0,0 0 0 0 0,2 0 0 0 0,0 0 1 0 0,1 0-1 0 0,1 0 0 0 0,8 29 0 0 0,-9-41-52 0 0,-1 0 1 0 0,1 0-1 0 0,0 0 0 0 0,1 0 1 0 0,-1-1-1 0 0,6 7 0 0 0,-7-8 40 0 0,0-2-55 0 0,0 0-1 0 0,-1 0 1 0 0,1 1-1 0 0,0-1 0 0 0,-1 0 1 0 0,1 0-1 0 0,-1 1 1 0 0,1-1-1 0 0,0 0 0 0 0,-1 1 1 0 0,1-1-1 0 0,-1 0 0 0 0,1 1 1 0 0,0 0-1 0 0,0 0-1 0 0,-1-1 0 0 0,1 1 0 0 0,-1-1 0 0 0,1 1 0 0 0,0-1 0 0 0,-1 1 0 0 0,1-1 0 0 0,0 1 0 0 0,-1-1 0 0 0,1 0 0 0 0,0 1 0 0 0,-1-1 0 0 0,1 0 0 0 0,0 0 0 0 0,0 0 0 0 0,0 0 0 0 0,-1 0 0 0 0,1 1 0 0 0,0-1-1 0 0,0-1 1 0 0,4 1 21 0 0,-1-1 0 0 0,0-1 1 0 0,0 1-1 0 0,0-1 0 0 0,0 1 0 0 0,-1-1 0 0 0,1-1 0 0 0,0 1 0 0 0,-1 0 0 0 0,0-1 0 0 0,4-3 0 0 0,-1 1 14 0 0,0-1 1 0 0,-1 0 0 0 0,1-1-1 0 0,-1 1 1 0 0,4-9-1 0 0,-5 8-2 0 0,-1-1-1 0 0,-1 1 0 0 0,1-1 0 0 0,2-13 0 0 0,-2 6 29 0 0,-1 5-21 0 0,-1 0 0 0 0,0 1-1 0 0,0-1 1 0 0,-1 0-1 0 0,0 0 1 0 0,-1 0 0 0 0,0 0-1 0 0,-1 0 1 0 0,0 1-1 0 0,-5-16 1 0 0,5 19-7 0 0,0 0 1 0 0,-1 0-1 0 0,1 0 1 0 0,-1 0-1 0 0,0 1 0 0 0,-1-1 1 0 0,1 1-1 0 0,-1 0 1 0 0,0 0-1 0 0,0 0 0 0 0,-1 1 1 0 0,1-1-1 0 0,-1 1 1 0 0,0 0-1 0 0,0 1 1 0 0,-1-1-1 0 0,-6-3 0 0 0,8 6 65 0 0,-2 0 245 0 0,1 4-333 0 0,0 4-17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0.7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4319 0 0,'0'-1'13'0'0,"3"-1"227"0"0,7 10-606 0 0,1 6 434 0 0,1 0 1 0 0,-2 0-1 0 0,0 1 0 0 0,0 1 0 0 0,12 28 0 0 0,-11-16 15 0 0,-1 0 0 0 0,-2 1 0 0 0,9 55 0 0 0,-1 91 284 0 0,-16-173-362 0 0,0 2 10 0 0,3 28 118 0 0,-2-1-1 0 0,-1 0 0 0 0,-6 37 0 0 0,5-66-113 0 0,0 0 0 0 0,0 0 0 0 0,0-1 0 0 0,0 1 0 0 0,0 0 0 0 0,-1-1 0 0 0,1 1 0 0 0,0-1 0 0 0,-1 1 0 0 0,0-1 0 0 0,1 0 0 0 0,-1 0 0 0 0,0 0 0 0 0,1 1 0 0 0,-1-2 0 0 0,-4 3-1 0 0,5-3 7 0 0,0 0 1 0 0,-1 1-1 0 0,1-1 1 0 0,-1 0 0 0 0,1 0 0 0 0,0 0-1 0 0,-1 0 1 0 0,1-1 0 0 0,-1 1-1 0 0,1 0 1 0 0,-3-1 0 0 0,-6-2-16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1.1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34 3999 0 0,'0'0'856'0'0,"2"0"-768"0"0,2 1-60 0 0,-1-1-1 0 0,0-1 1 0 0,0 1-1 0 0,0 0 1 0 0,0-1-1 0 0,0 1 1 0 0,0-1 0 0 0,0 0-1 0 0,0 0 1 0 0,0 0-1 0 0,0-1 1 0 0,0 1-1 0 0,0-1 1 0 0,3-2-1 0 0,-2 1 11 0 0,0 1 1 0 0,0 0-1 0 0,1 0 0 0 0,-1 0 1 0 0,0 0-1 0 0,1 1 0 0 0,-1-1 1 0 0,1 1-1 0 0,0 0 0 0 0,-1 1 1 0 0,1-1-1 0 0,0 1 0 0 0,7 0 1 0 0,-3 2 27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1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39 5407 0 0,'0'0'576'0'0,"10"-3"-576"0"0,0-1 0 0 0,1 3 200 0 0,3 2-120 0 0,-3-2 0 0 0,1-3 8 0 0,6-4 0 0 0,-3 1 0 0 0,-3 4 0 0 0,1-5-88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4.5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67 1 3999 0 0,'0'0'306'0'0,"-5"6"-188"0"0,3-3-118 0 0,-9 8 11 0 0,7-6 17 0 0,1 1-1 0 0,0 0 0 0 0,1 0 1 0 0,-1 0-1 0 0,1 0 1 0 0,-1 7-1 0 0,-9 42 188 0 0,10-44-195 0 0,-5 28 83 0 0,3 0-1 0 0,1 78 1 0 0,20 78 227 0 0,-15-176-258 0 0,0 2 2 0 0,2-1 0 0 0,0 1-1 0 0,11 31 1 0 0,-12-43 20 0 0,1 1-70 0 0,2-1 45 0 0,-5-7 96 0 0,1-1-88 0 0,10 0-45 0 0,2-1 48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5.0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3367 0 0,'0'0'258'0'0,"0"2"-156"0"0,1 0-76 0 0,0 4-6 0 0,-1 13 136 0 0,5 34 175 0 0,-2-30-141 0 0,2 42 18 0 0,-5-54-155 0 0,-2-2 11 0 0,4 2 54 0 0,0-4 44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5.3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3999 0 0,'0'1'53'0'0,"1"0"0"0"0,-1 0 0 0 0,0 0 0 0 0,1 0 0 0 0,-1 0 0 0 0,0 0 0 0 0,0 0 0 0 0,0 0 0 0 0,0 0 0 0 0,0 0 0 0 0,0 0-1 0 0,0 1 1 0 0,-1 1 3 0 0,2 0 24 0 0,-1 0 0 0 0,8 34 80 0 0,-5-26-114 0 0,-2-5-15 0 0,0 0-1 0 0,0 0 0 0 0,0 0 0 0 0,-1 1 0 0 0,0 9 0 0 0,1 12 65 0 0,-1-26-9 0 0,1 0 2 0 0,0 1-59 0 0,2 18 104 0 0,-1-15-113 0 0,-2-4-5 0 0,0-1 0 0 0,1 1 1 0 0,-1-1-1 0 0,0 1 1 0 0,0 0-1 0 0,0-1 0 0 0,0 1 1 0 0,0-1-1 0 0,0 1 0 0 0,0-1 1 0 0,-1 1-1 0 0,1-1 1 0 0,0 1-1 0 0,-2 2 0 0 0,1-1 0 0 0,-1 9 42 0 0,2-10 3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5.7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83 3679 0 0,'0'0'284'0'0,"2"0"-186"0"0,4-3-56 0 0,0 0 0 0 0,-1-1 0 0 0,1 1 1 0 0,5-6-1 0 0,-5 4 20 0 0,1 0 0 0 0,0 0 0 0 0,10-4-1 0 0,-2 4 17 0 0,1 0 0 0 0,0 2 0 0 0,0 0 0 0 0,29-2 0 0 0,-28 3-38 0 0,1 2 29 0 0,-11 0-38 0 0,0 0 1 0 0,0-1-1 0 0,0 1 1 0 0,8-3-1 0 0,-4 2 24 0 0,-6 1-41 0 0,-1-1 1 0 0,0 1 0 0 0,1-1 0 0 0,-1 0 0 0 0,4-2 0 0 0,1 0 49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6.1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258 1 3079 0 0,'0'0'243'0'0,"-1"1"-118"0"0,-2 6-29 0 0,-1-1-29 0 0,0 0 0 0 0,0 0 0 0 0,0 0 0 0 0,-9 8 0 0 0,-10 14 114 0 0,17-20-150 0 0,1 0 0 0 0,-2-1 0 0 0,-9 11 0 0 0,-8 9 33 0 0,6-3 32 0 0,1 1-1 0 0,2 1 0 0 0,-17 36 1 0 0,19-35-15 0 0,9-19-55 0 0,0 0 0 0 0,-5 15 1 0 0,-1 7 48 0 0,6-19-29 0 0,1 1 1 0 0,-1-1 0 0 0,2 1-1 0 0,0-1 1 0 0,-1 13-1 0 0,1-19 34 0 0,2-5-75 0 0,0 1 0 0 0,0-1 1 0 0,-1 0-1 0 0,1 1 0 0 0,0-1 0 0 0,0 0 0 0 0,0 1 0 0 0,0-1 1 0 0,0 0-1 0 0,0 1 0 0 0,0-1 0 0 0,0 0 0 0 0,0 1 1 0 0,0-1-1 0 0,0 1 0 0 0,0-1 0 0 0,0 0 0 0 0,0 1 0 0 0,0-1 1 0 0,0 0-1 0 0,0 1 0 0 0,1-1 0 0 0,-1 0 0 0 0,0 1 0 0 0,0-1 1 0 0,0 0-1 0 0,1 1 0 0 0,-1-1 0 0 0,0 0 0 0 0,1 1 64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5.3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3999 0 0,'0'1'53'0'0,"1"0"0"0"0,-1 0 0 0 0,0 0 0 0 0,1 0 0 0 0,-1 0 0 0 0,0 0 0 0 0,0 0 0 0 0,0 0 0 0 0,0 0 0 0 0,0 0 0 0 0,0 0-1 0 0,0 1 1 0 0,-1 1 3 0 0,2 0 24 0 0,-1 0 0 0 0,8 34 80 0 0,-5-26-114 0 0,-2-5-15 0 0,0 0-1 0 0,0 0 0 0 0,0 0 0 0 0,-1 1 0 0 0,0 9 0 0 0,1 12 65 0 0,-1-26-9 0 0,1 0 2 0 0,0 1-59 0 0,2 18 104 0 0,-1-15-113 0 0,-2-4-5 0 0,0-1 0 0 0,1 1 1 0 0,-1-1-1 0 0,0 1 1 0 0,0 0-1 0 0,0-1 0 0 0,0 1 1 0 0,0-1-1 0 0,0 1 0 0 0,0-1 1 0 0,-1 1-1 0 0,1-1 1 0 0,0 1-1 0 0,-2 2 0 0 0,1-1 0 0 0,-1 9 42 0 0,2-10 3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6.4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17 3999 0 0,'2'0'306'0'0,"24"-3"-185"0"0,-8 2 73 0 0,-1-1 0 0 0,28-8-1 0 0,-43 10 23 0 0,-1 0-152 0 0,5 3 6 0 0,-6-3-66 0 0,0 1 1 0 0,1-1 0 0 0,-1 0-1 0 0,0 1 1 0 0,0 0 0 0 0,1-1-1 0 0,-1 1 1 0 0,0-1 0 0 0,0 1-1 0 0,0-1 1 0 0,1 1 0 0 0,-1-1 0 0 0,0 1-1 0 0,0 0 1 0 0,0-1 0 0 0,0 1-1 0 0,0-1 1 0 0,0 1 0 0 0,-1 0-1 0 0,1 0 9 0 0,0 3 1 0 0,0 0-1 0 0,0 0 1 0 0,0 0-1 0 0,-1-1 1 0 0,0 1-1 0 0,0 0 1 0 0,0 0-1 0 0,0-1 1 0 0,-1 1-1 0 0,1-1 1 0 0,-1 1-1 0 0,0-1 1 0 0,-2 4-1 0 0,-5 5 27 0 0,-1-1-1 0 0,-11 13 0 0 0,12-15 30 0 0,1 0 0 0 0,0 0-1 0 0,-10 17 1 0 0,17-26-54 0 0,1 1 0 0 0,0-1 1 0 0,-1 0-1 0 0,1 1 0 0 0,0-1 1 0 0,0 1-1 0 0,0 0 0 0 0,-1-1 1 0 0,1 1-1 0 0,0-1 0 0 0,0 1 1 0 0,0-1-1 0 0,0 1 0 0 0,0-1 1 0 0,0 1-1 0 0,0 0 0 0 0,0-1 0 0 0,0 1 1 0 0,0 0-12 0 0,1-1 0 0 0,-1 0 0 0 0,0 0 0 0 0,0 0 0 0 0,0 1 0 0 0,1-1-1 0 0,-1 0 1 0 0,0 0 0 0 0,0 0 0 0 0,0 0 0 0 0,1 1 0 0 0,-1-1 0 0 0,0 0 0 0 0,0 0 0 0 0,1 0 0 0 0,-1 0 0 0 0,0 0 0 0 0,1 0 0 0 0,-1 0 0 0 0,0 0 0 0 0,0 0 0 0 0,1 0 0 0 0,-1 0 0 0 0,1 0 0 0 0,1 0 1 0 0,0 0 0 0 0,0-1 0 0 0,0 1 1 0 0,0-1-1 0 0,0 1 0 0 0,0-1 1 0 0,-1 0-1 0 0,4-2 0 0 0,-2 2 5 0 0,0-1 0 0 0,0 1 0 0 0,0 0 1 0 0,0 0-1 0 0,0 1 0 0 0,0-1 0 0 0,5 0 0 0 0,14-4 74 0 0,24-5 71 0 0,-23 3-30 0 0,-17 6-103 0 0,-6 1-16 0 0,1 0 1 0 0,0-1 0 0 0,-1 1 0 0 0,1 0 0 0 0,0 0-1 0 0,-1 0 1 0 0,1 0 0 0 0,-1 0 0 0 0,1 0-1 0 0,0 0 1 0 0,-1 0 0 0 0,1 0 0 0 0,0 0 0 0 0,-1 1-1 0 0,1-1 1 0 0,0 0 0 0 0,4 1 11 0 0,-3-1-8 0 0,-1 0 0 0 0,0 0 1 0 0,0 0 0 0 0,0 0-1 0 0,-1 0 1 0 0,1 0 0 0 0,0 0-1 0 0,0 0 1 0 0,0 0 0 0 0,0 0-1 0 0,-1 0 1 0 0,1 1 0 0 0,0-1-1 0 0,0 0 1 0 0,0 1-3 0 0,-1 0 0 0 0,1-1-1 0 0,-1 1 1 0 0,1-1 0 0 0,-1 1 0 0 0,0 0 0 0 0,1-1-1 0 0,-1 1 1 0 0,0 0 0 0 0,0-1 0 0 0,0 1 0 0 0,1 0 0 0 0,-1 0-1 0 0,0-1 1 0 0,0 1 0 0 0,0 0 0 0 0,0-1 0 0 0,0 1-1 0 0,0 0 1 0 0,0 0 0 0 0,0-1 0 0 0,-1 2 0 0 0,0 4 16 0 0,0 0 0 0 0,0 0 0 0 0,0 0 0 0 0,-1 0 0 0 0,0-1 0 0 0,-1 1 0 0 0,1 0 0 0 0,-1-1 0 0 0,0 0 0 0 0,-6 8 0 0 0,1 0 24 0 0,-15 17 94 0 0,21-28-132 0 0,0-1-1 0 0,0 1 0 0 0,1 0 1 0 0,-2-1-1 0 0,1 1 0 0 0,0-1 1 0 0,0 1-1 0 0,0-1 0 0 0,-1 0 1 0 0,1 0-1 0 0,0 0 0 0 0,-4 0 1 0 0,0 1 12 0 0,0-1 0 0 0,-1 1 0 0 0,-10 5 0 0 0,14-7-11 0 0,1 1-1 0 0,-1 0 1 0 0,1-1 0 0 0,-1 1 0 0 0,1-1 0 0 0,-1 0 0 0 0,0 0-1 0 0,-4 0 1 0 0,-13 0 54 0 0,11-1-21 0 0,8 1-27 0 0,-1-1 0 0 0,0 0 0 0 0,0 0 0 0 0,0 1-1 0 0,-1 0 1 0 0,1-1 0 0 0,0 1 0 0 0,0 0 0 0 0,0 0 0 0 0,0 0 0 0 0,-4 1 0 0 0,5-1 48 0 0,2 1-11 0 0,2 3-57 0 0,-2-3-6 0 0,0 0-1 0 0,0-1 1 0 0,0 1 0 0 0,0 0-1 0 0,0-1 1 0 0,0 1 0 0 0,0-1-1 0 0,0 1 1 0 0,0-1 0 0 0,0 0-1 0 0,0 1 1 0 0,1-1 0 0 0,-1 0-1 0 0,0 0 1 0 0,0 0 0 0 0,0 0-1 0 0,2 0 1 0 0,10-1-82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6.8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 0 3679 0 0,'0'0'284'0'0,"0"2"-186"0"0,1 15-26 0 0,-1 0 0 0 0,0 0 1 0 0,-1-1-1 0 0,-1 1 0 0 0,-1 0 1 0 0,-1-1-1 0 0,-5 19 0 0 0,-8 43 272 0 0,16-60-248 0 0,-1-13-80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8.1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 3999 0 0,'0'0'586'0'0,"1"0"-500"0"0,20-4 90 0 0,-11 2-107 0 0,0 0 1 0 0,1 0-1 0 0,-1 2 0 0 0,1-1 1 0 0,-1 1-1 0 0,1 1 1 0 0,-1-1-1 0 0,1 2 0 0 0,11 2 1 0 0,-17-2-27 0 0,19 1 74 0 0,-5-1-40 0 0,-11-3-24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8.4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3999 0 0,'6'27'907'0'0,"5"152"-322"0"0,-10-144-431 0 0,-1-33 128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8.8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0 3079 0 0,'0'0'607'0'0,"0"3"-542"0"0,-2 6 19 0 0,1 0-1 0 0,0 0 0 0 0,1 0 0 0 0,0 0 1 0 0,0 0-1 0 0,2 14 0 0 0,0-13-68 0 0,-1 1-1 0 0,0 17 1 0 0,1 10 209 0 0,-2-30-180 0 0,-1-4-18 0 0,1 0 0 0 0,0 0 0 0 0,1 0 0 0 0,-1 0 0 0 0,1 0 0 0 0,1 8-1 0 0,-2-10-14 0 0,4 8 60 0 0,-3-8 339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9.2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1 132 2791 0 0,'0'0'348'0'0,"1"0"-265"0"0,4-2-44 0 0,0 1 1 0 0,-1-1-1 0 0,1 0 0 0 0,-1 0 1 0 0,0 0-1 0 0,5-4 0 0 0,12-5 87 0 0,29-12 188 0 0,95-28-1 0 0,-71 28-182 0 0,-59 17-121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9.5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265 1 4663 0 0,'0'0'360'0'0,"-5"7"-224"0"0,-21 33 192 0 0,-36 44 0 0 0,29-42-232 0 0,27-34-59 0 0,-1 1 2 0 0,1 0 0 0 0,0 0 0 0 0,-8 15-1 0 0,-2 7 58 0 0,10-22-65 0 0,1 1 1 0 0,-5 11-1 0 0,-20 59 131 0 0,1 20 318 0 0,28-97-456 0 0,0-1-14 0 0,1 0 0 0 0,-1 0 1 0 0,1 0-1 0 0,0 0 0 0 0,-1 0 1 0 0,1 1-1 0 0,0-1 0 0 0,1 4 0 0 0,4 3 120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9.9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110 1 5407 0 0,'-63'9'734'0'0,"61"-9"-715"0"0,1 0 0 0 0,0 1 0 0 0,-1-1 0 0 0,1 1-1 0 0,0 0 1 0 0,0-1 0 0 0,0 1 0 0 0,-1 0 0 0 0,1 0 0 0 0,0 0 0 0 0,0 0 0 0 0,0 0 0 0 0,0 0 0 0 0,0 0 0 0 0,1 0 0 0 0,-1 0 0 0 0,0 0 0 0 0,-1 3 0 0 0,2-3 53 0 0,0 1 13 0 0,3 7-43 0 0,0 0 0 0 0,1 0 0 0 0,0 0-1 0 0,0 0 1 0 0,1-1 0 0 0,0 1 0 0 0,11 12 0 0 0,2 4 31 0 0,-10-11-32 0 0,0 0 0 0 0,0 0-1 0 0,-1 1 1 0 0,-1 0 0 0 0,0 0 0 0 0,3 19-1 0 0,-6-22-7 0 0,0-2 25 0 0,-2 0-1 0 0,2 16 0 0 0,-3-22-42 0 0,0 0 0 0 0,0 0-1 0 0,-1 0 1 0 0,1 0-1 0 0,-1 0 1 0 0,0-1-1 0 0,0 1 1 0 0,-1 0 0 0 0,1 0-1 0 0,-3 3 1 0 0,-1 2 50 0 0,3-4-39 0 0,0-1 0 0 0,-1 1 0 0 0,1-1 0 0 0,-1 0 0 0 0,-5 5 0 0 0,8-8-21 0 0,-1 0 1 0 0,0 0-1 0 0,1-1 0 0 0,-1 1 0 0 0,0 0 1 0 0,0-1-1 0 0,1 1 0 0 0,-1 0 0 0 0,0-1 1 0 0,0 1-1 0 0,0-1 0 0 0,0 1 0 0 0,0-1 1 0 0,0 0-1 0 0,0 1 0 0 0,0-1 0 0 0,0 0 1 0 0,0 0-1 0 0,0 1 0 0 0,0-1 0 0 0,0 0 1 0 0,0 0-1 0 0,0 0 0 0 0,-1-1 0 0 0,-1 1 8 0 0,0 0-4 0 0,0 0-1 0 0,1 0 1 0 0,-1 0 0 0 0,0-1 0 0 0,1 1-1 0 0,-1-1 1 0 0,0 0 0 0 0,1 0-1 0 0,-1 0 1 0 0,1 0 0 0 0,0 0-1 0 0,-1 0 1 0 0,1-1 0 0 0,0 1 0 0 0,0-1-1 0 0,-1 0 1 0 0,1 1 0 0 0,1-1-1 0 0,-1 0 1 0 0,0 0 0 0 0,-2-4-1 0 0,-1 0 16 0 0,1-1 0 0 0,0 0 0 0 0,1 0-1 0 0,0 0 1 0 0,0 0 0 0 0,-3-9-1 0 0,5 9-2 0 0,0 1-1 0 0,0 0 0 0 0,0-1 1 0 0,0 1-1 0 0,1 0 1 0 0,0-1-1 0 0,1 1 0 0 0,-1 0 1 0 0,4-12-1 0 0,-1 4 24 0 0,2 1 0 0 0,0 0-1 0 0,8-16 1 0 0,-10 25-32 0 0,0 0 1 0 0,0 0-1 0 0,0 0 0 0 0,0 0 0 0 0,1 1 1 0 0,0-1-1 0 0,0 1 0 0 0,0 0 0 0 0,0 0 1 0 0,0 1-1 0 0,8-5 0 0 0,17-12 65 0 0,-23 15-57 0 0,-1 0 0 0 0,1 0-1 0 0,0 1 1 0 0,11-4 0 0 0,-1-1 9 0 0,25-6 99 0 0,-31 11-75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0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 1 3367 0 0,'0'0'258'0'0,"0"2"-166"0"0,1 8-27 0 0,0-1 0 0 0,0 1 1 0 0,-1-1-1 0 0,0 1 0 0 0,-1 0 1 0 0,0-1-1 0 0,-1 1 0 0 0,0-1 1 0 0,0 0-1 0 0,-1 1 0 0 0,0-1 1 0 0,-1 0-1 0 0,-5 10 0 0 0,4-13-49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0.9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 3999 0 0,'0'0'584'0'0,"2"0"-504"0"0,44-5 370 0 0,-33 3-386 0 0,-1 0-1 0 0,0 1 1 0 0,14 0-1 0 0,36 3 180 0 0,-45 0-188 0 0,1 0 0 0 0,29-3 0 0 0,-35 0-55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5.7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83 3679 0 0,'0'0'284'0'0,"2"0"-186"0"0,4-3-56 0 0,0 0 0 0 0,-1-1 0 0 0,1 1 1 0 0,5-6-1 0 0,-5 4 20 0 0,1 0 0 0 0,0 0 0 0 0,10-4-1 0 0,-2 4 17 0 0,1 0 0 0 0,0 2 0 0 0,0 0 0 0 0,29-2 0 0 0,-28 3-38 0 0,1 2 29 0 0,-11 0-38 0 0,0 0 1 0 0,0-1-1 0 0,0 1 1 0 0,8-3-1 0 0,-4 2 24 0 0,-6 1-41 0 0,-1-1 1 0 0,0 1 0 0 0,1-1 0 0 0,-1 0 0 0 0,4-2 0 0 0,1 0 49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1.3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1 5039 0 0,'0'0'532'0'0,"0"2"-474"0"0,2 8 36 0 0,-1 1 0 0 0,-1 0-1 0 0,-1 12 1 0 0,1 20-11 0 0,-4-4 47 0 0,3 10 24 0 0,1-46-94 0 0,5 4 12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1.6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5407 0 0,'0'0'-11'0'0,"1"1"-1"0"0,-1-1 1 0 0,0 1-1 0 0,0-1 0 0 0,0 1 1 0 0,1-1-1 0 0,-1 1 1 0 0,0-1-1 0 0,0 1 0 0 0,0-1 1 0 0,0 1-1 0 0,0-1 1 0 0,0 1-1 0 0,0-1 1 0 0,0 1-1 0 0,0-1 0 0 0,0 1 1 0 0,0 0-1 0 0,0-1 1 0 0,0 1-1 0 0,-1-1 0 0 0,1 1 1 0 0,-1 2-91 0 0,1 9-179 0 0,1 2 320 0 0,3 11 98 0 0,2 18 24 0 0,-2-2 53 0 0,0-21-137 0 0,-2-14 2 0 0,-1-1-82 0 0,-1 11 164 0 0,0-10-129 0 0,0-5 48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2.0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0 125 3999 0 0,'18'-7'227'0'0,"23"-13"-1"0"0,-3 1-48 0 0,23-5 86 0 0,32-16 17 0 0,-85 37-236 0 0,-1 1-1 0 0,0 0 0 0 0,1 0 1 0 0,-1 1-1 0 0,13-1 0 0 0,-14 1-16 0 0,9 0-18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2.3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189 4 5039 0 0,'-5'-4'388'0'0,"-2"5"-254"0"0,2 3-86 0 0,0 1 1 0 0,0-1-1 0 0,1 1 1 0 0,0 0-1 0 0,0 0 1 0 0,0 1-1 0 0,-6 11 1 0 0,4-7 33 0 0,-24 50 198 0 0,4-8-103 0 0,16-29-66 0 0,-31 65 268 0 0,38-81-347 0 0,1-1 0 0 0,-1 1 0 0 0,-1 10 0 0 0,-1 0 21 0 0,0 5-16 0 0,6-17-5 0 0,0 0-21 0 0,-1 9-11 0 0,0-4 0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2.6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3999 0 0,'7'2'87'0'0,"0"-1"0"0"0,0 0 0 0 0,0 0 0 0 0,12-1-1 0 0,3 0-96 0 0,-17 1 30 0 0,-1-1-1 0 0,0 1 0 0 0,1 0 0 0 0,6 2 0 0 0,-9-2 173 0 0,0-1-101 0 0,-2 0-70 0 0,1 0-14 0 0,-1 0 0 0 0,1 0 0 0 0,-1 0 0 0 0,1 0 0 0 0,-1 0 0 0 0,1 0 0 0 0,-1 0 0 0 0,1 0 0 0 0,-1 0 0 0 0,0 0 0 0 0,1 0 0 0 0,-1 1 0 0 0,1-1 0 0 0,-1 0 1 0 0,1 0-1 0 0,-1 0 0 0 0,1 1 0 0 0,-1-1 0 0 0,0 0 0 0 0,1 0 0 0 0,-1 1 0 0 0,1-1 0 0 0,-1 0 0 0 0,0 1 0 0 0,1-1 0 0 0,-1 1 0 0 0,0-1 0 0 0,0 0 0 0 0,1 1 0 0 0,-1-1 0 0 0,0 1 0 0 0,0-1 0 0 0,0 1 0 0 0,1 0 0 0 0,-1 0 3 0 0,0 0 1 0 0,-1 0-1 0 0,1 1 1 0 0,0-1-1 0 0,-1 0 1 0 0,1 0 0 0 0,0 0-1 0 0,-1 0 1 0 0,1 0-1 0 0,-1 1 1 0 0,-1 0-1 0 0,0 3 34 0 0,-4 6 11 0 0,0-1 0 0 0,0 1-1 0 0,-11 13 1 0 0,15-22-49 0 0,1-1 0 0 0,0 1 1 0 0,-1-1-1 0 0,1 1 0 0 0,-1-1 0 0 0,1 0 0 0 0,-1 0 0 0 0,-1 1 1 0 0,0 0 7 0 0,0 0 0 0 0,0 0 1 0 0,1 0-1 0 0,-1 1 0 0 0,1-1 1 0 0,-1 1-1 0 0,1-1 0 0 0,0 1 1 0 0,0 0-1 0 0,-3 6 0 0 0,4-7 77 0 0,-4 11 170 0 0,7-5-186 0 0,-1-5-61 0 0,10 7 95 0 0,-10-10-93 0 0,1 1 0 0 0,-1-1-1 0 0,1 1 1 0 0,-1-1 0 0 0,1 0 0 0 0,-1 0 0 0 0,1 0 0 0 0,-1 0 0 0 0,1 0 0 0 0,0 0 0 0 0,2-1-1 0 0,1 0 21 0 0,16-2 69 0 0,-17 2-84 0 0,0 0 0 0 0,0 0 0 0 0,0 1-1 0 0,0-1 1 0 0,4 1 0 0 0,-6 0-12 0 0,0 0 0 0 0,0 0 0 0 0,0 0 0 0 0,0-1 0 0 0,-1 1 0 0 0,1 0 0 0 0,0-1 0 0 0,3-1 0 0 0,-4 1-2 0 0,1 1-1 0 0,0-1 1 0 0,-1 1 0 0 0,1-1 0 0 0,0 1 0 0 0,0-1-1 0 0,-1 1 1 0 0,1 0 0 0 0,0 0 0 0 0,0 0 0 0 0,1 0-1 0 0,-2 0-3 0 0,-1 0 0 0 0,1 1 0 0 0,-1-1 0 0 0,1 0 0 0 0,-1 0 0 0 0,1 0 0 0 0,-1 0 0 0 0,1 0 0 0 0,-1 0 0 0 0,1 0 0 0 0,-1 0 0 0 0,1 0 0 0 0,-1 0 0 0 0,1-1 0 0 0,-1 1 0 0 0,1 0 0 0 0,0-1 0 0 0,17-5 119 0 0,0 1-10 0 0,-9 4-32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01.2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3679 0 0,'0'0'392'0'0,"6"7"-24"0"0,4 15-260 0 0,24 79 314 0 0,-33-100-416 0 0,43 88 498 0 0,-42-87-440 0 0,0 3 0 0 0,20 32 70 0 0,-20-34-42 0 0,0 1 10 0 0,28 52 273 0 0,-28-52-353 0 0,0 0 0 0 0,-1 1 0 0 0,1-1 0 0 0,-1 0-1 0 0,0 1 1 0 0,-1 0 0 0 0,1 5 0 0 0,1 0 47 0 0,1 35 167 0 0,-3-43-221 0 0,0-1 0 0 0,-1 1 0 0 0,1 0 0 0 0,0-1-1 0 0,0 1 1 0 0,-1-1 0 0 0,1 1 0 0 0,-1 0 0 0 0,0 1 0 0 0,-2 6 29 0 0,-11 66 340 0 0,4-27-210 0 0,-17 73 532 0 0,26-118-631 0 0,-1 2 0 0 0,-6 15 266 0 0,-7 16 107 0 0,14-35-249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01.9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3999 0 0,'0'0'426'0'0,"1"3"-348"0"0,1 8 1 0 0,-1-8-6 0 0,-1 0-1 0 0,6 31 59 0 0,3 6 58 0 0,-3 24 35 0 0,-5-60-199 0 0,0-1-1 0 0,-1 1 0 0 0,1 0 0 0 0,-1 0 0 0 0,0-1 0 0 0,-1 8 1 0 0,1-1-5 0 0,-1-2 12 0 0,0-7-24 0 0,1 1 0 0 0,0-1 0 0 0,0 1 0 0 0,0-1 1 0 0,0 1-1 0 0,0-1 0 0 0,0 1 0 0 0,0 0 0 0 0,0-1 1 0 0,1 1-1 0 0,-1-1 0 0 0,0 1 0 0 0,2 2 0 0 0,-1-2 376 0 0,2 6-309 0 0,-3-6-22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02.2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39 3079 0 0,'14'-9'466'0'0,"-11"8"-450"0"0,14-4 110 0 0,0 0-1 0 0,0 1 1 0 0,31-2-1 0 0,-13 3-16 0 0,-21 1-57 0 0,-1 1 0 0 0,19 0-1 0 0,59 1 168 0 0,27-1 394 0 0,-109 4-485 0 0,-7-3-64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04.8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 27 2271 0 0,'-9'-22'178'0'0,"8"18"-92"0"0,1 4-32 0 0,2 2-33 0 0,1 0 29 0 0,-3-1-49 0 0,1 19 55 0 0,0-17-48 0 0,-2 13 48 0 0,1 11 8 0 0,2 10 70 0 0,9 32 14 0 0,-8-49-46 0 0,-2 0 0 0 0,0 0 0 0 0,-2 24 0 0 0,-1 28 50 0 0,2-61-145 0 0,0 5 64 0 0,-3 27-1 0 0,3-33-28 0 0,-1 1-1 0 0,2 15 1 0 0,-1 10 37 0 0,1-3-34 0 0,0-25-24 0 0,-1-1-1 0 0,0 1 0 0 0,0-1 1 0 0,-2 8-1 0 0,1-9 0 0 0,1 0-1 0 0,-1 0 1 0 0,2 11 0 0 0,0 1 29 0 0,2 187 316 0 0,4-87-171 0 0,-7-79-34 0 0,-1 61-230 0 0,-1-8 458 0 0,2-18-436 0 0,0-35 186 0 0,8 266 74 0 0,-12-236-140 0 0,2-43 12 0 0,1-1-1 0 0,3 30 0 0 0,0-12-56 0 0,-1 0 0 0 0,-5 48-1 0 0,2-43 16 0 0,9 74 0 0 0,-3-58-46 0 0,0-12 37 0 0,1 80 302 0 0,-4-13-369 0 0,-4 10 162 0 0,0 77 45 0 0,4-117 62 0 0,0-32-213 0 0,-3 78 36 0 0,-3-23-16 0 0,4-16 3 0 0,2-50-26 0 0,5 28 109 0 0,-6-57-128 0 0,-1-9 0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07.0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78 2527 0 0,'27'-57'187'0'0,"-20"46"-33"0"0,-9 10 151 0 0,2 1 148 0 0,0-1-376 0 0,1 0 3 0 0,19 3 174 0 0,20 3-12 0 0,-9-4-1 0 0,-19 0-172 0 0,0-1 0 0 0,16-1 0 0 0,-4-3 81 0 0,-2 3-78 0 0,-10 1-22 0 0,36-5 155 0 0,-39 3-178 0 0,0 1-1 0 0,0 0 1 0 0,0 1 0 0 0,0 0 0 0 0,0 0 0 0 0,0 1-1 0 0,9 1 1 0 0,-5 1 4 0 0,1-1 0 0 0,-1-1 0 0 0,1 0 0 0 0,0-1 0 0 0,14-2 0 0 0,-3 1 31 0 0,105 8 218 0 0,-93-3-200 0 0,135 19 444 0 0,-86-10-293 0 0,-24-2-104 0 0,-32-5-6 0 0,2-2 0 0 0,37 2 0 0 0,151 2 157 0 0,-167-8-163 0 0,141-5 364 0 0,-51 4-135 0 0,-44 2-205 0 0,56-9 56 0 0,-104 7-24 0 0,54 5 0 0 0,-4 1 113 0 0,-56-3-184 0 0,-19 0-66 0 0,197 15 347 0 0,-120-15-209 0 0,21 0 37 0 0,-80-2-148 0 0,-27-1-22 0 0,1 2 0 0 0,0 0-1 0 0,23 4 1 0 0,-38-4-34 0 0,1-1-1 0 0,-1 0 1 0 0,1 0-1 0 0,-1 0 0 0 0,6-2 1 0 0,-6 2 1 0 0,0-1 0 0 0,0 1 0 0 0,0 0 1 0 0,0 0-1 0 0,0 0 0 0 0,1 0 0 0 0,2 1 0 0 0,4 1 30 0 0,-1-1 0 0 0,18 0 0 0 0,-8-1-12 0 0,24-1 28 0 0,-32 1-26 0 0,0-1 0 0 0,0 2 0 0 0,14 1 0 0 0,-13-1-1 0 0,-1-1 0 0 0,1 1 0 0 0,-1-2 0 0 0,22-3 0 0 0,-18 2-1 0 0,-1 1 0 0 0,18 0-1 0 0,83 1 119 0 0,-48-1-64 0 0,-39-1 5 0 0,-2-1-34 0 0,-17 2-41 0 0,25 1 38 0 0,5 2 24 0 0,-15-4 21 0 0,-21 1-80 0 0,0 1 0 0 0,0 0 0 0 0,0-1 0 0 0,0 1 1 0 0,0 0-1 0 0,-1 0 0 0 0,7 1 0 0 0,-2 0-11 0 0,34 0 0 0 0,-13 1 54 0 0,12 3 28 0 0,68 1 46 0 0,-82-3-112 0 0,-14-2 21 0 0,13-1-26 0 0,67 1 0 0 0,-52-3 53 0 0,-37 2-51 0 0,3 0-5 0 0,-1 0 0 0 0,1 0 0 0 0,-1-1 0 0 0,7-1 0 0 0,-3 1 3 0 0,1 2 4 0 0,-7-1 42 0 0,0-1 17 0 0,29 0-39 0 0,-28 0-35 0 0,-3 1 0 0 0,0 0 0 0 0,0 0 0 0 0,0 0 0 0 0,0-1 0 0 0,0 1 0 0 0,0 0 0 0 0,0 0 0 0 0,0 1 0 0 0,0-1 0 0 0,0 0 0 0 0,0 0 0 0 0,0 0 0 0 0,0 1 0 0 0,0-1 0 0 0,2 1 0 0 0,0 1 10 0 0,5 0 34 0 0,1-2-34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6.1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258 1 3079 0 0,'0'0'243'0'0,"-1"1"-118"0"0,-2 6-29 0 0,-1-1-29 0 0,0 0 0 0 0,0 0 0 0 0,0 0 0 0 0,-9 8 0 0 0,-10 14 114 0 0,17-20-150 0 0,1 0 0 0 0,-2-1 0 0 0,-9 11 0 0 0,-8 9 33 0 0,6-3 32 0 0,1 1-1 0 0,2 1 0 0 0,-17 36 1 0 0,19-35-15 0 0,9-19-55 0 0,0 0 0 0 0,-5 15 1 0 0,-1 7 48 0 0,6-19-29 0 0,1 1 1 0 0,-1-1 0 0 0,2 1-1 0 0,0-1 1 0 0,-1 13-1 0 0,1-19 34 0 0,2-5-75 0 0,0 1 0 0 0,0-1 1 0 0,-1 0-1 0 0,1 1 0 0 0,0-1 0 0 0,0 0 0 0 0,0 1 0 0 0,0-1 1 0 0,0 0-1 0 0,0 1 0 0 0,0-1 0 0 0,0 0 0 0 0,0 1 1 0 0,0-1-1 0 0,0 1 0 0 0,0-1 0 0 0,0 0 0 0 0,0 1 0 0 0,0-1 1 0 0,0 0-1 0 0,0 1 0 0 0,1-1 0 0 0,-1 0 0 0 0,0 1 0 0 0,0-1 1 0 0,0 0-1 0 0,1 1 0 0 0,-1-1 0 0 0,0 0 0 0 0,1 1 64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20.9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1745 1807 0 0,'-7'-29'146'0'0,"6"23"436"0"0,1 5-528 0 0,1-1 372 0 0,11-23 22 0 0,-6 11-372 0 0,-6 13-17 0 0,0-3 24 0 0,0 4-76 0 0,3-1-3 0 0,6-18 181 0 0,-6 12-114 0 0,2-14 82 0 0,0 6-57 0 0,-4 13-90 0 0,0 0 1 0 0,0 0-1 0 0,-1 0 0 0 0,1 0 1 0 0,-1 0-1 0 0,1-1 1 0 0,-1 1-1 0 0,0 0 0 0 0,0-3 1 0 0,0 4 78 0 0,4-7 64 0 0,-1 0-133 0 0,-1 0-4 0 0,0 2 47 0 0,1 2 3 0 0,4-10 129 0 0,-7 10-167 0 0,3 0-59 0 0,16-16 402 0 0,0-5-100 0 0,-17 23-214 0 0,10-15-23 0 0,-10 15-29 0 0,-1 1 9 0 0,0 0 1 0 0,0-1-1 0 0,0 1 0 0 0,0 0 1 0 0,0 0-1 0 0,-1-1 0 0 0,1 1 1 0 0,0-1-1 0 0,-1 1 1 0 0,0-1-1 0 0,1 1 0 0 0,0-3 1 0 0,-1-2 10 0 0,23-25 302 0 0,-9 10-259 0 0,-4 1 74 0 0,-9 17-127 0 0,-1 3-9 0 0,0-1 1 0 0,0 0-1 0 0,0 0 0 0 0,0 0 1 0 0,1 1-1 0 0,-1-1 0 0 0,0 0 1 0 0,0 0-1 0 0,1 0 1 0 0,-1 1-1 0 0,0-1 0 0 0,1 0 1 0 0,-1 1-1 0 0,1-1 1 0 0,-1 0-1 0 0,1 1 0 0 0,0-2 1 0 0,13-23 85 0 0,-12 20-54 0 0,0 0-1 0 0,1 0 1 0 0,0 0-1 0 0,6-7 1 0 0,-6 9-27 0 0,2-1 34 0 0,-1 0 0 0 0,0-1-1 0 0,0 1 1 0 0,5-11-1 0 0,8-17 215 0 0,-17 31-166 0 0,2-7-13 0 0,3-3-192 0 0,3-1 68 0 0,7-14 59 0 0,-7 13 66 0 0,6-4-37 0 0,-12 16-36 0 0,1-2-12 0 0,0-11 66 0 0,-2 12-47 0 0,-1 0-8 0 0,0 1 0 0 0,1 0 0 0 0,-1 0 0 0 0,0 0 0 0 0,1 0 0 0 0,-1 0 0 0 0,1 0 0 0 0,-1 0-1 0 0,1 0 1 0 0,0 1 0 0 0,0-1 0 0 0,-1 0 0 0 0,1 0 0 0 0,0 0 0 0 0,0 1 0 0 0,0-1 0 0 0,1-1 0 0 0,4-6 18 0 0,0-1 0 0 0,-1 0 1 0 0,5-9-1 0 0,-7 10 22 0 0,3 2-33 0 0,-3-2 1 0 0,2-4 42 0 0,0 5-56 0 0,1-2 6 0 0,22-26 61 0 0,-25 31-13 0 0,-1 0 0 0 0,0 0 0 0 0,0 0 0 0 0,-1 0 0 0 0,3-8 0 0 0,-3 7-75 0 0,1 0 1 0 0,-1 0-1 0 0,1 0 0 0 0,0 1 1 0 0,4-6-1 0 0,6-19 12 0 0,-8 23 12 0 0,9-19 315 0 0,-12 20-353 0 0,7-7-146 0 0,-5 7 187 0 0,4-9 30 0 0,0 0 0 0 0,5-16 0 0 0,0 7-44 0 0,-6 11 9 0 0,-5 9 6 0 0,2-9 74 0 0,5-19-60 0 0,-8 24 56 0 0,1-1 84 0 0,10-9-72 0 0,-8 8-177 0 0,-2 6 71 0 0,0 0 0 0 0,0 0 0 0 0,0 1 0 0 0,1-1 0 0 0,-1 0 0 0 0,1 1 0 0 0,-1-1-1 0 0,4-3 1 0 0,0-1 56 0 0,-1 0 0 0 0,0-1 0 0 0,6-15 0 0 0,-1 1-60 0 0,-6 16-29 0 0,2 0 42 0 0,0-1 11 0 0,1-1 0 0 0,-2 1 0 0 0,4-4 0 0 0,-7 8 0 0 0,5-17 0 0 0,-5 16 0 0 0,3-7 0 0 0,17-28 0 0 0,-9 19 0 0 0,-4 0 0 0 0,-6 18 7 0 0,-1 0 0 0 0,0-1-1 0 0,0 1 1 0 0,0 0-1 0 0,-1 0 1 0 0,1-1 0 0 0,0 1-1 0 0,-1 0 1 0 0,1-3-1 0 0,-1 0-6 0 0,1 0 0 0 0,-1 1 0 0 0,1-1-1 0 0,1 1 1 0 0,-1 0 0 0 0,2-5-1 0 0,6-11 1 0 0,-7 14 0 0 0,12-37 11 0 0,-13 40 32 0 0,1-3-33 0 0,0-1-10 0 0,2 0 0 0 0,0-2 0 0 0,-5 6 0 0 0,5-15 0 0 0,-4 17 0 0 0,0 0 0 0 0,0 1 0 0 0,0-1 0 0 0,0 0 0 0 0,1 0 0 0 0,-1 1 0 0 0,0-1 0 0 0,0 0 0 0 0,0 1 0 0 0,1-1 0 0 0,-1 0 0 0 0,0 1 0 0 0,1-1 0 0 0,-1 0 0 0 0,1 1 0 0 0,-1-1 0 0 0,1 0 0 0 0,8-7 0 0 0,-5 5 0 0 0,-2-1 0 0 0,-1-17 0 0 0,-1 14 0 0 0,3 0 0 0 0,1 1 0 0 0,2 0 0 0 0,-1 1 0 0 0,16-11 0 0 0,-13 8 0 0 0,-7 7 0 0 0,-1-2 0 0 0,15-11 0 0 0,-9 8 0 0 0,-1-1 0 0 0,-1 1 0 0 0,-1 3 0 0 0,0 0 0 0 0,0 1 0 0 0,0-1 0 0 0,-1 0 0 0 0,0-1 0 0 0,0 1 0 0 0,4-7 0 0 0,-6 9 0 0 0,2-4 0 0 0,-2 0 0 0 0,1 1 0 0 0,-2 1 11 0 0,0 2 32 0 0,-3 3-33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22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160 2 2527 0 0,'-1'0'187'0'0,"-3"-1"-134"0"0,3 0-46 0 0,0 1 0 0 0,0 0 0 0 0,0 0 0 0 0,0 0-1 0 0,0 0 1 0 0,0 1 0 0 0,0-1 0 0 0,0 0-1 0 0,0 0 1 0 0,0 0 0 0 0,0 1 0 0 0,0-1 0 0 0,0 1-1 0 0,0-1 1 0 0,0 1 0 0 0,0-1 0 0 0,-1 1-1 0 0,-13 13 149 0 0,9-8-128 0 0,-28 26 245 0 0,33-32-266 0 0,0 1-1 0 0,1-1 1 0 0,-1 0-1 0 0,0 1 1 0 0,1-1-1 0 0,-1 0 1 0 0,1 1-1 0 0,-1-1 1 0 0,0 1-1 0 0,1-1 1 0 0,-1 1-1 0 0,1 0 1 0 0,-1-1-1 0 0,1 1 1 0 0,-1-1-1 0 0,1 1 1 0 0,0 0-1 0 0,-1-1 1 0 0,1 1-1 0 0,0 0 1 0 0,0 0-1 0 0,-1 0 1 0 0,0 2 9 0 0,-6 9 37 0 0,1-1 0 0 0,0 1 0 0 0,1 0 0 0 0,1 0 0 0 0,-1 1 1 0 0,-2 16-1 0 0,-12 32 204 0 0,16-43-163 0 0,1-12-45 0 0,0 18 64 0 0,1 2 46 0 0,2-20-90 0 0,-1-5-65 0 0,1 0 1 0 0,-1-1-1 0 0,1 1 1 0 0,-1 0 0 0 0,0 0-1 0 0,1-1 1 0 0,-1 1-1 0 0,0 0 1 0 0,0 0 0 0 0,0 0-1 0 0,1-1 1 0 0,-1 1-1 0 0,0 0 1 0 0,0 0-1 0 0,0 0 1 0 0,0 0 0 0 0,0-1-1 0 0,-1 2 1 0 0,5 30 249 0 0,1-11-160 0 0,4 12 147 0 0,-4-16-133 0 0,-4-15-96 0 0,0 0-1 0 0,0 0 0 0 0,0 0 1 0 0,1 0-1 0 0,-1-1 1 0 0,0 1-1 0 0,1 0 1 0 0,-1-1-1 0 0,1 1 1 0 0,-1-1-1 0 0,1 1 1 0 0,3 2-1 0 0,8 6 163 0 0,-11-8-152 0 0,1 1-1 0 0,0-1 0 0 0,-1 1 1 0 0,1-1-1 0 0,0 0 0 0 0,0 0 1 0 0,0-1-1 0 0,0 1 0 0 0,0-1 0 0 0,0 1 1 0 0,1-1-1 0 0,-1 0 0 0 0,6 1 1 0 0,22 8 190 0 0,-29-10-192 0 0,4 2 42 0 0,11-1 22 0 0,-13 0 0 0 0,0-1-81 0 0,15-6 169 0 0,7 2-80 0 0,4-3 42 0 0,-24 5-54 0 0,8-2-1 0 0,-10 3-20 0 0,-1 0-37 0 0,10-6 59 0 0,-5 3-8 0 0,-1 0 0 0 0,0-1-1 0 0,11-9 1 0 0,-6 5 16 0 0,-3 2-29 0 0,-5 5-37 0 0,-1-1 0 0 0,0 1 0 0 0,0-1 0 0 0,0 0-1 0 0,0 0 1 0 0,-1 0 0 0 0,1-1 0 0 0,1-3 0 0 0,-1 5-13 0 0,3-13 56 0 0,1 2 30 0 0,-6 10-79 0 0,1 0 0 0 0,-1 0 0 0 0,1 0-1 0 0,-1 0 1 0 0,0-1 0 0 0,0 1 0 0 0,0 0 0 0 0,-1-1 0 0 0,1 1 0 0 0,-1-4 0 0 0,0-2 50 0 0,-1-15 124 0 0,-3-15-46 0 0,3 36-136 0 0,1 2-2 0 0,-1 1 1 0 0,1-1 0 0 0,-1 0-1 0 0,1 0 1 0 0,0 1 0 0 0,0-1-1 0 0,0 0 1 0 0,-1 0 0 0 0,1 0-1 0 0,0 0 1 0 0,0 0 0 0 0,0 1-1 0 0,0-1 1 0 0,0 0 0 0 0,0 0-1 0 0,1 0 1 0 0,-1-1 0 0 0,0-1-2 0 0,-3-9 31 0 0,-2-2-3 0 0,-3-17 43 0 0,4 14-4 0 0,-11-25 0 0 0,10 23-1 0 0,5 16-54 0 0,0 1 1 0 0,-1 0 0 0 0,1-1-1 0 0,-1 1 1 0 0,0-1 0 0 0,-2-3 0 0 0,1 2-9 0 0,-1 0 0 0 0,0 0 1 0 0,0 1-1 0 0,0-1 1 0 0,0 1-1 0 0,-6-5 0 0 0,-14-23 173 0 0,22 29-180 0 0,0 1 0 0 0,1 0 0 0 0,-1 0 1 0 0,0 0-1 0 0,0 0 0 0 0,0 1 0 0 0,0-1 0 0 0,0 0 1 0 0,0 0-1 0 0,-1 1 0 0 0,1-1 0 0 0,0 0 0 0 0,0 1 1 0 0,0-1-1 0 0,-1 1 0 0 0,1 0 0 0 0,0-1 0 0 0,-1 1 1 0 0,-1 0-1 0 0,0-1 18 0 0,-24 0 34 0 0,-12 0 92 0 0,30 0-137 0 0,4 0-8 0 0,0 1-1 0 0,0-1 0 0 0,0 1 0 0 0,-7 1 0 0 0,-4-1 49 0 0,12 0-35 0 0,1-1-1 0 0,-1 1 1 0 0,0 1 0 0 0,1-1-1 0 0,-1 0 1 0 0,-6 3-1 0 0,4-1-2 0 0,-10 7 42 0 0,9-3-53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26.9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1062 1807 0 0,'0'1'1404'0'0,"0"-1"-1385"0"0,5-1 53 0 0,3-2 3 0 0,10-8 193 0 0,-16 11-258 0 0,0 0-14 0 0,9-7 126 0 0,20-23 91 0 0,-30 29-160 0 0,14-10 65 0 0,17-16 120 0 0,-25 23-179 0 0,7-1 60 0 0,-9 0-98 0 0,-4 4-14 0 0,0 0 1 0 0,-1 1-1 0 0,1-1 1 0 0,0 0-1 0 0,0 1 0 0 0,0-1 1 0 0,0 0-1 0 0,0 1 0 0 0,0-1 1 0 0,0 1-1 0 0,0-1 1 0 0,0 1-1 0 0,0 0 0 0 0,0 0 1 0 0,0-1-1 0 0,2 1 0 0 0,-1-1 47 0 0,5-3-32 0 0,5-4 55 0 0,-8 5-41 0 0,-1 1 0 0 0,0 0 0 0 0,0-1 1 0 0,0 0-1 0 0,3-3 0 0 0,17-29 173 0 0,-16 23-119 0 0,-7 10-78 0 0,1 0 0 0 0,0 0 0 0 0,0 0 0 0 0,0 0 0 0 0,1 0 0 0 0,-1 1 0 0 0,0-1-1 0 0,1 0 1 0 0,2-2 0 0 0,-2 2 11 0 0,0 0 0 0 0,0 0-1 0 0,0-1 1 0 0,-1 1-1 0 0,1 0 1 0 0,1-4 0 0 0,-2 4-13 0 0,-1 1 0 0 0,1-1 0 0 0,0 1 0 0 0,0 0 0 0 0,0-1 0 0 0,0 1-1 0 0,0 0 1 0 0,0 0 0 0 0,0 0 0 0 0,3-2 0 0 0,0 0 5 0 0,-1 1-4 0 0,0 0-1 0 0,0-1 1 0 0,0 1-1 0 0,-1-1 0 0 0,1 1 1 0 0,3-6-1 0 0,1-6 198 0 0,-6 13-185 0 0,1-2 21 0 0,9-4-36 0 0,12-7 163 0 0,-19 13-159 0 0,1-1-22 0 0,12-14 162 0 0,-1 3-34 0 0,-15 12-106 0 0,2-2 6 0 0,0 1 0 0 0,0-1 0 0 0,-1 0 0 0 0,1 0 0 0 0,-1 0 0 0 0,3-5 0 0 0,14-15 137 0 0,-3 5-107 0 0,-14 16-5 0 0,5-8 3 0 0,0 5 1 0 0,1-1 11 0 0,-7 4-57 0 0,1 0-1 0 0,0 1 1 0 0,0-1 0 0 0,0 1 0 0 0,0-1 0 0 0,0 1-1 0 0,3-2 1 0 0,0 1 26 0 0,-1-1-1 0 0,1-1 1 0 0,7-6 0 0 0,4-5 43 0 0,17-17 85 0 0,-31 30-134 0 0,11-5 34 0 0,-11 5-41 0 0,18-9 36 0 0,18-9 3 0 0,-16 9 75 0 0,-19 9-117 0 0,1 0-1 0 0,-1 0 1 0 0,1 1 0 0 0,0-1 0 0 0,4-1-1 0 0,-6 3-10 0 0,0 0 0 0 0,0-1 0 0 0,0 1 0 0 0,0-1 0 0 0,0 0 0 0 0,0 0 0 0 0,0 0 0 0 0,0 0 0 0 0,-1 0 0 0 0,3-1-1 0 0,3-2 14 0 0,-3 2 48 0 0,-4 2-59 0 0,0-1-1 0 0,0 1 1 0 0,0 0 0 0 0,0-1-1 0 0,0 1 1 0 0,0 0-1 0 0,0-1 1 0 0,0 1 0 0 0,1 0-1 0 0,-1 0 1 0 0,0-1-1 0 0,0 1 1 0 0,0 0 0 0 0,1 0-1 0 0,-1-1 1 0 0,0 1-1 0 0,0 0 1 0 0,0 0-1 0 0,1-1 1 0 0,-1 1 0 0 0,0 0-1 0 0,1 0 1 0 0,-1 0-1 0 0,0 0 1 0 0,0-1 0 0 0,1 1-1 0 0,-1 0 1 0 0,0 0-1 0 0,1 0 1 0 0,-1 0 0 0 0,0 0-1 0 0,1 0 1 0 0,2-1 6 0 0,21-10 58 0 0,-21 11-65 0 0,10-7 65 0 0,10-8 11 0 0,5 1-77 0 0,-22 9 0 0 0,0-1 11 0 0,1 1 32 0 0,0 0-22 0 0,1 0 11 0 0,-1-1 0 0 0,0 0 0 0 0,8-10 0 0 0,0-7 21 0 0,-11 17-42 0 0,0 3 42 0 0,-2 3-51 0 0,8-7 71 0 0,-8 6-60 0 0,8-12 27 0 0,11-35 24 0 0,11-4 126 0 0,-12 29-150 0 0,-17 21-24 0 0,3-4 19 0 0,0 1 0 0 0,0-1 1 0 0,-1 1-1 0 0,5-8 0 0 0,-5 6-25 0 0,0-1-10 0 0,1 0 0 0 0,-1 2 11 0 0,-3 3 24 0 0,3-15-17 0 0,-5 16 1 0 0,15-31 165 0 0,-15 31-170 0 0,6-8 36 0 0,-5 9 3 0 0,0 0 1 0 0,4-4-33 0 0,2-1 22 0 0,-1-1-33 0 0,0 3 1 0 0,-3 3 32 0 0,2-1-22 0 0,-3 0 22 0 0,2-2-22 0 0,3 0 22 0 0,-1 1-22 0 0,-4 2 22 0 0,4 0-22 0 0,-4 0 22 0 0,4-5-33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29.4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63 151 2791 0 0,'0'0'407'0'0,"-5"6"-323"0"0,1 0-31 0 0,3-4 11 0 0,-16 20 202 0 0,13-17-189 0 0,-1 1-20 0 0,1 1 1 0 0,0 0-1 0 0,0 0 0 0 0,-4 10 1 0 0,7-14-30 0 0,0 1 0 0 0,-1 0 0 0 0,1-1 0 0 0,1 1 0 0 0,-1 0 0 0 0,1-1 1 0 0,-1 1-1 0 0,1 0 0 0 0,0 0 0 0 0,1 6 0 0 0,1 26 229 0 0,-2-34-195 0 0,10 16 142 0 0,-6-11-168 0 0,0-1 0 0 0,1-1 0 0 0,0 1 0 0 0,0-1 0 0 0,1 0 0 0 0,-1 0 0 0 0,1 0 1 0 0,0-1-1 0 0,0 0 0 0 0,1 0 0 0 0,-1 0 0 0 0,12 3 0 0 0,-17-6-26 0 0,5 1 18 0 0,-1 0 0 0 0,1 0 0 0 0,0-1 0 0 0,0 0 0 0 0,0 0 1 0 0,0 0-1 0 0,9-1 0 0 0,-9 1-18 0 0,-2-1 5 0 0,0 0 0 0 0,0 0-1 0 0,0 0 1 0 0,0-1 0 0 0,0 1-1 0 0,0-1 1 0 0,4-1 0 0 0,-5 1-12 0 0,3 0 26 0 0,0-1 1 0 0,0 0-1 0 0,0 0 0 0 0,9-6 0 0 0,15-6 102 0 0,-28 13-123 0 0,0 1 1 0 0,0-1 0 0 0,1 0 0 0 0,-1 0-1 0 0,0 0 1 0 0,0 0 0 0 0,0 0-1 0 0,2-2 1 0 0,4-2 6 0 0,5 1 59 0 0,-10 2-58 0 0,8-7 23 0 0,20-19 176 0 0,-27 25-194 0 0,-1 0 1 0 0,0 0-1 0 0,0 0 1 0 0,0 0-1 0 0,0 0 0 0 0,0-1 1 0 0,-1 1-1 0 0,0-1 1 0 0,1 0-1 0 0,-1 0 0 0 0,-1 0 1 0 0,3-4-1 0 0,-3 0 23 0 0,0 0 0 0 0,-1 0 0 0 0,0 0 0 0 0,0 1 0 0 0,-2-14-1 0 0,2 20-43 0 0,-1-6 11 0 0,-4-7 78 0 0,-6-12 14 0 0,5 16-52 0 0,-5-6 11 0 0,9 13-52 0 0,0 1 0 0 0,0-1 0 0 0,0 0-1 0 0,0 1 1 0 0,0-1 0 0 0,0 1 0 0 0,-1-1-1 0 0,-2-1 1 0 0,1 2 10 0 0,1-1 0 0 0,0 0 0 0 0,0 0 0 0 0,0 0 0 0 0,-5-6 0 0 0,-33-36 118 0 0,33 35-122 0 0,4 5 6 0 0,-1-1 0 0 0,0 1 1 0 0,0 0-1 0 0,0 0 0 0 0,-7-5 0 0 0,12 10-20 0 0,0 0-1 0 0,0 0 0 0 0,0 0 1 0 0,0 0-1 0 0,0 0 1 0 0,-1 0-1 0 0,1 0 1 0 0,0-1-1 0 0,0 1 1 0 0,0 0-1 0 0,0 0 1 0 0,0 0-1 0 0,-1 0 1 0 0,1 0-1 0 0,0 0 1 0 0,0 0-1 0 0,0 0 1 0 0,0 0-1 0 0,0 0 1 0 0,-1 0-1 0 0,1 0 1 0 0,0 0-1 0 0,0 0 1 0 0,0 0-1 0 0,0 0 0 0 0,0 0 1 0 0,-1 0-1 0 0,1 0 1 0 0,0 0-1 0 0,0 0 1 0 0,0 0-1 0 0,0 1 1 0 0,0-1-1 0 0,-1 0 1 0 0,1 0-1 0 0,-6 1 53 0 0,4-2-50 0 0,0 0 0 0 0,0 0 0 0 0,0 1-1 0 0,0-1 1 0 0,0 1 0 0 0,0-1 0 0 0,-1 1 0 0 0,1 0 0 0 0,0 0 0 0 0,0 0 0 0 0,-4 1 0 0 0,-26 10 94 0 0,10-1-105 0 0,18-9 19 0 0,1 1-1 0 0,0 0 1 0 0,0 0-1 0 0,-1 0 1 0 0,2 1 0 0 0,-4 2-1 0 0,3-2-3 0 0,0-1 0 0 0,0 1 0 0 0,-1-1 0 0 0,1 0-1 0 0,-4 3 1 0 0,6-5-6 0 0,-1 0-1 0 0,1 1 1 0 0,0-1 0 0 0,0 0-1 0 0,0 1 1 0 0,0 0-1 0 0,0-1 1 0 0,0 1-1 0 0,1 0 1 0 0,-1-1-1 0 0,0 1 1 0 0,0 0-1 0 0,0 0 1 0 0,1 0-1 0 0,-1-1 1 0 0,0 1-1 0 0,0 2 1 0 0,-2 1 24 0 0,-2 0-24 0 0,1 1-1 0 0,0-1 1 0 0,0 1 0 0 0,0-1 0 0 0,0 1 0 0 0,-2 6 0 0 0,3-7 6 0 0,1 0 0 0 0,0-1-1 0 0,0 1 1 0 0,0 0-1 0 0,0 1 1 0 0,1-1-1 0 0,-1 0 1 0 0,0 9-1 0 0,-2 4 40 0 0,-1 3-37 0 0,3-15-7 0 0,2 19 58 0 0,1-15-60 0 0,-1-2 1 0 0,2 0 0 0 0,-1 0 0 0 0,1 0 0 0 0,4 11 0 0 0,0 6 51 0 0,-5-20-53 0 0,10 25 0 0 0,-10-25 0 0 0,0 1 0 0 0,9 9 0 0 0,-8-11 0 0 0,16 10 0 0 0,-16-10 1 0 0,1-1-2 0 0,14 2 12 0 0,14 1 42 0 0,-25-4-54 0 0,-3-1 2 0 0,0 1 1 0 0,-1-1-1 0 0,1 0 0 0 0,0 0 1 0 0,0 0-1 0 0,0 0 0 0 0,-1-1 1 0 0,6 0-1 0 0,28-4 52 0 0,-26 2-46 0 0,1-1 0 0 0,0 0 0 0 0,-1 0 1 0 0,0-1-1 0 0,0-1 0 0 0,0 0 0 0 0,-1 0 0 0 0,15-12 0 0 0,-18 13-7 0 0,3-2 0 0 0,-1 0 0 0 0,-1-1 0 0 0,1 1 0 0 0,-1-2 0 0 0,0 1 0 0 0,-1-1 0 0 0,7-10 0 0 0,6-10-72 0 0,-13 9 72 0 0,-4 11 0 0 0,-2 0 0 0 0,0 5 0 0 0,1 1 0 0 0,-1 0 0 0 0,0 0 0 0 0,0 0 0 0 0,0 0 0 0 0,0-1 0 0 0,-1 1 0 0 0,1 0 0 0 0,-1 0 0 0 0,0 0 0 0 0,-1-4 0 0 0,0 1 0 0 0,-2-7-10 0 0,1 10-22 0 0,-8-8 10 0 0,6 6 23 0 0,0 0-1 0 0,0 0 1 0 0,0 1-1 0 0,-1 0 1 0 0,0 0-1 0 0,1 0 1 0 0,-1 1-1 0 0,0 0 1 0 0,-1 0-1 0 0,-10-3 1 0 0,-3 1-24 0 0,1 2 0 0 0,-29-3-1 0 0,38 5 24 0 0,3 3-10 0 0,4-2-33 0 0,-5-1 32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2.0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2271 0 0,'0'0'1194'0'0,"4"13"-897"0"0,7 1-116 0 0,-5-7-85 0 0,1 0-1 0 0,10 9 0 0 0,3 2 147 0 0,-6-6-159 0 0,0 1 135 0 0,-1 0 0 0 0,15 18-1 0 0,-22-23-139 0 0,-3-2 3 0 0,10 8 80 0 0,-12-13-146 0 0,9 14 149 0 0,-7-11-143 0 0,11 19 339 0 0,-11-15-308 0 0,-2-5-22 0 0,0 0 0 0 0,0-1 0 0 0,0 1 1 0 0,1 0-1 0 0,-1-1 0 0 0,1 1 0 0 0,0-1 0 0 0,0 1 0 0 0,0-1 0 0 0,0 0 1 0 0,4 4-1 0 0,4 9 130 0 0,-9-14-30 0 0,0 2-18 0 0,10 12-10 0 0,-2-2 77 0 0,-4-6-117 0 0,-1 0 0 0 0,0 1 0 0 0,6 13-1 0 0,-6-15 29 0 0,3 8 92 0 0,-1-1-74 0 0,-6-12 42 0 0,16 11 3 0 0,-3 0-36 0 0,-12-11 75 0 0,1 0-126 0 0,2 3 3 0 0,-3-3 276 0 0,0-2-291 0 0,3-6-44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3.1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116 2 2527 0 0,'-3'-1'455'0'0,"-9"4"-294"0"0,-2-2 94 0 0,13 0-190 0 0,0 0-11 0 0,-5 7-21 0 0,1-2 5 0 0,-1 1-1 0 0,1 1 1 0 0,0-1-1 0 0,1 1 1 0 0,0 0-1 0 0,-6 15 1 0 0,-15 47 250 0 0,18-54-169 0 0,2 1-44 0 0,5-15 56 0 0,0-2-68 0 0,0 1 1 0 0,-1-1-1 0 0,1 1 0 0 0,0-1 0 0 0,0 1 1 0 0,-1-1-1 0 0,1 1 0 0 0,0 0 0 0 0,0-1 1 0 0,0 1-1 0 0,0-1 0 0 0,0 1 0 0 0,0-1 1 0 0,0 1-1 0 0,0 0 0 0 0,0-1 0 0 0,0 2 1 0 0,2-1-55 0 0,0 1-11 0 0,15 5 123 0 0,-13-7-111 0 0,0 0-14 0 0,14 10 126 0 0,-16-8-114 0 0,18 8 61 0 0,-12-7-29 0 0,26 8 131 0 0,-4 1-17 0 0,-8-4-58 0 0,10 0 166 0 0,-19-8 139 0 0,-12-1-346 0 0,5-3-45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4.1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25 1807 0 0,'0'0'488'0'0,"7"-8"-165"0"0,-5 6-248 0 0,-1 2 10 0 0,16-2 128 0 0,-13 1-204 0 0,0 1 0 0 0,0-1-1 0 0,0 1 1 0 0,0 0-1 0 0,0 0 1 0 0,8 1-1 0 0,-8 0 19 0 0,12-2 294 0 0,-2 1-196 0 0,2 3-90 0 0,1-3 37 0 0,-16 0 148 0 0,7-4-48 0 0,-8 3-169 0 0,0 0 0 0 0,1 1-1 0 0,-1-1 1 0 0,0 1 0 0 0,1-1-1 0 0,-1 1 1 0 0,0-1 0 0 0,1 1-1 0 0,-1-1 1 0 0,1 1 0 0 0,-1-1-1 0 0,1 1 1 0 0,-1 0 0 0 0,1-1-1 0 0,-1 1 1 0 0,1 0 0 0 0,-1-1-1 0 0,1 1 1 0 0,0 0 0 0 0,-1 0-1 0 0,1 0 1 0 0,0-1 0 0 0,0 1-1 0 0,3-1 910 0 0,-3 10-794 0 0,0 1-62 0 0,0 0 0 0 0,-1 1 1 0 0,-1 11-1 0 0,0 6 31 0 0,0-21-52 0 0,4 25 63 0 0,-1-12-27 0 0,-2-10-4 0 0,2 0 0 0 0,-1 0 0 0 0,1 0 0 0 0,6 17-1 0 0,3-5 126 0 0,-11-21-125 0 0,1 0-48 0 0,-1-1 0 0 0,0 0 0 0 0,0 1 1 0 0,0-1-1 0 0,0 0 0 0 0,0 1 0 0 0,0-1 0 0 0,0 0 0 0 0,1 1 0 0 0,-1-1 0 0 0,0 0 0 0 0,0 0 1 0 0,0 1-1 0 0,1-1 0 0 0,-1 0 0 0 0,0 0 0 0 0,0 1 0 0 0,1-1 0 0 0,-1 0 0 0 0,0 0 0 0 0,1 0 1 0 0,-1 0-1 0 0,0 1 0 0 0,9-3-9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09.1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87 946 2271 0 0,'-1'-11'28'0'0,"1"11"-30"0"0,0-1 0 0 0,-1 0 1 0 0,1 0-1 0 0,0 0 0 0 0,0 0 0 0 0,0 0 1 0 0,0 1-1 0 0,-1-1 0 0 0,1 0 1 0 0,0 0-1 0 0,-1 0 0 0 0,1 1 0 0 0,-1-1 1 0 0,1 0-1 0 0,-1 0 0 0 0,0 0 0 0 0,0 0 36 0 0,0 1 0 0 0,0-1 0 0 0,0 1 0 0 0,1 0 0 0 0,-1-1 0 0 0,0 1 0 0 0,0 0 0 0 0,0 0 0 0 0,0 0-1 0 0,0 0 1 0 0,0-1 0 0 0,-2 2 0 0 0,2-2-32 0 0,1 1 1 0 0,-1 0-1 0 0,0 0 0 0 0,0 0 0 0 0,1 0 0 0 0,-1 0 0 0 0,0 0 1 0 0,0 0-1 0 0,1 0 0 0 0,-1 0 0 0 0,0 0 0 0 0,0 0 1 0 0,1 0-1 0 0,-1 1 0 0 0,0-1 0 0 0,0 0 0 0 0,1 0 1 0 0,-1 1-1 0 0,0 0 0 0 0,0 0 22 0 0,0 0 1 0 0,-1-1-1 0 0,1 1 1 0 0,0 0-1 0 0,0 0 1 0 0,0-1-1 0 0,-1 1 1 0 0,1-1-1 0 0,0 1 1 0 0,-1-1-1 0 0,-1 1 0 0 0,-27 5 456 0 0,30-6-471 0 0,0 0 0 0 0,0 0-1 0 0,0 0 1 0 0,0-1 0 0 0,0 1-1 0 0,0 0 1 0 0,0 0 0 0 0,0 0-1 0 0,0 0 1 0 0,0 0 0 0 0,0 0-1 0 0,0 0 1 0 0,0-1 0 0 0,0 1-1 0 0,0 0 1 0 0,0 0-1 0 0,0 0 1 0 0,0 0 0 0 0,0 0-1 0 0,0 0 1 0 0,0 0 0 0 0,0-1-1 0 0,0 1 1 0 0,0 0 0 0 0,0 0-1 0 0,0 0 1 0 0,0 0 0 0 0,0 0-1 0 0,0 0 1 0 0,0 0 0 0 0,0-1-1 0 0,0 1 1 0 0,0 0-1 0 0,0 0 1 0 0,0 0 0 0 0,0 0-1 0 0,-1 0 1 0 0,1 0 0 0 0,0 0-1 0 0,0 0 1 0 0,0 0 0 0 0,0 0-1 0 0,0 0 1 0 0,0 0 0 0 0,0-1-1 0 0,0 1 1 0 0,-1 0 0 0 0,1 0-1 0 0,0 0 1 0 0,0 0-1 0 0,0 0 1 0 0,0 0 0 0 0,0 0-1 0 0,0 0 1 0 0,0 0 0 0 0,-1 0-1 0 0,1 0 1 0 0,0 0 0 0 0,0 0-1 0 0,0 0 1 0 0,0 0 0 0 0,0 0-1 0 0,0 0 1 0 0,0 1 0 0 0,-1-1-1 0 0,1 0 1 0 0,4-7 183 0 0,2 0-143 0 0,-3 4-26 0 0,0-1-1 0 0,0 1 1 0 0,0 0-1 0 0,0 0 1 0 0,6-3-1 0 0,36-24 130 0 0,-26 16-98 0 0,-5 2-21 0 0,-7 7-5 0 0,-1 1-1 0 0,10-11 1 0 0,-10 9 1 0 0,-1 1 0 0 0,13-8 1 0 0,18-15 72 0 0,-12 9-12 0 0,41-32 464 0 0,-31 24-590 0 0,-29 23 73 0 0,0 0 0 0 0,0 0 0 0 0,6-7 0 0 0,-7 6-22 0 0,-4 5-14 0 0,0 0 0 0 0,1-1 1 0 0,-1 1-1 0 0,0 0 0 0 0,1 0 1 0 0,-1-1-1 0 0,0 1 0 0 0,1 0 1 0 0,-1-1-1 0 0,0 1 0 0 0,0-1 0 0 0,1 1 1 0 0,-1 0-1 0 0,0-1 0 0 0,0 1 1 0 0,0-1-1 0 0,0 1 0 0 0,0 0 1 0 0,0-1-1 0 0,1 1 0 0 0,-1-1 1 0 0,0 1-1 0 0,0 0 0 0 0,0-1 0 0 0,-1 0 1 0 0,1-6 567 0 0,-2 8-536 0 0,1 0-1 0 0,-1 0 1 0 0,0 0 0 0 0,1 0 0 0 0,-1 0-1 0 0,1 1 1 0 0,-1-1 0 0 0,-1 3 0 0 0,1-2 4 0 0,-17 17-30 0 0,1 1 1 0 0,2 0 0 0 0,-28 43 0 0 0,19-26-61 0 0,-18 11 69 0 0,0-7 110 0 0,20-19-332 0 0,17-17 206 0 0,10-10 0 0 0,-1-1 0 0 0,2 1 0 0 0,-1 0 0 0 0,6-6 0 0 0,0 2 0 0 0,-4 4 0 0 0,1-1 0 0 0,-1-1 0 0 0,11-13 0 0 0,20-28 146 0 0,59-61-1 0 0,-54 64-100 0 0,-19 21-45 0 0,-18 21-2 0 0,0-1 2 0 0,8-16 14 0 0,-23 30 65 0 0,8-9-72 0 0,0 0-1 0 0,1 1 1 0 0,-1-1-1 0 0,0 1 0 0 0,1 0 1 0 0,-3 3-1 0 0,-6 10 9 0 0,0-1 0 0 0,-1 0-1 0 0,-21 21 1 0 0,16-17-12 0 0,-17 22-1 0 0,-22 38 137 0 0,112-133-39 0 0,-39 39-94 0 0,0-1 0 0 0,28-36-1 0 0,71-89 195 0 0,-33 62 27 0 0,-83 79-174 0 0,-2 2 11 0 0,-12 11-1 0 0,1 1-1 0 0,-18 22 0 0 0,-2 3 7 0 0,4-5-11 0 0,17-19 4 0 0,-23 21 0 0 0,23-22 26 0 0,10-12 241 0 0,6-8-256 0 0,117-118-197 0 0,-36 39 67 0 0,-67 69 94 0 0,0 0 1 0 0,31-20-1 0 0,16-13 86 0 0,-52 42-113 0 0,-11 7-3 0 0,0-1 0 0 0,-1 1-1 0 0,0 0 1 0 0,1-1 0 0 0,-1 0 0 0 0,0 1 0 0 0,0-1 0 0 0,0 0-1 0 0,0 0 1 0 0,3-4 0 0 0,-3 4 48 0 0,-3 5-48 0 0,0 0 1 0 0,0-1 0 0 0,0 1-1 0 0,0-1 1 0 0,0 1 0 0 0,0-1-1 0 0,-1 1 1 0 0,1-1 0 0 0,-1 0-1 0 0,0 0 1 0 0,0 1 0 0 0,0-1-1 0 0,0 0 1 0 0,-4 3 0 0 0,-7 8 11 0 0,-9 13 18 0 0,-1-1-1 0 0,-2-1 0 0 0,0-1 0 0 0,-29 20 1 0 0,41-32-19 0 0,1 0 0 0 0,-13 15 0 0 0,-8 7 2 0 0,11-10 34 0 0,20-23-33 0 0,2-1-18 0 0,1 0-1 0 0,-1 1 1 0 0,0-1 0 0 0,0 0-1 0 0,1 1 1 0 0,-1-1 0 0 0,0 1 0 0 0,1-1-1 0 0,-1 0 1 0 0,0 1 0 0 0,1-1-1 0 0,-1 1 1 0 0,1-1 0 0 0,-1 1-1 0 0,1-1 1 0 0,0 1 0 0 0,-1 0-1 0 0,2-1 1 0 0,0-1-1 0 0,23-24 16 0 0,0 1 0 0 0,50-37 0 0 0,-16 9-8 0 0,9-6-11 0 0,-28 22 56 0 0,-17 14-28 0 0,-1 0 0 0 0,29-39 0 0 0,-27 32-23 0 0,-22 28 39 0 0,3-1-22 0 0,-13 21 96 0 0,-8 13-117 0 0,12-21 0 0 0,-1 0 0 0 0,-11 16 0 0 0,-78 87 64 0 0,79-98-51 0 0,-1 0 0 0 0,0-1 0 0 0,-1-1 0 0 0,-34 21-1 0 0,43-29-1 0 0,7-3 6 0 0,7-4 1 0 0,8-4 0 0 0,-4 0-18 0 0,18-17 0 0 0,-5 5 0 0 0,49-48 54 0 0,-59 56-44 0 0,-1 0 1 0 0,-1-1 0 0 0,0-1-1 0 0,-1 0 1 0 0,0-1 0 0 0,15-24-1 0 0,6-21-10 0 0,-21 39 0 0 0,0-1 0 0 0,27-34 0 0 0,-30 46 14 0 0,-4 5-4 0 0,-1 0 1 0 0,1 0-1 0 0,-1 0 0 0 0,0 0 0 0 0,3-5 0 0 0,-4 7 43 0 0,-3 2-40 0 0,1 0 0 0 0,-1 0 0 0 0,1 0-1 0 0,-1 1 1 0 0,1-1 0 0 0,0 1 0 0 0,0-1 0 0 0,-2 3-1 0 0,0 0 1 0 0,-18 21 9 0 0,2 1-1 0 0,-20 35 0 0 0,22-33 1 0 0,-1-1-1 0 0,-27 31 0 0 0,18-28-21 0 0,-30 31 0 0 0,80-81 0 0 0,-2 0 0 0 0,-1-2 0 0 0,0 0 0 0 0,-1-1 0 0 0,20-34 0 0 0,51-88 0 0 0,-84 137 0 0 0,-6 8 0 0 0,1-1 0 0 0,-1 1 0 0 0,1-1 0 0 0,-1 1 0 0 0,0-1 0 0 0,1 1 0 0 0,-1-1 0 0 0,0 1 0 0 0,1-1 0 0 0,-1 1 0 0 0,0-1 0 0 0,0 1 0 0 0,0-1 0 0 0,1 0 0 0 0,-1 1 0 0 0,0-1 0 0 0,0 1 0 0 0,0-2 0 0 0,-1 2 0 0 0,1 0 0 0 0,-1 0 0 0 0,0 1 0 0 0,1-1 0 0 0,-1 0 0 0 0,0 0 0 0 0,1 1 0 0 0,-1-1 0 0 0,0 0 0 0 0,1 1 0 0 0,-1-1 0 0 0,1 1 0 0 0,-1-1 0 0 0,1 1 0 0 0,-1-1 0 0 0,1 1 0 0 0,-1-1 0 0 0,0 2 0 0 0,-7 7 0 0 0,0 1 0 0 0,-12 20 0 0 0,4-5 0 0 0,5-10 22 0 0,1 1-1 0 0,-8 19 0 0 0,22-46-21 0 0,-2 3 0 0 0,1 0 0 0 0,1 0 0 0 0,-1 0 0 0 0,2 1 0 0 0,4-9 0 0 0,51-63 0 0 0,-55 73 0 0 0,33-37 0 0 0,-33 36 0 0 0,-2 2 0 0 0,-7 6 0 0 0,1 0 0 0 0,-10 9 0 0 0,-30 38 0 0 0,13-12 0 0 0,18-25 0 0 0,-18 24 0 0 0,-2 3 0 0 0,-20 14 64 0 0,12-15-64 0 0,14-13 0 0 0,-44 34 0 0 0,31-29 0 0 0,-51 50 0 0 0,87-77 0 0 0,-121 124 0 0 0,112-113 0 0 0,-38 47 0 0 0,43-52 66 0 0,0 0 0 0 0,0 0 0 0 0,-10 7 1 0 0,0 2-29 0 0,16-17-157 0 0,-1 1 19 0 0,-4 4 80 0 0,0 4 20 0 0,0 0 0 0 0,6-9 0 0 0,0 0 0 0 0,0 0 0 0 0,0 1 0 0 0,0-1 0 0 0,0 0 0 0 0,0 0 0 0 0,0 0 0 0 0,0 0 0 0 0,0 0 0 0 0,0 0 0 0 0,0 0 0 0 0,0 0 0 0 0,0 0 0 0 0,0 0 0 0 0,0 0 0 0 0,0 0 0 0 0,0 0 0 0 0,0 0 0 0 0,0 0 0 0 0,0 0 0 0 0,-1 0 0 0 0,1 0 0 0 0,0 0 0 0 0,0 0 0 0 0,0 0 0 0 0,0 0 0 0 0,0 0 0 0 0,0 0 0 0 0,0 0 0 0 0,0 1 0 0 0,0-1 0 0 0,0 0 0 0 0,0 0 0 0 0,0 0 0 0 0,0 0 0 0 0,0 0 0 0 0,0 0 0 0 0,0-1 0 0 0,-1 1 0 0 0,1 0 0 0 0,0 0 0 0 0,0 0 0 0 0,0 0 0 0 0,0 0 0 0 0,0 0 0 0 0,0 0 0 0 0,0 0 0 0 0,0 0 0 0 0,0 0 0 0 0,0 0 0 0 0,0 0 0 0 0,0 0 0 0 0,0 0 0 0 0,0 0 0 0 0,0 0 0 0 0,0 0 0 0 0,0 0 0 0 0,0 0 0 0 0,0 0 0 0 0,0 0 0 0 0,0 0 0 0 0,-1 0 0 0 0,-16 21 0 0 0,-3 0 0 0 0,-2 2 0 0 0,22-23 0 0 0,-3 3-2 0 0,0 0 0 0 0,1 0 0 0 0,-1 1 0 0 0,1-1 0 0 0,-2 5 0 0 0,2-7-46 0 0,1-1 48 0 0,1 0-1 0 0,-1 0 1 0 0,1 0 0 0 0,0 0-1 0 0,-1 0 1 0 0,1 0-1 0 0,-1 0 1 0 0,1 0-1 0 0,-1 0 1 0 0,1 0-1 0 0,0 0 1 0 0,-1 1-1 0 0,1-1 1 0 0,-1 0 0 0 0,1 0-1 0 0,0 0 1 0 0,-1 0-1 0 0,1 1 1 0 0,0-1-1 0 0,-1 0 1 0 0,1 0-1 0 0,0 1 1 0 0,-1-1-1 0 0,1 0 1 0 0,0 1 0 0 0,-1-1-1 0 0,1 0 1 0 0,0 1-1 0 0,0-1 1 0 0,0 0-1 0 0,-1 2 1 0 0,-5 9 2 0 0,4-9-2 0 0,-7 11 0 0 0,7-8 1 0 0,1-2-2 0 0,-1 1 0 0 0,0-1 1 0 0,0 0-1 0 0,0 0 0 0 0,0 0 1 0 0,0 0-1 0 0,0 0 0 0 0,-1-1 1 0 0,0 1-1 0 0,1-1 1 0 0,-1 1-1 0 0,0-1 0 0 0,0 0 1 0 0,0 0-1 0 0,-1 0 0 0 0,-4 1 1 0 0,6-1-43 0 0,-3 3 30 0 0,4-4 18 0 0,-3-1-7 0 0,-14 9-63 0 0,12-6 55 0 0,3 1-45 0 0,2-4 55 0 0,1 0-1 0 0,0 1 1 0 0,0-1 0 0 0,0 1-1 0 0,-1-1 1 0 0,1 0 0 0 0,0 1-1 0 0,0-1 1 0 0,-1 0 0 0 0,1 1-1 0 0,0-1 1 0 0,-1 0 0 0 0,1 0-1 0 0,0 1 1 0 0,-1-1 0 0 0,1 0-1 0 0,0 0 1 0 0,-1 0 0 0 0,1 1-1 0 0,-1-1 1 0 0,1 0 0 0 0,0 0-1 0 0,-1 0 1 0 0,1 0 0 0 0,-1 0-1 0 0,1 0 1 0 0,-1 0 0 0 0,-10 24-198 0 0,5-11 201 0 0,6-11-26 0 0,-1 5-77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1.6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769 0 2527 0 0,'0'1'491'0'0,"-1"-1"-481"0"0,-1 1-1 0 0,1 0 1 0 0,0 0-1 0 0,-1 0 1 0 0,1 0 0 0 0,0 0-1 0 0,0 1 1 0 0,0-1-1 0 0,0 0 1 0 0,0 0-1 0 0,0 1 1 0 0,0-1-1 0 0,-1 4 1 0 0,0-1 13 0 0,-11 18 98 0 0,1 1 0 0 0,-15 41 0 0 0,-7 40 39 0 0,21-62-53 0 0,-25 58-1 0 0,31-83-39 0 0,-6 21 0 0 0,1-1 37 0 0,10-30 211 0 0,5-15-214 0 0,12-42 99 0 0,-6 16-47 0 0,20-52 1 0 0,-3 9 13 0 0,5-4-42 0 0,-19 53-78 0 0,-1 3 2 0 0,6-17 178 0 0,-17 40-218 0 0,10-19 63 0 0,-6 13-73 0 0,-15 27 1 0 0,1-2 96 0 0,0-1 0 0 0,-14 36 0 0 0,-58 182 352 0 0,7-53-400 0 0,68-164 36 0 0,7-15 48 0 0,3-14-48 0 0,3-4-32 0 0,11-18 0 0 0,2-6-12 0 0,8-26 33 0 0,37-100 70 0 0,-39 108-81 0 0,-17 42-20 0 0,-1-1 0 0 0,-1 1 0 0 0,0-1-1 0 0,5-26 1 0 0,-11 38 11 0 0,-8 17 67 0 0,1-3-104 0 0,-1 7 26 0 0,-11 35 0 0 0,1-3 10 0 0,-43 109 278 0 0,34-85-292 0 0,-47 93 1 0 0,20-72-62 0 0,53-90 22 0 0,1-2 2 0 0,-1 0-1 0 0,1 0 1 0 0,0-1 0 0 0,-1 1 0 0 0,1 0-1 0 0,-1 0 1 0 0,0-1 0 0 0,1 1 0 0 0,-1 0-1 0 0,0-1 1 0 0,1 1 0 0 0,-1-1 0 0 0,0 1 0 0 0,0-1-1 0 0,-1 2 1 0 0,1-1 118 0 0,2-3-61 0 0,17-22-13 0 0,-1-2-1 0 0,15-27 0 0 0,23-59 66 0 0,-47 96-95 0 0,24-52 363 0 0,-35 75-403 0 0,0 0-1 0 0,1 0 1 0 0,-2 8-1 0 0,-3 10-8 0 0,-27 60 34 0 0,14-40 0 0 0,11-28 18 0 0,0 0 0 0 0,-16 23 0 0 0,9-16-8 0 0,-38 54 54 0 0,-2 10-64 0 0,29-48 27 0 0,17-28-8 0 0,-13 25-1 0 0,7-9-20 0 0,9-16 9 0 0,-10 23-1 0 0,15-30 7 0 0,1-3-11 0 0,1-1 1 0 0,-1 1 0 0 0,0 0 0 0 0,0-1-1 0 0,0 1 1 0 0,0-1 0 0 0,0 1-1 0 0,0-1 1 0 0,0 0 0 0 0,0 1 0 0 0,-1-1-1 0 0,1 0 1 0 0,0 0 0 0 0,-3 2-1 0 0,21-47 62 0 0,-15 41-60 0 0,0 1-1 0 0,-1-1 0 0 0,1 0 0 0 0,0 1 0 0 0,0 0 1 0 0,0-1-1 0 0,3-1 0 0 0,10-13 31 0 0,8-20-5 0 0,28-42 18 0 0,-37 58-47 0 0,10-12 0 0 0,2-2 54 0 0,-23 31-33 0 0,-6 10-14 0 0,-1 0 0 0 0,1 0 0 0 0,-1 0 0 0 0,0 0 0 0 0,-9 9 0 0 0,-6 10 4 0 0,-1 3-11 0 0,12-19 0 0 0,2 0 0 0 0,-10 17 0 0 0,-35 62 54 0 0,12-24-44 0 0,-4 5-10 0 0,0 2 64 0 0,27-44-64 0 0,11-20 0 0 0,1 0 0 0 0,0 0 0 0 0,-5 13 0 0 0,2-7 0 0 0,5-10 2 0 0,1-1 1 0 0,-1 1-1 0 0,1 0 1 0 0,0-1-1 0 0,0 1 0 0 0,0 0 1 0 0,0 0-1 0 0,0 4 1 0 0,1-6 198 0 0,14-13-42 0 0,-5 3-180 0 0,-1 0 1 0 0,-1-1-1 0 0,0 0 1 0 0,0 0-1 0 0,-1-1 1 0 0,6-12-1 0 0,11-19-17 0 0,-4 7 3 0 0,4-6-10 0 0,-18 33 45 0 0,-8 12 0 0 0,-15 25 0 0 0,-23 42 0 0 0,19-36 0 0 0,-14 35 0 0 0,24-48 0 0 0,10-16 0 0 0,-2 0 0 0 0,1 0 0 0 0,-1 0 0 0 0,-5 6 0 0 0,5-5 0 0 0,-1 0 1 0 0,1 1-1 0 0,0-1 0 0 0,-6 16 0 0 0,3-6 10 0 0,3-8 43 0 0,1-2-10 0 0,8-23-55 0 0,-3 11 6 0 0,-1 0 0 0 0,1 0 0 0 0,0 0-1 0 0,4-6 1 0 0,26-48 6 0 0,-25 43 0 0 0,1 1 0 0 0,1 0 0 0 0,16-21 0 0 0,-21 31 35 0 0,0 0 1 0 0,0-1-1 0 0,-1 1 0 0 0,1-1 0 0 0,2-8 0 0 0,-6 13-106 0 0,0 1 68 0 0,0 0-1 0 0,0 0 1 0 0,-1 0-1 0 0,1 0 0 0 0,0-1 1 0 0,0 1-1 0 0,0 0 1 0 0,-1 0-1 0 0,1 0 1 0 0,0 0-1 0 0,0 0 0 0 0,-1 0 1 0 0,1 0-1 0 0,0 0 1 0 0,0 0-1 0 0,-1 0 1 0 0,1 0-1 0 0,0 0 0 0 0,0 0 1 0 0,-1 0-1 0 0,1 0 1 0 0,0 0-1 0 0,0 0 1 0 0,-1 0-1 0 0,1 1 0 0 0,0-1 1 0 0,-1 0-1 0 0,-2 4 17 0 0,0 1-1 0 0,0 0 0 0 0,0-1 0 0 0,1 1 0 0 0,-3 8 1 0 0,-5 8 31 0 0,-95 189-170 0 0,99-195 126 0 0,-11 33 0 0 0,16-45 0 0 0,1-9 0 0 0,1-8 0 0 0,52-106 0 0 0,-50 115 3 0 0,5-11 53 0 0,1 0 0 0 0,17-21 0 0 0,-31 63-123 0 0,-5-5 67 0 0,-26 56 0 0 0,3-4 0 0 0,31-66 0 0 0,2-7 0 0 0,0 1 0 0 0,-1-1 0 0 0,1 1 0 0 0,0-1 0 0 0,0 1 0 0 0,0-1 0 0 0,-1 0 0 0 0,1 1 0 0 0,0-1 0 0 0,0 1 0 0 0,0-1 0 0 0,0 1 0 0 0,0-1 0 0 0,0 1 0 0 0,0-1 0 0 0,0 1 0 0 0,0-1 0 0 0,0 1 0 0 0,1-1 0 0 0,-1 1 0 0 0,0-1 0 0 0,0 1 0 0 0,0-1 0 0 0,0 1 0 0 0,1-1 0 0 0,-1 0 0 0 0,0 1 0 0 0,1-1 0 0 0,-1 1 0 0 0,0-1 0 0 0,1 1 0 0 0,0 0 0 0 0,3 4 0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6.131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64 54 3079 0 0,'-55'-27'227'0'0,"46"22"-178"0"0,10 3-49 0 0,0 1 15 0 0,-1 1 0 0 0,1-1 0 0 0,-1 1 0 0 0,1-1 0 0 0,-1 1 1 0 0,1-1-1 0 0,-1 1 0 0 0,0-1 0 0 0,1 0 0 0 0,-1 1 0 0 0,0-1 1 0 0,1 1-1 0 0,-1-1 0 0 0,0 0 0 0 0,0 1 0 0 0,0-1 0 0 0,1 0 1 0 0,-1 1-1 0 0,0-1 0 0 0,0 0 0 0 0,0 1 0 0 0,0-2 0 0 0,1-3 134 0 0,2 9 193 0 0,1 9-91 0 0,2 62 111 0 0,-3 5-107 0 0,3 43 178 0 0,-6-116-430 0 0,0-3 75 0 0,0 0 0 0 0,0 0 0 0 0,0 0 0 0 0,1 0 0 0 0,-1-1 0 0 0,1 1 0 0 0,2 5 0 0 0,-5-3 31 0 0,1 1-29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6.4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17 3999 0 0,'2'0'306'0'0,"24"-3"-185"0"0,-8 2 73 0 0,-1-1 0 0 0,28-8-1 0 0,-43 10 23 0 0,-1 0-152 0 0,5 3 6 0 0,-6-3-66 0 0,0 1 1 0 0,1-1 0 0 0,-1 0-1 0 0,0 1 1 0 0,0 0 0 0 0,1-1-1 0 0,-1 1 1 0 0,0-1 0 0 0,0 1-1 0 0,0-1 1 0 0,1 1 0 0 0,-1-1 0 0 0,0 1-1 0 0,0 0 1 0 0,0-1 0 0 0,0 1-1 0 0,0-1 1 0 0,0 1 0 0 0,-1 0-1 0 0,1 0 9 0 0,0 3 1 0 0,0 0-1 0 0,0 0 1 0 0,0 0-1 0 0,-1-1 1 0 0,0 1-1 0 0,0 0 1 0 0,0 0-1 0 0,0-1 1 0 0,-1 1-1 0 0,1-1 1 0 0,-1 1-1 0 0,0-1 1 0 0,-2 4-1 0 0,-5 5 27 0 0,-1-1-1 0 0,-11 13 0 0 0,12-15 30 0 0,1 0 0 0 0,0 0-1 0 0,-10 17 1 0 0,17-26-54 0 0,1 1 0 0 0,0-1 1 0 0,-1 0-1 0 0,1 1 0 0 0,0-1 1 0 0,0 1-1 0 0,0 0 0 0 0,-1-1 1 0 0,1 1-1 0 0,0-1 0 0 0,0 1 1 0 0,0-1-1 0 0,0 1 0 0 0,0-1 1 0 0,0 1-1 0 0,0 0 0 0 0,0-1 0 0 0,0 1 1 0 0,0 0-12 0 0,1-1 0 0 0,-1 0 0 0 0,0 0 0 0 0,0 0 0 0 0,0 1 0 0 0,1-1-1 0 0,-1 0 1 0 0,0 0 0 0 0,0 0 0 0 0,0 0 0 0 0,1 1 0 0 0,-1-1 0 0 0,0 0 0 0 0,0 0 0 0 0,1 0 0 0 0,-1 0 0 0 0,0 0 0 0 0,1 0 0 0 0,-1 0 0 0 0,0 0 0 0 0,0 0 0 0 0,1 0 0 0 0,-1 0 0 0 0,1 0 0 0 0,1 0 1 0 0,0 0 0 0 0,0-1 0 0 0,0 1 1 0 0,0-1-1 0 0,0 1 0 0 0,0-1 1 0 0,-1 0-1 0 0,4-2 0 0 0,-2 2 5 0 0,0-1 0 0 0,0 1 0 0 0,0 0 1 0 0,0 0-1 0 0,0 1 0 0 0,0-1 0 0 0,5 0 0 0 0,14-4 74 0 0,24-5 71 0 0,-23 3-30 0 0,-17 6-103 0 0,-6 1-16 0 0,1 0 1 0 0,0-1 0 0 0,-1 1 0 0 0,1 0 0 0 0,0 0-1 0 0,-1 0 1 0 0,1 0 0 0 0,-1 0 0 0 0,1 0-1 0 0,0 0 1 0 0,-1 0 0 0 0,1 0 0 0 0,0 0 0 0 0,-1 1-1 0 0,1-1 1 0 0,0 0 0 0 0,4 1 11 0 0,-3-1-8 0 0,-1 0 0 0 0,0 0 1 0 0,0 0 0 0 0,0 0-1 0 0,-1 0 1 0 0,1 0 0 0 0,0 0-1 0 0,0 0 1 0 0,0 0 0 0 0,0 0-1 0 0,-1 0 1 0 0,1 1 0 0 0,0-1-1 0 0,0 0 1 0 0,0 1-3 0 0,-1 0 0 0 0,1-1-1 0 0,-1 1 1 0 0,1-1 0 0 0,-1 1 0 0 0,0 0 0 0 0,1-1-1 0 0,-1 1 1 0 0,0 0 0 0 0,0-1 0 0 0,0 1 0 0 0,1 0 0 0 0,-1 0-1 0 0,0-1 1 0 0,0 1 0 0 0,0 0 0 0 0,0-1 0 0 0,0 1-1 0 0,0 0 1 0 0,0 0 0 0 0,0-1 0 0 0,-1 2 0 0 0,0 4 16 0 0,0 0 0 0 0,0 0 0 0 0,0 0 0 0 0,-1 0 0 0 0,0-1 0 0 0,-1 1 0 0 0,1 0 0 0 0,-1-1 0 0 0,0 0 0 0 0,-6 8 0 0 0,1 0 24 0 0,-15 17 94 0 0,21-28-132 0 0,0-1-1 0 0,0 1 0 0 0,1 0 1 0 0,-2-1-1 0 0,1 1 0 0 0,0-1 1 0 0,0 1-1 0 0,0-1 0 0 0,-1 0 1 0 0,1 0-1 0 0,0 0 0 0 0,-4 0 1 0 0,0 1 12 0 0,0-1 0 0 0,-1 1 0 0 0,-10 5 0 0 0,14-7-11 0 0,1 1-1 0 0,-1 0 1 0 0,1-1 0 0 0,-1 1 0 0 0,1-1 0 0 0,-1 0 0 0 0,0 0-1 0 0,-4 0 1 0 0,-13 0 54 0 0,11-1-21 0 0,8 1-27 0 0,-1-1 0 0 0,0 0 0 0 0,0 0 0 0 0,0 1-1 0 0,-1 0 1 0 0,1-1 0 0 0,0 1 0 0 0,0 0 0 0 0,0 0 0 0 0,0 0 0 0 0,-4 1 0 0 0,5-1 48 0 0,2 1-11 0 0,2 3-57 0 0,-2-3-6 0 0,0 0-1 0 0,0-1 1 0 0,0 1 0 0 0,0 0-1 0 0,0-1 1 0 0,0 1 0 0 0,0-1-1 0 0,0 1 1 0 0,0-1 0 0 0,0 0-1 0 0,0 1 1 0 0,1-1 0 0 0,-1 0-1 0 0,0 0 1 0 0,0 0 0 0 0,0 0-1 0 0,2 0 1 0 0,10-1-82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6.553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1 3367 0 0,'0'0'360'0'0,"8"3"-285"0"0,8 4 23 0 0,3-2-55 0 0,-6-2 1 0 0,-5-1 2 0 0,1 0 0 0 0,-1-1-1 0 0,0 0 1 0 0,1 0-1 0 0,8-1 1 0 0,0-1 17 0 0,-14 2-61 0 0,-2 0 2 0 0,0 0 0 0 0,-1-1-1 0 0,1 1 1 0 0,0-1 0 0 0,0 0 0 0 0,-1 1-1 0 0,1-1 1 0 0,0 0 0 0 0,0 1-1 0 0,0-1 1 0 0,0 0 0 0 0,-1 0-1 0 0,1 1 1 0 0,0-1 0 0 0,0 0-1 0 0,0 0 1 0 0,1 0 0 0 0,9 0 66 0 0,-1 1 13 0 0,-8 0-30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6.881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1 3679 0 0,'0'0'392'0'0,"11"2"-104"0"0,12 0-157 0 0,26 4 156 0 0,-48-6-278 0 0,0 0 0 0 0,1 0 0 0 0,-1 1 1 0 0,0-1-1 0 0,0 1 0 0 0,0-1 0 0 0,0 1 1 0 0,0-1-1 0 0,1 1 0 0 0,-1 0 0 0 0,0 0 0 0 0,0-1 1 0 0,-1 1-1 0 0,3 2 0 0 0,13 11 111 0 0,-11-11-107 0 0,8 8 40 0 0,-7-4-43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7.209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4 1 3079 0 0,'0'0'368'0'0,"0"2"-288"0"0,3 10-21 0 0,0 0 0 0 0,-2 0-1 0 0,1 1 1 0 0,-2-1 0 0 0,0 21-1 0 0,-4 26 81 0 0,1-31-75 0 0,0 0 80 0 0,0 31 0 0 0,3-57-91 0 0,4 6 22 0 0,2-3-22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7.694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14 62 3367 0 0,'6'-7'46'0'0,"1"1"0"0"0,1 0-1 0 0,-1 1 1 0 0,1 0-1 0 0,0 0 1 0 0,0 0-1 0 0,0 1 1 0 0,1 1-1 0 0,0-1 1 0 0,-1 1-1 0 0,1 1 1 0 0,14-3-1 0 0,-14 3 38 0 0,-8 2-77 0 0,0 0 0 0 0,0 0-1 0 0,0 0 1 0 0,0 0 0 0 0,0 0 0 0 0,-1 1-1 0 0,1-1 1 0 0,0 0 0 0 0,0 0-1 0 0,0 0 1 0 0,0 1 0 0 0,0-1 0 0 0,-1 0-1 0 0,1 1 1 0 0,0-1 0 0 0,0 1 0 0 0,-1-1-1 0 0,1 1 1 0 0,0-1 0 0 0,-1 1-1 0 0,1 0 1 0 0,0-1 0 0 0,-1 1 0 0 0,1 0-1 0 0,-1-1 1 0 0,1 1 0 0 0,-1 0 0 0 0,0 0-1 0 0,1-1 1 0 0,-1 1 0 0 0,0 0 0 0 0,1 0-1 0 0,-1 1 1 0 0,1 0 5 0 0,-1 0 0 0 0,1 1 0 0 0,-1-1 1 0 0,0 0-1 0 0,0 1 0 0 0,0-1 0 0 0,0 0 0 0 0,0 1 0 0 0,0-1 0 0 0,-1 4 0 0 0,-4 5 16 0 0,0-1-1 0 0,0 0 1 0 0,0 0-1 0 0,-2-1 0 0 0,1 0 1 0 0,-1 0-1 0 0,0 0 1 0 0,-9 7-1 0 0,3-2 19 0 0,-17 24 0 0 0,21-26 65 0 0,-19 19-1 0 0,8-9-37 0 0,18-20 136 0 0,4-1-149 0 0,6 2-37 0 0,-4-2 9 0 0,0-1 0 0 0,-1 0-1 0 0,1 1 1 0 0,0-1 0 0 0,6-1-1 0 0,-1 0-14 0 0,7 4 57 0 0,-1 0-1 0 0,1 0 0 0 0,14 7 1 0 0,-21-7-20 0 0,-1 1 0 0 0,0 0-1 0 0,0 0 1 0 0,0 1 0 0 0,11 9 0 0 0,-5-4 68 0 0,-1-1 0 0 0,19 9 0 0 0,-30-17-105 0 0,0 0 0 0 0,0-1 0 0 0,1 1 0 0 0,-1-1 0 0 0,0 1 1 0 0,1-1-1 0 0,2 0 0 0 0,-1 1-3 0 0,16 0 108 0 0,-15-4-104 0 0,-3 0-3 0 0,4 1-5 0 0,0-1 0 0 0,-1-1-1 0 0,0 1 1 0 0,1-1-1 0 0,-1 0 1 0 0,-1 0-1 0 0,6-6 1 0 0,-6 6-44 0 0,2-2-67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8.069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1 108 4319 0 0,'0'0'1007'0'0,"1"2"-934"0"0,0 2-56 0 0,1-1 0 0 0,-1 1 0 0 0,0 0 0 0 0,1 0 0 0 0,-2 0 0 0 0,1 0 0 0 0,0 0 0 0 0,-1 5 0 0 0,-3 44-30 0 0,3-48 17 0 0,0 5-4 0 0,2-2 11 0 0,-1-7-8 0 0,-1-1 0 0 0,1 1 0 0 0,-1-1 0 0 0,1 1 0 0 0,-1-1 0 0 0,1 0 0 0 0,-1 1-1 0 0,1-1 1 0 0,-1 1 0 0 0,1-1 0 0 0,0 0 0 0 0,-1 0 0 0 0,1 1 0 0 0,-1-1 0 0 0,1 0 0 0 0,0 0 0 0 0,-1 0 0 0 0,2 0 0 0 0,0 1 5 0 0,9 2 48 0 0,-8-3-42 0 0,0-1 0 0 0,-1 1 0 0 0,1 0 0 0 0,0-1-1 0 0,-1 0 1 0 0,1 1 0 0 0,-1-1 0 0 0,1 0 0 0 0,-1 0 0 0 0,1-1 0 0 0,-1 1 0 0 0,1 0-1 0 0,-1-1 1 0 0,3-2 0 0 0,-4 4-11 0 0,4-4 18 0 0,0 0 1 0 0,0-1 0 0 0,-1 1 0 0 0,1-1-1 0 0,-1 1 1 0 0,0-1 0 0 0,0-1 0 0 0,-1 1-1 0 0,0 0 1 0 0,1-1 0 0 0,-2 0 0 0 0,3-6-1 0 0,-1 3 48 0 0,-2 4-36 0 0,0 0 0 0 0,0 0 1 0 0,-1 0-1 0 0,2-9 0 0 0,-1 5 32 0 0,-1 5-47 0 0,-1 0-1 0 0,1 0 1 0 0,-1 0 0 0 0,1 1-1 0 0,-1-1 1 0 0,0 0 0 0 0,-1 0-1 0 0,0-5 1 0 0,-2-6 49 0 0,3 13-56 0 0,0 0 0 0 0,-1 0 0 0 0,1 0 0 0 0,0 0 0 0 0,-1 0 0 0 0,0 0 0 0 0,1 0 0 0 0,-1 0 0 0 0,0 0 0 0 0,0 0 0 0 0,0 1 0 0 0,0-1 0 0 0,0 0 0 0 0,0 1 0 0 0,0-1 0 0 0,-1 0 0 0 0,1 1 0 0 0,-1 0 0 0 0,1-1 0 0 0,-1 1 0 0 0,-1-2 0 0 0,1 3 64 0 0,-3-1 49 0 0,4 1-114 0 0,0-1-1 0 0,0 1 0 0 0,1 0 0 0 0,-1 0 0 0 0,0 0 0 0 0,0 0 0 0 0,1 0 0 0 0,-1 0 1 0 0,0 0-1 0 0,0 0 0 0 0,1 1 0 0 0,-1-1 0 0 0,0 0 0 0 0,1 0 0 0 0,-1 1 1 0 0,0-1-1 0 0,1 0 0 0 0,-1 1 0 0 0,0-1 0 0 0,1 0 0 0 0,-2 2 0 0 0,2-2-4 0 0,-1 0 0 0 0,1 0-1 0 0,0 0 1 0 0,-1 0 0 0 0,1 1 0 0 0,-1-1-1 0 0,1 0 1 0 0,0 0 0 0 0,-1 1-1 0 0,1-1 1 0 0,0 0 0 0 0,-1 0-1 0 0,1 1 1 0 0,0-1 0 0 0,-1 0 0 0 0,1 1-1 0 0,0-1 1 0 0,0 0 0 0 0,0 1-1 0 0,-1-1 1 0 0,1 1 0 0 0,0-1-1 0 0,0 0 1 0 0,0 1 0 0 0,0-1 0 0 0,0 1-1 0 0,0-1 1 0 0,0 1 0 0 0,-1 0-1 0 0,-2 12 57 0 0,0-4-111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8.397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0 0 3999 0 0,'0'0'306'0'0,"1"2"-200"0"0,1 0-93 0 0,0 1-1 0 0,0 0 1 0 0,0 0 0 0 0,-1 0-1 0 0,1 0 1 0 0,-1 0-1 0 0,0 0 1 0 0,1 0-1 0 0,-2 0 1 0 0,1 0-1 0 0,0 1 1 0 0,-1-1-1 0 0,1 0 1 0 0,-1 1-1 0 0,0-1 1 0 0,0 0-1 0 0,0 1 1 0 0,-1 3-1 0 0,0 12 69 0 0,-2 100 180 0 0,1-81-173 0 0,0 27 648 0 0,4-66-669 0 0,6-3-54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8.741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0 0 3999 0 0,'0'0'423'0'0,"1"2"-358"0"0,3 6-15 0 0,1 0-1 0 0,0 0 0 0 0,0 0 0 0 0,1-1 0 0 0,0 0 0 0 0,0 0 0 0 0,0 0 1 0 0,1-1-1 0 0,0 0 0 0 0,1 0 0 0 0,-1-1 0 0 0,1 0 0 0 0,10 5 0 0 0,-13-7-25 0 0,1 0-1 0 0,0-1 0 0 0,0 0 0 0 0,7 3 0 0 0,39 1 224 0 0,-3 0-39 0 0,-44-7-155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9.084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133 27 3367 0 0,'-10'7'66'0'0,"0"1"0"0"0,1 0-1 0 0,0 0 1 0 0,0 1-1 0 0,1 0 1 0 0,0 1 0 0 0,0 0-1 0 0,1 0 1 0 0,-6 11-1 0 0,6-10-24 0 0,1 1-1 0 0,0-1 1 0 0,1 1-1 0 0,0 0 0 0 0,0 0 1 0 0,-2 17-1 0 0,6-28 77 0 0</inkml:trace>
  <inkml:trace contextRef="#ctx0" brushRef="#br0" timeOffset="1">120 1 5039 0 0,'0'0'538'0'0,"0"1"-460"0"0,3 9-20 0 0,-1-1-1 0 0,0 1 0 0 0,0 0 1 0 0,-1 0-1 0 0,-1-1 0 0 0,0 14 1 0 0,-10 62 201 0 0,2-15-72 0 0,6-40-113 0 0,-6 58 154 0 0,7-83-208 0 0,1-1-4 0 0,-1 0 0 0 0,1-1 0 0 0,0 1 1 0 0,0 0-1 0 0,1-1 0 0 0,-1 1 0 0 0,2 5 0 0 0,-2-8-10 0 0,0-1-1 0 0,0 1 1 0 0,1 0-1 0 0,-1-1 1 0 0,0 1 0 0 0,0 0-1 0 0,1-1 1 0 0,-1 1-1 0 0,0-1 1 0 0,1 1 0 0 0,-1 0-1 0 0,0-1 1 0 0,1 1 0 0 0,-1-1-1 0 0,1 1 1 0 0,0 0-1 0 0,2 1 9 0 0,5 7 66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20.678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23 29 3367 0 0,'-4'-5'258'0'0,"-11"-14"-156"0"0,12 14-38 0 0,6 5 4 0 0,-2 1-49 0 0,0-1 0 0 0,0 0 0 0 0,0 1-1 0 0,0-1 1 0 0,0 0 0 0 0,0 1-1 0 0,0-1 1 0 0,-1 1 0 0 0,1 0 0 0 0,0-1-1 0 0,0 1 1 0 0,0 0 0 0 0,-1-1-1 0 0,1 1 1 0 0,0 0 0 0 0,-1 0 0 0 0,1-1-1 0 0,-1 1 1 0 0,1 0 0 0 0,-1 0-1 0 0,1 0 1 0 0,-1 0 0 0 0,1 0 0 0 0,-1 0-1 0 0,0 0 1 0 0,0 0 0 0 0,1 0-1 0 0,-1 0 1 0 0,0 0 0 0 0,0 1 0 0 0,2 37 76 0 0,-2-32-47 0 0,-2 31 98 0 0,-1-5-46 0 0,-4 52 124 0 0,5-63-180 0 0,1-16-8 0 0,1 1 0 0 0,-1 0 0 0 0,1 0 0 0 0,2 11 0 0 0,-1 2 24 0 0,-1-17-42 0 0,0 0 0 0 0,0 0 0 0 0,0 0 1 0 0,0 0-1 0 0,1 0 0 0 0,-1 0 0 0 0,1 0 1 0 0,1 4-1 0 0,2 7 36 0 0,-3-12-41 0 0,-1 0 0 0 0,1 0 1 0 0,0 0-1 0 0,-1 0 0 0 0,1 0 0 0 0,0 0 1 0 0,0 0-1 0 0,0 0 0 0 0,0-1 1 0 0,0 1-1 0 0,1 0 0 0 0,-1-1 1 0 0,0 1-1 0 0,1-1 0 0 0,1 2 0 0 0,-1-2 78 0 0,2 2 20 0 0,3 3 87 0 0,2-3-166 0 0,1-2 32 0 0,-4-7-48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21.367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0 87 4319 0 0,'1'-2'-13'0'0,"0"0"0"0"0,-1 0-1 0 0,1 0 1 0 0,0 0 0 0 0,0 0-1 0 0,0 0 1 0 0,1 0 0 0 0,-1 0-1 0 0,0 0 1 0 0,1 0 0 0 0,-1 1-1 0 0,1-1 1 0 0,0 0 0 0 0,-1 1-1 0 0,1 0 1 0 0,0-1 0 0 0,0 1-1 0 0,0 0 1 0 0,0 0 0 0 0,0 0-1 0 0,3-1 1 0 0,4-1-11 0 0,0 1 0 0 0,0 0 0 0 0,-1 1 1 0 0,12-1-1 0 0,5-1 122 0 0,89-11 153 0 0,-75 12-209 0 0,-1 2-1 0 0,57 6 1 0 0,-76-4-1 0 0,30-1-1 0 0,28 0 145 0 0,-66-1-105 0 0,0-1-1 0 0,19-3 1 0 0,-20 3 12 0 0,-8 0 121 0 0,-2 1-205 0 0,1 0 0 0 0,-1 0-1 0 0,0 0 1 0 0,0 0 0 0 0,1 0-1 0 0,-1 0 1 0 0,0 0 0 0 0,0 0-1 0 0,1 0 1 0 0,-1 0 0 0 0,0 0 0 0 0,0 0-1 0 0,1 0 1 0 0,-1 0 0 0 0,0 0-1 0 0,0 0 1 0 0,1 0 0 0 0,-1 1-1 0 0,0-1 1 0 0,0 0 0 0 0,1 0-1 0 0,-1 0 1 0 0,0 0 0 0 0,0 0-1 0 0,0 1 1 0 0,0-1 0 0 0,1 0-1 0 0,-1 0 1 0 0,0 0 0 0 0,0 1-1 0 0,0-1 1 0 0,0 0 0 0 0,1 0-1 0 0,-1 0 1 0 0,0 1 0 0 0,0-1-1 0 0,0 0 1 0 0,0 0 0 0 0,0 1-1 0 0,0-1 1 0 0,-8 65 126 0 0,-2 28 196 0 0,10-85-309 0 0,0 1 0 0 0,1-1 0 0 0,0 0 0 0 0,0 0 0 0 0,0 0 0 0 0,1 0 1 0 0,1-1-1 0 0,-1 1 0 0 0,7 13 0 0 0,-8-19-9 0 0,0 0 1 0 0,1 0-1 0 0,-1 0 1 0 0,0 0-1 0 0,1 0 1 0 0,-1 0-1 0 0,1-1 1 0 0,-1 1 0 0 0,1-1-1 0 0,0 1 1 0 0,0-1-1 0 0,-1 0 1 0 0,1 1-1 0 0,0-1 1 0 0,0 0-1 0 0,0 0 1 0 0,1-1-1 0 0,-1 1 1 0 0,4 1-1 0 0,1-1 10 0 0,12 4 79 0 0,-13-6-81 0 0,-3-1 3 0 0,5-1 13 0 0,0 0 1 0 0,0 0-1 0 0,-1-1 0 0 0,1 0 1 0 0,10-8-1 0 0,-6 5-12 0 0,23-24 136 0 0,-33 29-151 0 0,1 0-1 0 0,-1 0 1 0 0,1 0-1 0 0,-1 0 0 0 0,0 0 1 0 0,0-1-1 0 0,0 1 1 0 0,0-1-1 0 0,0 1 0 0 0,-1-1 1 0 0,1 0-1 0 0,1-3 1 0 0,8-12 90 0 0,-9 15-79 0 0,0-1 1 0 0,1 1-1 0 0,-1-1 0 0 0,-1 1 1 0 0,3-5-1 0 0,-3 4-5 0 0,0-1 0 0 0,-1 1 0 0 0,1-1 0 0 0,-1 1 0 0 0,1 0-1 0 0,-1-1 1 0 0,0 1 0 0 0,-1-1 0 0 0,1 1 0 0 0,-1 0 0 0 0,0-1 0 0 0,0 1 0 0 0,-3-7 0 0 0,0 3 23 0 0,0 0 0 0 0,0 0 0 0 0,0 1 0 0 0,-1 0 0 0 0,0 0 0 0 0,-8-8 0 0 0,7 10 7 0 0,0 0 0 0 0,-1 0 1 0 0,0 1-1 0 0,0-1 0 0 0,0 1 1 0 0,0 1-1 0 0,-9-3 0 0 0,12 4-25 0 0,3 2-17 0 0,0-1-1 0 0,0 1 0 0 0,0 0 1 0 0,0 0-1 0 0,0 0 0 0 0,0 0 0 0 0,1 0 1 0 0,-1 0-1 0 0,0 0 0 0 0,0 0 1 0 0,0 0-1 0 0,0 0 0 0 0,0 0 1 0 0,0 1-1 0 0,0-1 0 0 0,0 0 1 0 0,1 1-1 0 0,-3 0 0 0 0,0 0-2 0 0,-2 1 25 0 0,0 0-1 0 0,0 1 1 0 0,1 0-1 0 0,-1 0 1 0 0,-4 4-1 0 0,-1 4-11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6.8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 0 3679 0 0,'0'0'284'0'0,"0"2"-186"0"0,1 15-26 0 0,-1 0 0 0 0,0 0 1 0 0,-1-1-1 0 0,-1 1 0 0 0,-1 0 1 0 0,-1-1-1 0 0,-5 19 0 0 0,-8 43 272 0 0,16-60-248 0 0,-1-13-80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24.804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33 381 3079 0 0,'0'0'243'0'0,"-1"0"-123"0"0,-17 6 17 0 0,16-6 119 0 0,-4 3-82 0 0,6-4-169 0 0,0 1 1 0 0,0 0 0 0 0,0 0 0 0 0,0 0 0 0 0,0 0 0 0 0,0 0 0 0 0,0 0 0 0 0,0-1 0 0 0,0 1-1 0 0,0 0 1 0 0,0 0 0 0 0,0 0 0 0 0,0 0 0 0 0,0-1 0 0 0,0 1 0 0 0,0 0 0 0 0,0 0 0 0 0,0 0-1 0 0,0 0 1 0 0,0 0 0 0 0,0-1 0 0 0,0 1 0 0 0,0 0 0 0 0,0 0 0 0 0,-1 0 0 0 0,1 0 0 0 0,0 0-1 0 0,0 0 1 0 0,0 0 0 0 0,0-1 0 0 0,0 1 0 0 0,0 0 0 0 0,0 0 0 0 0,-1 0 0 0 0,1 0 0 0 0,0 0 0 0 0,0 0-1 0 0,0 0 1 0 0,0 0 0 0 0,0 0 0 0 0,0 0 0 0 0,-1 0 0 0 0,1 0 0 0 0,0 0 0 0 0,0 0 0 0 0,0 0-1 0 0,0 0 1 0 0,0 0 0 0 0,-1 0 0 0 0,1 0 0 0 0,0 0 0 0 0,0 0 0 0 0,0 0 0 0 0,0 0 0 0 0,-1 0-1 0 0,1 0 1 0 0,0 0 0 0 0,0 0 0 0 0,0 0 0 0 0,0 0 0 0 0,0 0 0 0 0,0 0 0 0 0,-1 0 0 0 0,1 1-1 0 0,10-7 113 0 0,14-7-28 0 0,-16 9-46 0 0,6-3 41 0 0,0-1 0 0 0,-1 0 0 0 0,19-15 0 0 0,51-47 358 0 0,-57 57-322 0 0,-3 1 3 0 0,-20 10-104 0 0,1 0 0 0 0,0 0 0 0 0,0 0-1 0 0,8-2 1 0 0,9-3 63 0 0,13-7 82 0 0,49-13 1 0 0,-68 22-121 0 0,21-2 49 0 0,-28 6-73 0 0,0 0 0 0 0,14-5 0 0 0,-16 4-5 0 0,0 1-1 0 0,1-1 1 0 0,-1 1 0 0 0,0 1 0 0 0,14-1-1 0 0,10-1 24 0 0,-10 0-1 0 0,1-1 12 0 0,-1 1-1 0 0,30 0 1 0 0,-20 3 12 0 0,0-2 1 0 0,32-5-1 0 0,-23 1 10 0 0,-9 1 30 0 0,-1-2 0 0 0,39-12 1 0 0,28-7 120 0 0,49 1-31 0 0,-132 23-169 0 0,-1 0-1 0 0,24 2 0 0 0,-21-1-23 0 0,28-1-1 0 0,-24 0 39 0 0,37 2-1 0 0,-36 0 40 0 0,29-2-1 0 0,-29 0-67 0 0,27 2 0 0 0,-29 0 56 0 0,23-2 0 0 0,26-10-48 0 0,-24 3 57 0 0,1 1 0 0 0,-1 2 0 0 0,74 2 0 0 0,-3 9 81 0 0,-69-3-93 0 0,-26-1-53 0 0,26 0 0 0 0,-36-2 19 0 0,0 0-1 0 0,17 4 0 0 0,7 0 23 0 0,-29-3-38 0 0,1-1 0 0 0,-1 1 0 0 0,0 0 0 0 0,7 3 0 0 0,-7-3 2 0 0,1 1 0 0 0,-1-1 0 0 0,0 0 0 0 0,8 0 0 0 0,26 3 83 0 0,70 15 0 0 0,-86-15-37 0 0,54 6 97 0 0,-55-9-117 0 0,0 1 0 0 0,0 2 0 0 0,21 5 0 0 0,-18-2-5 0 0,1-1 0 0 0,0-1 0 0 0,0-1 0 0 0,33 1 0 0 0,-40-4 3 0 0,0 2 0 0 0,19 5 0 0 0,-21-4-14 0 0,1-1 0 0 0,-1-1 0 0 0,18 1 0 0 0,-15-3 16 0 0,4 0 59 0 0,38 5 0 0 0,-51-6-84 0 0,-6 0-5 0 0,-1 1 0 0 0,0 0 0 0 0,1 0-1 0 0,-1 0 1 0 0,1 0 0 0 0,-1 0 0 0 0,1 0-1 0 0,5 2 1 0 0,6 1 18 0 0,1 0 1 0 0,0 1-1 0 0,-1 1 1 0 0,17 6-1 0 0,-29-8-13 0 0,2-1 2 0 0,16 0 26 0 0,-17-2-28 0 0,0 1 1 0 0,0 0-1 0 0,0-1 0 0 0,7 4 0 0 0,-10-4-8 0 0,0 1 0 0 0,-1-1-1 0 0,1 0 1 0 0,0 0 0 0 0,0 1 0 0 0,0-1 0 0 0,0 0-1 0 0,-1 0 1 0 0,1 0 0 0 0,0 0 0 0 0,0 0-1 0 0,0 0 1 0 0,0 0 0 0 0,-1-1 0 0 0,3 1 0 0 0,2-1 8 0 0,87 8 171 0 0,-69-6-52 0 0,24-1-121 0 0,-44 0-3 0 0,0 0-1 0 0,0 0 1 0 0,0 1-1 0 0,0-1 1 0 0,0 1-1 0 0,-1-1 1 0 0,1 1-1 0 0,0 0 1 0 0,0 0-1 0 0,4 2 1 0 0,-6-2-3 0 0,0 0 0 0 0,0-1 1 0 0,1 1-1 0 0,-1-1 0 0 0,0 1 0 0 0,1-1 1 0 0,-1 0-1 0 0,0 1 0 0 0,1-1 1 0 0,1 0-1 0 0,1 1 8 0 0,28-3 101 0 0,-32 1-113 0 0,0 1-1 0 0,0 0 1 0 0,0 0-1 0 0,1 0 1 0 0,-1 0-1 0 0,0 0 1 0 0,0 0-1 0 0,0 0 1 0 0,1-1 0 0 0,-1 1-1 0 0,0 0 1 0 0,0 0-1 0 0,1 0 1 0 0,-1 0-1 0 0,0 0 1 0 0,0 0-1 0 0,1 0 1 0 0,-1 0-1 0 0,0 0 1 0 0,0 0-1 0 0,0 0 1 0 0,1 1-1 0 0,-1-1 1 0 0,0 0-1 0 0,0 0 1 0 0,1 0-1 0 0,-1 0 1 0 0,0 0-1 0 0,0 0 1 0 0,0 0-1 0 0,1 0 1 0 0,-1 1-1 0 0,0-1 1 0 0,0 0-1 0 0,0 0 1 0 0,4 5 3 0 0,17 1 193 0 0,-19-6 44 0 0,-1 1-182 0 0,6 2-65 0 0,-5-2-82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25.710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52 1 5783 0 0,'-1'0'444'0'0,"-10"10"-557"0"0,9-9-227 0 0,13 11-108 0 0,-9-10 467 0 0,1-1 0 0 0,-1 1-1 0 0,1-1 1 0 0,0 0 0 0 0,0 0 0 0 0,0 0 0 0 0,4 1-1 0 0,15 5 33 0 0,21 10 125 0 0,25 18 144 0 0,-63-33-298 0 0,19 12 84 0 0,-19-8-52 0 0,12 19-17 0 0,16 27 155 0 0,-14-15 32 0 0,-12-23-155 0 0,5 16 65 0 0,-11-28-117 0 0,-1-1 0 0 0,0 1 0 0 0,1-1 0 0 0,-1 1 1 0 0,0-1-1 0 0,0 1 0 0 0,0 0 0 0 0,0-1 0 0 0,0 1 1 0 0,0-1-1 0 0,0 1 0 0 0,-1-1 0 0 0,1 1 0 0 0,-1-1 1 0 0,1 1-1 0 0,-1-1 0 0 0,1 1 0 0 0,-1-1 0 0 0,0 0 1 0 0,0 1-1 0 0,1-1 0 0 0,-1 0 0 0 0,0 1 0 0 0,0-1 1 0 0,0 0-1 0 0,-1 0 0 0 0,1 0 0 0 0,-2 1 0 0 0,3-1-14 0 0,-2 0 30 0 0,0 0-1 0 0,-1 0 1 0 0,1 0 0 0 0,0 0 0 0 0,0-1-1 0 0,0 1 1 0 0,-1-1 0 0 0,1 1-1 0 0,0-1 1 0 0,-1 0 0 0 0,-3 0 0 0 0,-1 1-34 0 0,-8 1 23 0 0,-39 2 73 0 0,2 1 25 0 0,25-1-56 0 0,12-3 6 0 0,-8 2 39 0 0,-27-2 0 0 0,41-1-90 0 0,5 0 3 0 0,0 0 1 0 0,1 0-1 0 0,-1 0 1 0 0,0 0-1 0 0,1-1 1 0 0,-7-1-1 0 0,9 1 386 0 0,3 0-348 0 0,6-6-37 0 0,-2-1 33 0 0,0-4 80 0 0,-4 9-113 0 0,0-1 0 0 0,0 1 0 0 0,0-1 0 0 0,1 1 1 0 0,4-5-1 0 0,-5 7-14 0 0,1-1-9 0 0,7-18 65 0 0,-4 4-17 0 0,-2 9-11 0 0,-1 0-1 0 0,5-15 1 0 0,0-1 47 0 0,1-3 10 0 0,-9 24-19 0 0,1 0-6 0 0,2-8-15 0 0,-1 0-1 0 0,-1 0 0 0 0,0 0 1 0 0,0-19-1 0 0,0 19 6 0 0,-1 8 191 0 0,-1-10-132 0 0,-1 3-97 0 0,2 7 32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36.9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 27 2271 0 0,'-9'-22'178'0'0,"8"18"-92"0"0,1 4-32 0 0,2 2-33 0 0,1 0 29 0 0,-3-1-49 0 0,1 19 55 0 0,0-17-48 0 0,-2 13 48 0 0,1 11 8 0 0,2 10 70 0 0,9 32 14 0 0,-8-49-46 0 0,-2 0 0 0 0,0 0 0 0 0,-2 24 0 0 0,-1 28 50 0 0,2-61-145 0 0,0 5 64 0 0,-3 27-1 0 0,3-33-28 0 0,-1 1-1 0 0,2 15 1 0 0,-1 10 37 0 0,1-3-34 0 0,0-25-24 0 0,-1-1-1 0 0,0 1 0 0 0,0-1 1 0 0,-2 8-1 0 0,1-9 0 0 0,1 0-1 0 0,-1 0 1 0 0,2 11 0 0 0,0 1 29 0 0,2 187 316 0 0,4-87-171 0 0,-7-79-34 0 0,-1 61-230 0 0,-1-8 458 0 0,2-18-436 0 0,0-35 186 0 0,8 266 74 0 0,-12-236-140 0 0,2-43 12 0 0,1-1-1 0 0,3 30 0 0 0,0-12-56 0 0,-1 0 0 0 0,-5 48-1 0 0,2-43 16 0 0,9 74 0 0 0,-3-58-46 0 0,0-12 37 0 0,1 80 302 0 0,-4-13-369 0 0,-4 10 162 0 0,0 77 45 0 0,4-117 62 0 0,0-32-213 0 0,-3 78 36 0 0,-3-23-16 0 0,4-16 3 0 0,2-50-26 0 0,5 28 109 0 0,-6-57-128 0 0,-1-9 0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36.9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78 2527 0 0,'27'-57'187'0'0,"-20"46"-33"0"0,-9 10 151 0 0,2 1 148 0 0,0-1-376 0 0,1 0 3 0 0,19 3 174 0 0,20 3-12 0 0,-9-4-1 0 0,-19 0-172 0 0,0-1 0 0 0,16-1 0 0 0,-4-3 81 0 0,-2 3-78 0 0,-10 1-22 0 0,36-5 155 0 0,-39 3-178 0 0,0 1-1 0 0,0 0 1 0 0,0 1 0 0 0,0 0 0 0 0,0 0 0 0 0,0 1-1 0 0,9 1 1 0 0,-5 1 4 0 0,1-1 0 0 0,-1-1 0 0 0,1 0 0 0 0,0-1 0 0 0,14-2 0 0 0,-3 1 31 0 0,105 8 218 0 0,-93-3-200 0 0,135 19 444 0 0,-86-10-293 0 0,-24-2-104 0 0,-32-5-6 0 0,2-2 0 0 0,37 2 0 0 0,151 2 157 0 0,-167-8-163 0 0,141-5 364 0 0,-51 4-135 0 0,-44 2-205 0 0,56-9 56 0 0,-104 7-24 0 0,54 5 0 0 0,-4 1 113 0 0,-56-3-184 0 0,-19 0-66 0 0,197 15 347 0 0,-120-15-209 0 0,21 0 37 0 0,-80-2-148 0 0,-27-1-22 0 0,1 2 0 0 0,0 0-1 0 0,23 4 1 0 0,-38-4-34 0 0,1-1-1 0 0,-1 0 1 0 0,1 0-1 0 0,-1 0 0 0 0,6-2 1 0 0,-6 2 1 0 0,0-1 0 0 0,0 1 0 0 0,0 0 1 0 0,0 0-1 0 0,0 0 0 0 0,1 0 0 0 0,2 1 0 0 0,4 1 30 0 0,-1-1 0 0 0,18 0 0 0 0,-8-1-12 0 0,24-1 28 0 0,-32 1-26 0 0,0-1 0 0 0,0 2 0 0 0,14 1 0 0 0,-13-1-1 0 0,-1-1 0 0 0,1 1 0 0 0,-1-2 0 0 0,22-3 0 0 0,-18 2-1 0 0,-1 1 0 0 0,18 0-1 0 0,83 1 119 0 0,-48-1-64 0 0,-39-1 5 0 0,-2-1-34 0 0,-17 2-41 0 0,25 1 38 0 0,5 2 24 0 0,-15-4 21 0 0,-21 1-80 0 0,0 1 0 0 0,0 0 0 0 0,0-1 0 0 0,0 1 1 0 0,0 0-1 0 0,-1 0 0 0 0,7 1 0 0 0,-2 0-11 0 0,34 0 0 0 0,-13 1 54 0 0,12 3 28 0 0,68 1 46 0 0,-82-3-112 0 0,-14-2 21 0 0,13-1-26 0 0,67 1 0 0 0,-52-3 53 0 0,-37 2-51 0 0,3 0-5 0 0,-1 0 0 0 0,1 0 0 0 0,-1-1 0 0 0,7-1 0 0 0,-3 1 3 0 0,1 2 4 0 0,-7-1 42 0 0,0-1 17 0 0,29 0-39 0 0,-28 0-35 0 0,-3 1 0 0 0,0 0 0 0 0,0 0 0 0 0,0 0 0 0 0,0-1 0 0 0,0 1 0 0 0,0 0 0 0 0,0 0 0 0 0,0 1 0 0 0,0-1 0 0 0,0 0 0 0 0,0 0 0 0 0,0 0 0 0 0,0 1 0 0 0,0-1 0 0 0,2 1 0 0 0,0 1 10 0 0,5 0 34 0 0,1-2-34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53.9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110 225 1351 0 0,'-17'-41'100'0'0,"16"34"-89"0"0,3 9 228 0 0,-2 4-107 0 0,0-6 14 0 0,1-2-122 0 0,0 0-1 0 0,1 1 0 0 0,-1-1 0 0 0,1 0 1 0 0,-1 0-1 0 0,1 1 0 0 0,0-1 0 0 0,3-2 1 0 0,1-1 34 0 0,10-11 92 0 0,0 1-1 0 0,1 0 0 0 0,26-17 1 0 0,-41 31-138 0 0,0 0 0 0 0,0 0-1 0 0,1 0 1 0 0,-1 0 0 0 0,0 0 0 0 0,0 0 0 0 0,0 1 0 0 0,1-1 0 0 0,-1 1 0 0 0,0 0 0 0 0,1-1-1 0 0,-1 1 1 0 0,0 0 0 0 0,1 0 0 0 0,-1 1 0 0 0,0-1 0 0 0,1 0 0 0 0,-1 1 0 0 0,4 1 0 0 0,0-1-9 0 0,-5 0 12 0 0,1-1 0 0 0,0 1 0 0 0,-1 0 0 0 0,1 0 1 0 0,0-1-1 0 0,-1 1 0 0 0,1 0 0 0 0,-1 0 0 0 0,0 1 0 0 0,2 0 0 0 0,1 2 4 0 0,-2-3 0 0 0,0 0-1 0 0,-1 0 1 0 0,1 1-1 0 0,-1-1 1 0 0,1 0-1 0 0,-1 1 1 0 0,1 0-1 0 0,0 1 0 0 0,7 7 7 0 0,-7-9-14 0 0,0 0-1 0 0,-1 0 0 0 0,1 1 1 0 0,0-1-1 0 0,-1 0 1 0 0,1 1-1 0 0,-1-1 1 0 0,0 1-1 0 0,1 0 1 0 0,-1 0-1 0 0,0-1 1 0 0,0 1-1 0 0,1 2 0 0 0,3 7 71 0 0,-2-5-48 0 0,0 0 0 0 0,0 0 0 0 0,0 0 0 0 0,-1 1 0 0 0,0-1 0 0 0,-1 1 0 0 0,1 0-1 0 0,0 11 1 0 0,-1-5 29 0 0,-1-1 0 0 0,-1 1 0 0 0,0-1 0 0 0,-2 14 0 0 0,0-17-23 0 0,1-1 0 0 0,-2 0 0 0 0,1 0 0 0 0,-1 0 0 0 0,0 0 0 0 0,0 0-1 0 0,-1-1 1 0 0,0 0 0 0 0,0 0 0 0 0,-1 0 0 0 0,0-1 0 0 0,0 0 0 0 0,-8 6-1 0 0,6-7 42 0 0,-1 3 42 0 0,9-7-115 0 0,-1 0 1 0 0,0 0-1 0 0,1-1 1 0 0,-1 1-1 0 0,0 0 1 0 0,0-1-1 0 0,0 1 1 0 0,1-1-1 0 0,-1 1 1 0 0,0-1 0 0 0,0 1-1 0 0,0-1 1 0 0,0 0-1 0 0,0 1 1 0 0,0-1-1 0 0,0 0 1 0 0,0 0-1 0 0,0 1 1 0 0,-2-1-1 0 0,-9 0 42 0 0,7 1-15 0 0,-1-1 0 0 0,1 0 0 0 0,0-1 1 0 0,-1 1-1 0 0,1-1 0 0 0,-7-2 0 0 0,2 0 21 0 0,1-1-1 0 0,-1 0 1 0 0,1 0-1 0 0,-15-10 1 0 0,20 12-32 0 0,-15-11 127 0 0,12 9-99 0 0,4 4-39 0 0,1-1 1 0 0,-1 0 0 0 0,1 0-1 0 0,0-1 1 0 0,0 1 0 0 0,-1 0-1 0 0,1-1 1 0 0,0 1-1 0 0,-3-4 1 0 0,2 2 17 0 0,-11-10 41 0 0,5 3-11 0 0,6 7-33 0 0,-2-6 19 0 0,-2-11 41 0 0,5 16-71 0 0,1 1 0 0 0,0-1-1 0 0,1 0 1 0 0,-1 1-1 0 0,1-1 1 0 0,0 0 0 0 0,0 0-1 0 0,0 1 1 0 0,0-1-1 0 0,0 0 1 0 0,1 1-1 0 0,0-1 1 0 0,0 0 0 0 0,0 1-1 0 0,2-6 1 0 0,4-5 36 0 0,0 0 0 0 0,13-19 1 0 0,-7 12-6 0 0,-5 8-6 0 0,0 0 0 0 0,1 1 0 0 0,0 0 0 0 0,1 0 0 0 0,0 1 0 0 0,1 1 0 0 0,0 0 0 0 0,1 0 0 0 0,0 1 0 0 0,1 0 0 0 0,0 1 0 0 0,19-9 0 0 0,-22 14 12 0 0,-8 3-40 0 0,0-1 0 0 0,0 1-1 0 0,1 0 1 0 0,-1 0 0 0 0,0 0-1 0 0,0 0 1 0 0,0 1 0 0 0,4 0-1 0 0,3 1 13 0 0,-6-1 28 0 0,4 3 11 0 0,-6-3-50 0 0,5 5 36 0 0,4 13 17 0 0,-9-16-50 0 0,1 1 0 0 0,0-1-1 0 0,-1 1 1 0 0,0 0 0 0 0,1 0 0 0 0,-2-1 0 0 0,2 6-1 0 0,2 7 18 0 0,-3-7-18 0 0,0 0 1 0 0,0 0-1 0 0,-1 0 0 0 0,0 1 0 0 0,0-1 1 0 0,-1 0-1 0 0,0 0 0 0 0,-1 0 1 0 0,-3 10-1 0 0,-1 15 10 0 0,3-18 52 0 0,-1 0-1 0 0,-10 28 0 0 0,10-35-43 0 0,1-1-1 0 0,-1 0 0 0 0,0 0 0 0 0,-1 0 0 0 0,0-1 0 0 0,-11 13 0 0 0,13-17-14 0 0,0-1 0 0 0,0 1 0 0 0,-1-1 0 0 0,1 0 0 0 0,-1 0 0 0 0,0-1 0 0 0,1 1 0 0 0,-1-1 0 0 0,0 0 0 0 0,0 0 0 0 0,0 0 0 0 0,0 0 0 0 0,0 0 0 0 0,0-1 0 0 0,0 0 0 0 0,0 0-1 0 0,0 0 1 0 0,-7-1 0 0 0,7 0-9 0 0,0 0 0 0 0,0 0 0 0 0,1-1 0 0 0,-1 1 0 0 0,0-1-1 0 0,1 1 1 0 0,-6-4 0 0 0,-1-1 29 0 0,4 1-23 0 0,0 1 0 0 0,0-1 0 0 0,1 0 1 0 0,0 0-1 0 0,0 0 0 0 0,0-1 0 0 0,0 0 0 0 0,-4-8 1 0 0,3 6-5 0 0,3 4 0 0 0,1 1 1 0 0,-1-1-1 0 0,1 0 0 0 0,0 0 0 0 0,0 0 0 0 0,0 0 0 0 0,1 0 0 0 0,-1 0 0 0 0,1 0 0 0 0,0-1 0 0 0,0 1 0 0 0,1-1 0 0 0,-1 1 1 0 0,1-1-1 0 0,0 1 0 0 0,1-6 0 0 0,1 0 1 0 0,0 1 1 0 0,1 0-1 0 0,0 1 0 0 0,1-1 1 0 0,7-14-1 0 0,-6 14-12 0 0,6-12 31 0 0,0 1 0 0 0,2 0 0 0 0,16-19 0 0 0,-24 34-24 0 0,0-1 0 0 0,1 1-1 0 0,0 0 1 0 0,0 1 0 0 0,0-1 0 0 0,0 1 0 0 0,1 0 0 0 0,0 1-1 0 0,0 0 1 0 0,0 0 0 0 0,0 0 0 0 0,0 1 0 0 0,1 0 0 0 0,8-1-1 0 0,-12 2-8 0 0,-3 0 2 0 0,1 1 0 0 0,-1 0 0 0 0,0 0 0 0 0,1 0 0 0 0,-1 0-1 0 0,1 1 1 0 0,-1-1 0 0 0,1 0 0 0 0,-1 0 0 0 0,1 1 0 0 0,-1-1 0 0 0,2 2 0 0 0,1 0 4 0 0,1-1 1 0 0,-1 2-1 0 0,0-1 0 0 0,0 0 1 0 0,-1 1-1 0 0,1 0 0 0 0,-1 0 1 0 0,1 0-1 0 0,3 4 0 0 0,-6-5-5 0 0,3 2 4 0 0,0 0-1 0 0,-1 1 1 0 0,1 0-1 0 0,-1 0 1 0 0,0 0-1 0 0,-1 0 1 0 0,1 1-1 0 0,3 10 1 0 0,-1 4 12 0 0,3 24 0 0 0,-7-42-16 0 0,0 8 13 0 0,-1 0-1 0 0,0 0 1 0 0,0 0-1 0 0,-1 1 1 0 0,0-1-1 0 0,0 0 1 0 0,-6 18-1 0 0,1-9 13 0 0,-1-1 0 0 0,0 0 0 0 0,-11 19 0 0 0,15-32-20 0 0,1-1-1 0 0,-1 0 1 0 0,0 0 0 0 0,0 0-1 0 0,-1-1 1 0 0,1 1-1 0 0,-1-1 1 0 0,0 0-1 0 0,1 0 1 0 0,-1 0 0 0 0,-1 0-1 0 0,1-1 1 0 0,0 0-1 0 0,-1 0 1 0 0,1 0-1 0 0,-1 0 1 0 0,0-1 0 0 0,1 1-1 0 0,-1-1 1 0 0,-9 1-1 0 0,5-2 5 0 0,1 0 0 0 0,-1 0 0 0 0,0 0-1 0 0,0-1 1 0 0,1-1 0 0 0,-1 1-1 0 0,1-1 1 0 0,-1-1 0 0 0,1 0 0 0 0,-14-6-1 0 0,8 2-3 0 0,0-1-1 0 0,-16-12 0 0 0,24 16 9 0 0,1-1 0 0 0,-1 0 0 0 0,1 0 0 0 0,0 0 1 0 0,1-1-1 0 0,-1 0 0 0 0,-4-8 0 0 0,1-6 6 0 0,9 10 7 0 0,1 6-7 0 0,-2 2-19 0 0,0 1 0 0 0,0-1 1 0 0,0 0-1 0 0,0 1 0 0 0,0-1 1 0 0,1 1-1 0 0,-1-1 0 0 0,1 1 1 0 0,-1-1-1 0 0,1 1 0 0 0,-1-1 1 0 0,1 1-1 0 0,0 0 0 0 0,0-1 1 0 0,0 1-1 0 0,0 0 0 0 0,0 0 1 0 0,0 0-1 0 0,0-1 0 0 0,0 1 1 0 0,0 0-1 0 0,0 0 0 0 0,1 0 1 0 0,-1 1-1 0 0,0-1 0 0 0,1 0 1 0 0,-1 0-1 0 0,1 1 0 0 0,-1-1 1 0 0,1 1-1 0 0,-1-1 0 0 0,3 1 1 0 0,0-1-2 0 0,4-2 1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58.6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313 1 3079 0 0,'0'0'564'0'0,"0"2"-506"0"0,1 1-62 0 0,-1-1 18 0 0,0 0 1 0 0,0 0-1 0 0,1-1 0 0 0,-1 1 1 0 0,0 0-1 0 0,0-1 0 0 0,0 1 1 0 0,-1 0-1 0 0,1 0 0 0 0,0-1 1 0 0,-1 1-1 0 0,1 0 0 0 0,-1-1 1 0 0,1 1-1 0 0,-1-1 0 0 0,-1 3 1 0 0,-5 14 44 0 0,0-1 0 0 0,-1 0 0 0 0,-1 0 0 0 0,-1-1 0 0 0,-18 25 0 0 0,-14 14 309 0 0,25-36-244 0 0,13-15-104 0 0,0 0-1 0 0,1-1 0 0 0,0 1 1 0 0,0 1-1 0 0,-5 6 0 0 0,5-6-12 0 0,0-1 0 0 0,0 1-1 0 0,-1-1 1 0 0,0 0-1 0 0,0 0 1 0 0,-5 4-1 0 0,-6 6 28 0 0,6-4 31 0 0,1-2 4 0 0,1 0 0 0 0,-15 10 0 0 0,12-11 27 0 0,1-3 0 0 0,8-4-87 0 0,0 0-1 0 0,1 0 1 0 0,-1 0-1 0 0,1 0 0 0 0,-1 0 1 0 0,0 0-1 0 0,1 0 0 0 0,-1 0 1 0 0,1 0-1 0 0,-1 0 0 0 0,1-1 1 0 0,-1 1-1 0 0,0 0 1 0 0,1 0-1 0 0,-1-1 0 0 0,1 1 1 0 0,-1 0-1 0 0,1-1 0 0 0,-1 1 1 0 0,1 0-1 0 0,0-1 1 0 0,-1 1-1 0 0,1-1 0 0 0,-1 1 1 0 0,0-2-1 0 0,-7-11 96 0 0,7 11-122 0 0,-2-6 53 0 0,-1 0 0 0 0,1-1-1 0 0,0 1 1 0 0,1 0 0 0 0,0-1-1 0 0,0 0 1 0 0,1 1 0 0 0,0-1-1 0 0,0 0 1 0 0,2-13 0 0 0,-1 19-21 0 0,0-1 0 0 0,0 1 1 0 0,0 0-1 0 0,1 0 0 0 0,-1 0 1 0 0,1-1-1 0 0,0 1 0 0 0,0 0 1 0 0,1-3-1 0 0,2-2 5 0 0,1-4 61 0 0,3 1 14 0 0,-7 9-82 0 0,0 0 0 0 0,0 0 0 0 0,0 0 0 0 0,1 1 0 0 0,-1-1 0 0 0,1 1 0 0 0,-1-1 0 0 0,1 1 0 0 0,0-1 1 0 0,-1 1-1 0 0,1 0 0 0 0,4-2 0 0 0,1 0 7 0 0,-6 1-8 0 0,1 1-1 0 0,-1 0 1 0 0,1 0 0 0 0,0 0 0 0 0,-1 0 0 0 0,1 0 0 0 0,0 0 0 0 0,0 0-1 0 0,0 1 1 0 0,0-1 0 0 0,0 1 0 0 0,3-1 0 0 0,2 0 8 0 0,-6 0-13 0 0,1 1 1 0 0,-1 0 0 0 0,1-1-1 0 0,0 1 1 0 0,-1 0 0 0 0,1 0-1 0 0,-1 0 1 0 0,1 0 0 0 0,-1 0-1 0 0,1 1 1 0 0,-1-1 0 0 0,1 0-1 0 0,-1 1 1 0 0,1-1 0 0 0,-1 1-1 0 0,1-1 1 0 0,1 2 0 0 0,5 3 46 0 0,0 1 0 0 0,12 9 1 0 0,-8-2 39 0 0,-8-8-80 0 0,8 12 67 0 0,-5-7-15 0 0,1 1 0 0 0,-2 0-1 0 0,1 1 1 0 0,-2-1-1 0 0,6 15 1 0 0,-5-11-37 0 0,14 52 348 0 0,-19-64-306 0 0,1 0 4 0 0,0 1-38 0 0,0-2 2 0 0,0 1 0 0 0,-1-1 1 0 0,0 0-1 0 0,0 0 0 0 0,1 1 0 0 0,-1-1 1 0 0,-1 1-1 0 0,1-1 0 0 0,0 1 0 0 0,0 3 0 0 0,0-8 29 0 0,5-5-42 0 0,-6 7-21 0 0,1-1-1 0 0,-1 1 1 0 0,1-1-1 0 0,-1 0 1 0 0,1 1-1 0 0,-1-1 0 0 0,1 0 1 0 0,-1 0-1 0 0,0 1 1 0 0,0-1-1 0 0,1 0 1 0 0,-1 0-1 0 0,0 1 1 0 0,0-1-1 0 0,0-1 0 0 0,0-1 2 0 0,1-13-5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59.5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1 219 3999 0 0,'17'-15'664'0'0,"-6"12"-498"0"0,-9 2-153 0 0,1 0-1 0 0,-1 0 1 0 0,1 0-1 0 0,-1 0 1 0 0,1 0-1 0 0,4-3 1 0 0,-4 2 5 0 0,0 0 1 0 0,1 1-1 0 0,-1 0 1 0 0,1-1-1 0 0,0 1 1 0 0,-1 1-1 0 0,1-1 0 0 0,0 0 1 0 0,6 1-1 0 0,13-3 56 0 0,-15 2-29 0 0,1 0-1 0 0,0 0 1 0 0,15 2-1 0 0,-15-1 3 0 0,1 0 1 0 0,15-2-1 0 0,-20 1-34 0 0,19-2 86 0 0,9-1 48 0 0,28-3 122 0 0,-48 6-249 0 0,-11 1 82 0 0,3-1 77 0 0,12-6 182 0 0,-15 7-1 0 0,-1-2-304 0 0,0-1-29 0 0,0 1 0 0 0,0-1 0 0 0,-1 0 0 0 0,1 0 0 0 0,0 0 1 0 0,-1 1-1 0 0,0-1 0 0 0,0 0 0 0 0,0 0 0 0 0,0-3 0 0 0,0 5 37 0 0,-2-1-58 0 0,1 1-1 0 0,-1-1 0 0 0,1 0 0 0 0,0 0 0 0 0,-1 0 1 0 0,1 0-1 0 0,0-1 0 0 0,0 1 0 0 0,0 0 1 0 0,1 0-1 0 0,-2-5 0 0 0,1 5 7 0 0,-12-21 131 0 0,8 15-75 0 0,2 5-4 0 0,1 3-64 0 0,-10-13 242 0 0,-6-7 14 0 0,17 19-184 0 0,1 0-45 0 0,0 0-24 0 0,0 1 0 0 0,0-1 0 0 0,0 1 0 0 0,0-1 0 0 0,-1 0 0 0 0,1 1 0 0 0,0-1 0 0 0,-1 1 0 0 0,1-1-1 0 0,0 1 1 0 0,-1-1 0 0 0,1 1 0 0 0,0-1 0 0 0,-1 1 0 0 0,1 0 0 0 0,-1-1 0 0 0,1 1 0 0 0,-1-1 0 0 0,0 1 0 0 0,0-1 271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0.1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128 7 3079 0 0,'-1'0'9'0'0,"1"0"0"0"0,0 0 0 0 0,0 0-1 0 0,0 1 1 0 0,0-1 0 0 0,-1 0-1 0 0,1 0 1 0 0,0 0 0 0 0,0 1-1 0 0,-1-1 1 0 0,1 0 0 0 0,0 0 0 0 0,0 0-1 0 0,-1 0 1 0 0,1 0 0 0 0,0 1-1 0 0,0-1 1 0 0,-1 0 0 0 0,1 0 0 0 0,0 0-1 0 0,0 0 1 0 0,-1 0 0 0 0,1 0-1 0 0,0 0 1 0 0,-1 0 0 0 0,1 0-1 0 0,0 0 1 0 0,0 0 0 0 0,-1 0 0 0 0,1 0-1 0 0,0-1 1 0 0,-1 1 0 0 0,1 0-1 0 0,0 0 1 0 0,0 0 0 0 0,-1 0 0 0 0,1 0-1 0 0,0 0 1 0 0,0-1 0 0 0,0 1-1 0 0,-1 0 1 0 0,1 0 0 0 0,0 0-1 0 0,0-1 1 0 0,0 1 0 0 0,-1 0 0 0 0,1 0-1 0 0,0-1 1 0 0,0 1 0 0 0,0 0-1 0 0,0 0 1 0 0,0-1 0 0 0,0 1 0 0 0,0 0-1 0 0,0-1 1 0 0,-1 1 0 0 0,1 0-1 0 0,0 0 1 0 0,0-1 0 0 0,0 1-1 0 0,0 0 1 0 0,0 0 0 0 0,0-1 0 0 0,1 1-1 0 0,-1 0 1 0 0,0-1 0 0 0,0 1-1 0 0,0 0 1 0 0,0-1 0 0 0,-17 22 136 0 0,8-11-58 0 0,1 0 1 0 0,0 1-1 0 0,-10 18 0 0 0,5-6 81 0 0,-13 37 0 0 0,23-53-137 0 0,0 0 0 0 0,1 1 0 0 0,-1 0 0 0 0,2-1 0 0 0,-1 1-1 0 0,1 0 1 0 0,0 0 0 0 0,1 14 0 0 0,1 7 43 0 0,3 12 86 0 0,-1-24-95 0 0,-1-2 12 0 0,1 1-1 0 0,0-1 1 0 0,2-1 0 0 0,6 19-1 0 0,-8-26-30 0 0,1 0 0 0 0,0 0-1 0 0,6 10 1 0 0,-3-6-3 0 0,2 1 61 0 0,0 1 1 0 0,1-2-1 0 0,19 19 0 0 0,-22-24-80 0 0,-6-4 45 0 0,0-2-56 0 0,1 0-1 0 0,-1 0 1 0 0,0 1-1 0 0,0-1 0 0 0,1 0 1 0 0,-1 1-1 0 0,0-1 0 0 0,0 1 1 0 0,0 0-1 0 0,1-1 0 0 0,-1 1 1 0 0,1 1-1 0 0,-1-1-7 0 0,-1-1-1 0 0,1 1 1 0 0,0-1 0 0 0,-1 1-1 0 0,1-1 1 0 0,0 1 0 0 0,0-1-1 0 0,-1 1 1 0 0,1-1 0 0 0,0 0-1 0 0,0 0 1 0 0,-1 1 0 0 0,1-1-1 0 0,0 0 1 0 0,0 0-1 0 0,0 0 1 0 0,-1 0 0 0 0,1 0-1 0 0,0 0 1 0 0,0 0 0 0 0,0 0-1 0 0,0 0 1 0 0,-1 0 0 0 0,1 0-1 0 0,0-1 1 0 0,0 1 0 0 0,0 0-1 0 0,-1 0 1 0 0,1-1-1 0 0,0 1 1 0 0,0-1 0 0 0,6-5 155 0 0,0 2-150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0.8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 6 3079 0 0,'0'0'432'0'0,"0"-1"-364"0"0,1-2 15 0 0,-1 2 197 0 0,0 3-199 0 0,-7 19 52 0 0,0 17-23 0 0,4-16 77 0 0,-1 24 0 0 0,3-27-132 0 0,0-1 23 0 0,0 30 54 0 0,1-45-62 0 0,-1 1 2 0 0,1 4-19 0 0,0 0 0 0 0,0 0-1 0 0,0 0 1 0 0,1 0-1 0 0,1-1 1 0 0,3 15-1 0 0,-4-20 76 0 0,-1-1-119 0 0,1 0 0 0 0,-1 0 0 0 0,0 0 0 0 0,1-1 0 0 0,-1 1-1 0 0,1 0 1 0 0,-1 0 0 0 0,1 0 0 0 0,0-1 0 0 0,-1 1-1 0 0,1 0 1 0 0,1 0 0 0 0,-2-1 4 0 0,2 2 51 0 0,0 0-40 0 0,1-1 0 0 0,-1 1 0 0 0,0 0-1 0 0,1-1 1 0 0,-1 1 0 0 0,2 2 0 0 0,-3-2 1 0 0,1-1 103 0 0,1 0-64 0 0,15 0 128 0 0,-17-1-64 0 0,1-1-64 0 0,-1 0-42 0 0,1 1 0 0 0,-1-1 0 0 0,1 1-1 0 0,-1-1 1 0 0,1 0 0 0 0,-1 0-1 0 0,0 0 1 0 0,0 1 0 0 0,1-1 0 0 0,-1 0-1 0 0,0-1 1 0 0,0 1 0 0 0,0 0-1 0 0,0 0 1 0 0,0 0 0 0 0,0-1 0 0 0,-1 1-1 0 0,1 0 1 0 0,0-1 0 0 0,0-2-1 0 0,0 2 195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1.2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52 3079 0 0,'0'0'368'0'0,"2"-2"-273"0"0,11-4-15 0 0,0 1 0 0 0,1 0 0 0 0,0 1 0 0 0,0 0 0 0 0,14-1 0 0 0,33-9 97 0 0,-42 9-177 0 0,-15 5 0 0 0,1 1 0 0 0,10-4 0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8.1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 3999 0 0,'0'0'586'0'0,"1"0"-500"0"0,20-4 90 0 0,-11 2-107 0 0,0 0 1 0 0,1 0-1 0 0,-1 2 0 0 0,1-1 1 0 0,-1 1-1 0 0,1 1 1 0 0,-1-1-1 0 0,1 2 0 0 0,11 2 1 0 0,-17-2-27 0 0,19 1 74 0 0,-5-1-40 0 0,-11-3-24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1.5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 4 3999 0 0,'-1'-1'19'0'0,"0"1"-1"0"0,0 0 0 0 0,0-1 1 0 0,1 1-1 0 0,-1 0 0 0 0,0-1 0 0 0,0 1 1 0 0,0 0-1 0 0,0 0 0 0 0,0 0 1 0 0,0 0-1 0 0,0 0 0 0 0,0 0 0 0 0,1 0 1 0 0,-1 0-1 0 0,0 0 0 0 0,0 1 0 0 0,0-1 1 0 0,0 0-1 0 0,0 1 0 0 0,-1 0 1 0 0,-10 3 16 0 0,10-3 31 0 0,0 0 14 0 0,-1 3-43 0 0,0 1-1 0 0,0-1 0 0 0,0 1 0 0 0,1 0 0 0 0,-1 0 1 0 0,1 0-1 0 0,0 0 0 0 0,1 0 0 0 0,-1 0 0 0 0,1 0 1 0 0,0 1-1 0 0,0-1 0 0 0,0 7 0 0 0,1-6-4 0 0,0 1 0 0 0,0-1 0 0 0,1 1 0 0 0,2 9 0 0 0,-1-2 37 0 0,8 39 178 0 0,-2-11-115 0 0,30 174 652 0 0,-37-213-763 0 0,-1 2 19 0 0,0 0 0 0 0,0-1-1 0 0,0 1 1 0 0,0 0 0 0 0,0 0-1 0 0,-1-1 1 0 0,0 1 0 0 0,0-1-1 0 0,-3 7 1 0 0,2-2 14 0 0,1-7 23 0 0,-5 11 83 0 0,-7 10 112 0 0,12-22-262 0 0,1 1 0 0 0,-1-1 0 0 0,0 0-1 0 0,0 0 1 0 0,1 0 0 0 0,-1 1-1 0 0,0-1 1 0 0,0 0 0 0 0,0 0 0 0 0,0 0-1 0 0,0-1 1 0 0,0 1 0 0 0,-1 0-1 0 0,1 0 1 0 0,0-1 0 0 0,0 1 0 0 0,-1 0-1 0 0,1-1 1 0 0,-2 1 0 0 0,1 0 15 0 0,1-1-19 0 0,1 0 0 0 0,-1 1-1 0 0,0-1 1 0 0,1 0 0 0 0,-1 0 0 0 0,0 0-1 0 0,1 0 1 0 0,-1 0 0 0 0,0 0-1 0 0,1 0 1 0 0,-1 0 0 0 0,0 0-1 0 0,1 0 1 0 0,-1 0 0 0 0,0 0 0 0 0,1 0-1 0 0,-1 0 1 0 0,0-1 0 0 0,0 1-1 0 0,-1-1 13 0 0,-6 0 49 0 0,7 1 10 0 0,-1 0-10 0 0,2 0-67 0 0,-1 0 0 0 0,1 0 0 0 0,0 0 0 0 0,-1 0 0 0 0,1-1 0 0 0,-1 1 1 0 0,1 0-1 0 0,0 0 0 0 0,-1 0 0 0 0,1 0 0 0 0,-1 0 0 0 0,1-1 0 0 0,0 1 0 0 0,-1 0 0 0 0,1 0 0 0 0,-1-1 0 0 0,1 1 0 0 0,-1-1 0 0 0,-7-15-60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1.9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35 5039 0 0,'0'0'388'0'0,"2"1"-254"0"0,2 0-124 0 0,0 1 1 0 0,0-1-1 0 0,0 0 1 0 0,0-1 0 0 0,0 1-1 0 0,0-1 1 0 0,0 0-1 0 0,0 0 1 0 0,0 0-1 0 0,0 0 1 0 0,5-2-1 0 0,56-11 286 0 0,-56 11-260 0 0,1 0-1 0 0,-1 1 0 0 0,1 0 0 0 0,-1 0 0 0 0,10 1 0 0 0,-3 0 20 0 0,-1-1-1 0 0,0 0 1 0 0,0-1 0 0 0,14-4-1 0 0,-18 2-42 0 0,1-2-12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2.2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3999 0 0,'0'0'306'0'0,"2"0"-200"0"0,52 8 96 0 0,-53-8-192 0 0,0 0 0 0 0,0 0 0 0 0,-1 1-1 0 0,1-1 1 0 0,0 1 0 0 0,0-1 0 0 0,0 1 0 0 0,-1-1 0 0 0,1 1 0 0 0,0-1 0 0 0,-1 1 0 0 0,1-1 0 0 0,0 1 0 0 0,-1 0 0 0 0,1-1-1 0 0,-1 1 1 0 0,1 1 0 0 0,2 1 22 0 0,8 8 70 0 0,-2 0-55 0 0,0 0 1 0 0,-1 0-1 0 0,0 1 0 0 0,-1 0 1 0 0,0 0-1 0 0,-1 0 1 0 0,-1 1-1 0 0,5 14 0 0 0,-6-15-2 0 0,3 12 30 0 0,-5 25 93 0 0,-1-48-162 0 0,0 24 146 0 0,-1 0 1 0 0,-1 0-1 0 0,-2 0 1 0 0,-9 48-1 0 0,11-70-88 0 0,0 0 0 0 0,-4 24 64 0 0,4-24 0 0 0,1 0-64 0 0,-10 35 160 0 0,8-32-160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2.8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20 3999 0 0,'0'0'402'0'0,"2"0"-533"0"0,8 0 240 0 0,-1-2-1 0 0,17-3 1 0 0,6-1 102 0 0,19 4 33 0 0,20-1 116 0 0,-61 1-348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3.1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 3679 0 0,'0'0'547'0'0,"2"0"-472"0"0,25-1 258 0 0,42-8 0 0 0,-62 9-288 0 0,0-1 0 0 0,-1 1 0 0 0,10 1 0 0 0,10-1 63 0 0,-18 0-73 0 0,0 0 0 0 0,-1 1 0 0 0,9 1 0 0 0,-8-1 9 0 0,0 0 0 0 0,15 0 0 0 0,-21-1-33 0 0,0 0 0 0 0,-1 0-1 0 0,1 0 1 0 0,0 0 0 0 0,0 0-1 0 0,0 0 1 0 0,-1-1 0 0 0,1 1-1 0 0,0 0 1 0 0,0-1 0 0 0,-1 0-1 0 0,4-1 1 0 0,1 0 10 0 0,13-2-5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4.8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 0 3679 0 0,'-9'11'126'0'0,"5"-6"-56"0"0,0 0 1 0 0,1 1-1 0 0,-1-1 1 0 0,1 1-1 0 0,0 0 1 0 0,-3 10-1 0 0,0-5-20 0 0,-7 22 60 0 0,5-8 57 0 0,-6 27-1 0 0,8-19-90 0 0,2 0 0 0 0,1 0 0 0 0,1 0-1 0 0,4 48 1 0 0,0-63-15 0 0,0 0 24 0 0,7 33 1 0 0,-3-32-50 0 0,-3-5 47 0 0,1 0 0 0 0,0 0 1 0 0,1-1-1 0 0,1 0 1 0 0,13 24-1 0 0,-17-35-30 0 0,0 0 11 0 0,7 4 6 0 0,-7-4 15 0 0,1-1-16 0 0,13 3 29 0 0,-13-5-77 0 0,3 0 74 0 0,4 3-85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5.3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3999 0 0,'0'0'306'0'0,"1"2"-200"0"0,1 7-80 0 0,-2-7 40 0 0,3 11 52 0 0,-1 27 7 0 0,-1-30-79 0 0,-1 0 0 0 0,0 1-1 0 0,-1 11 1 0 0,-2 43 296 0 0,3-51-262 0 0,0 3 32 0 0,0-14-34 0 0,1 8 239 0 0,2-3-248 0 0,-2-6 59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5.6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0 3679 0 0,'0'0'284'0'0,"0"3"-186"0"0,-1 4-89 0 0,-1 27-8 0 0,-1 130 493 0 0,2-155-457 0 0,0-4-5 0 0,1-1-1 0 0,0 1 1 0 0,0-1-1 0 0,0 1 1 0 0,2 6-1 0 0,-2-8-17 0 0,4 17 82 0 0,-3-18 258 0 0,4 6-242 0 0,-4-6-32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5.9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0 159 4663 0 0,'4'-2'80'0'0,"12"-5"96"0"0,0 0 0 0 0,-1-1 0 0 0,18-12 0 0 0,-27 16-129 0 0,0 0-1 0 0,1 1 0 0 0,11-4 1 0 0,8-4 55 0 0,34-16 58 0 0,-38 18-82 0 0,29-16 0 0 0,-33 17-64 0 0,19-5 56 0 0,-23 10-70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6.3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273 0 3367 0 0,'0'0'258'0'0,"-1"3"-156"0"0,-4 9-28 0 0,0 0 0 0 0,0-1 0 0 0,-2 1 0 0 0,1-1-1 0 0,-1-1 1 0 0,-1 1 0 0 0,0-1 0 0 0,-15 15-1 0 0,17-19-31 0 0,1 1 0 0 0,0 0 0 0 0,0 1 0 0 0,0-1 0 0 0,-4 11 0 0 0,-14 22 112 0 0,9-19-36 0 0,2 1-1 0 0,-15 32 1 0 0,-1 3 35 0 0,21-43-69 0 0,1 0-1 0 0,-8 27 1 0 0,-4 9 87 0 0,16-46-150 0 0,1 0 0 0 0,-1 0 0 0 0,1 0 0 0 0,0 0 0 0 0,0 0 0 0 0,0 6 0 0 0,-4 18 157 0 0,5-26-109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8.4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3999 0 0,'6'27'907'0'0,"5"152"-322"0"0,-10-144-431 0 0,-1-33 128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6.7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87 8 3999 0 0,'-9'-5'306'0'0,"8"5"-302"0"0,1-1 1 0 0,-1 1 0 0 0,0 0 0 0 0,1-1-1 0 0,-1 1 1 0 0,0 0 0 0 0,1 0-1 0 0,-1 0 1 0 0,0-1 0 0 0,0 1-1 0 0,1 0 1 0 0,-1 0 0 0 0,0 0-1 0 0,1 0 1 0 0,-1 0 0 0 0,0 0-1 0 0,0 1 1 0 0,1-1 0 0 0,-1 0 0 0 0,0 0-1 0 0,1 0 1 0 0,-1 1 0 0 0,-1-1-1 0 0,0 2 2 0 0,-42 3 192 0 0,42-5-84 0 0,0 3 50 0 0,1-3-156 0 0,1 0 1 0 0,-1 1 0 0 0,1-1 0 0 0,0 0 0 0 0,-1 0 0 0 0,1 0-1 0 0,0 0 1 0 0,-1 1 0 0 0,1-1 0 0 0,0 0 0 0 0,0 0 0 0 0,-1 1-1 0 0,1-1 1 0 0,0 0 0 0 0,0 0 0 0 0,-1 1 0 0 0,1-1-1 0 0,0 0 1 0 0,0 1 0 0 0,0-1 0 0 0,-1 1 0 0 0,0 2 8 0 0,1 1 1 0 0,-1-1-1 0 0,0 1 1 0 0,1-1-1 0 0,0 1 1 0 0,0-1-1 0 0,0 1 1 0 0,0-1-1 0 0,1 1 1 0 0,0-1-1 0 0,-1 0 1 0 0,1 1-1 0 0,0-1 0 0 0,0 0 1 0 0,2 4-1 0 0,1 1 12 0 0,0-1 0 0 0,0 1 0 0 0,1-1-1 0 0,-1 0 1 0 0,7 7 0 0 0,-9-12 52 0 0,2 2-5 0 0,69 93 222 0 0,-62-81-226 0 0,0 1 0 0 0,-2 0 0 0 0,0 0 0 0 0,9 28-1 0 0,-15-33-8 0 0,5 15 88 0 0,-8-25-131 0 0,1 0 0 0 0,-1 0 0 0 0,0 0 1 0 0,0 0-1 0 0,0 0 0 0 0,0 0 0 0 0,0 0 0 0 0,0 4 1 0 0,-1 0 5 0 0,1-4-18 0 0,0-1-1 0 0,0 1 1 0 0,0-1 0 0 0,-1 0 0 0 0,1 1-1 0 0,0-1 1 0 0,-1 1 0 0 0,1-1 0 0 0,-1 0 0 0 0,1 0-1 0 0,-1 1 1 0 0,0 0 0 0 0,0 0 61 0 0,-13-1 11 0 0,9-2-58 0 0,-16 2 106 0 0,16-1-109 0 0,1 0 0 0 0,0 0 0 0 0,0 0 0 0 0,0-1 0 0 0,-1 1 0 0 0,1-1 0 0 0,0 0 0 0 0,-6-3 0 0 0,-2 0 124 0 0,10 4-79 0 0,0-3-10 0 0,-2 1-45 0 0,-13-19 72 0 0,12 14-45 0 0,0 0-1 0 0,1-1 0 0 0,0 1 0 0 0,0-1 0 0 0,1 0 1 0 0,0 0-1 0 0,1-1 0 0 0,-1 1 0 0 0,-1-16 0 0 0,3 3 56 0 0,3 4-38 0 0,6-16 27 0 0,-2 12 38 0 0,-3 17-97 0 0,1 0 0 0 0,3-10 7 0 0,-5 11-19 0 0,-1-1 1 0 0,1 1-1 0 0,-1 0 0 0 0,1 1 0 0 0,0-1 1 0 0,0 0-1 0 0,0 0 0 0 0,1 1 0 0 0,-1 0 1 0 0,1-1-1 0 0,-1 1 0 0 0,1 0 1 0 0,0 0-1 0 0,0 0 0 0 0,3-1 0 0 0,57-30 138 0 0,-48 25-98 0 0,32-14 110 0 0,-35 19-104 0 0,14-4 90 0 0,-16 7-92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7.1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2 3999 0 0,'1'-1'153'0'0,"-1"1"-147"0"0,0 0 0 0 0,0 0-1 0 0,0 0 1 0 0,0 0 0 0 0,0 0 0 0 0,1 0-1 0 0,-1 0 1 0 0,0 0 0 0 0,0-1 0 0 0,0 1 0 0 0,0 0-1 0 0,0 0 1 0 0,0 0 0 0 0,0 0 0 0 0,0 1-1 0 0,0-1 1 0 0,0 0 0 0 0,0 0 0 0 0,0 0-1 0 0,0 0 1 0 0,1 0 0 0 0,-1 0 0 0 0,0 0-1 0 0,0 0 1 0 0,0 0 0 0 0,0 0 0 0 0,0 0-1 0 0,0 0 1 0 0,0 0 0 0 0,0 0 0 0 0,0 0-1 0 0,0 0 1 0 0,0 0 0 0 0,0 0 0 0 0,0 0-1 0 0,0 0 1 0 0,0 0 0 0 0,0 0 0 0 0,0 1 0 0 0,0-1-1 0 0,0 0 1 0 0,0 0 0 0 0,1 0 0 0 0,-1 0-1 0 0,0 0 1 0 0,0 0 0 0 0,0 0 0 0 0,0 0-1 0 0,0 0 1 0 0,0 0 0 0 0,0 0 0 0 0,0 0-1 0 0,-1 1 1 0 0,1-1 0 0 0,0 0 0 0 0,0 0-1 0 0,0 0 1 0 0,0 0 0 0 0,0 0 0 0 0,0 0-1 0 0,-7 88 382 0 0,3-54-221 0 0,2-22-84 0 0,1 0 1 0 0,0 0 0 0 0,2 23-1 0 0,0-10 331 0 0,-7-3-221 0 0,5-21-128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7.9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0 4319 0 0,'0'0'968'0'0,"2"1"-872"0"0,6 5 3 0 0,-6-5 12 0 0,-1 6 62 0 0,2-2-149 0 0,2 17 128 0 0,-4-14-129 0 0,0-1-1 0 0,-1 1 1 0 0,1 0-1 0 0,-2-1 1 0 0,-1 15-1 0 0,-12 39 253 0 0,4-22-136 0 0,10-37-64 0 0,-5 26 118 0 0,5-26-129 0 0,0 1 0 0 0,-2 7 0 0 0,2-8 326 0 0,1 1-305 0 0,2 11-16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8.3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7 3079 0 0,'0'-1'227'0'0,"-1"-4"-166"0"0,1 4 279 0 0,0 4-311 0 0,0-1 0 0 0,0 0-1 0 0,1 0 1 0 0,-1 0-1 0 0,1 0 1 0 0,0 0-1 0 0,0 0 1 0 0,1 3-1 0 0,2 4 33 0 0,1 11 57 0 0,-2 0 0 0 0,1 1 1 0 0,-2 0-1 0 0,-1 0 0 0 0,-1 22 0 0 0,0-31-77 0 0,0-10 23 0 0,-1 2 0 0 0,3 37 219 0 0,-2-39 394 0 0,1-3-597 0 0,2-5-64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8.6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96 3079 0 0,'0'0'368'0'0,"2"-1"-288"0"0,13-6 7 0 0,-11 4-31 0 0,0 1 1 0 0,0 0-1 0 0,1 0 0 0 0,8-3 0 0 0,18-6 121 0 0,-25 8-139 0 0,0 0 0 0 0,1 1 0 0 0,13-3-1 0 0,62-6 188 0 0,21-3 22 0 0,35-8 121 0 0,-110 20-235 0 0,-19 4-84 0 0,-3 0-7 0 0,-4-2 22 0 0,1 0 0 0 0,7 1 0 0 0,-8 0 0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9.0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273 0 3367 0 0,'0'0'258'0'0,"-1"3"-166"0"0,-1 8-22 0 0,-2 0 0 0 0,0 0 1 0 0,0 0-1 0 0,-1 0 0 0 0,0 0 1 0 0,-1-1-1 0 0,-9 13 0 0 0,9-13-6 0 0,0-1 0 0 0,1 1-1 0 0,-4 14 1 0 0,-4 5 49 0 0,-1 4 0 0 0,6-14-28 0 0,-15 25 0 0 0,-21 27 96 0 0,28-47-83 0 0,8-11-29 0 0,-15 17-1 0 0,19-26-42 0 0,1 1 0 0 0,-1 1 0 0 0,1-1 0 0 0,-3 7 0 0 0,-10 17 105 0 0,13-26-109 0 0,-5 13 90 0 0,7-14 48 0 0,-3 8 218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9.4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97 0 3999 0 0,'0'0'306'0'0,"-1"2"-186"0"0,-8 6-55 0 0,0 2 0 0 0,1-1 0 0 0,0 1 0 0 0,1 0 0 0 0,0 0 1 0 0,0 1-1 0 0,1 0 0 0 0,1 0 0 0 0,0 1 0 0 0,1-1 0 0 0,0 1 0 0 0,-4 19 0 0 0,4-8 51 0 0,0 27-1 0 0,4-41-73 0 0,0-1 1 0 0,0 1-1 0 0,1 0 1 0 0,1-1-1 0 0,0 1 1 0 0,3 11-1 0 0,-3-17-20 0 0,-1 0-1 0 0,1 0 0 0 0,0 1 0 0 0,0-1 0 0 0,1 0 0 0 0,3 4 0 0 0,-1-2 23 0 0,-4-3 20 0 0,3-2 0 0 0,2 1-16 0 0,0-1 0 0 0,0 0 0 0 0,0 0 0 0 0,0 0 0 0 0,12-3 0 0 0,-4-3 33 0 0,-1 1 0 0 0,0-2 0 0 0,0 1-1 0 0,-1-2 1 0 0,0 0 0 0 0,12-10 0 0 0,-18 13-46 0 0,0 0 0 0 0,-1 0 1 0 0,1-1-1 0 0,-1 0 0 0 0,0 0 1 0 0,5-9-1 0 0,-8 13-16 0 0,-1 0 0 0 0,0-1 0 0 0,0 1 0 0 0,0 0 0 0 0,0 0 0 0 0,0-1 0 0 0,-1 1 0 0 0,1 0 0 0 0,-1-1 0 0 0,1 1 0 0 0,-1-1 0 0 0,0 1 0 0 0,0-1 0 0 0,0 1 0 0 0,0 0 0 0 0,0-1 0 0 0,-1 1 0 0 0,1-1 0 0 0,-1 1 0 0 0,0 0 0 0 0,1-1 0 0 0,-1 1 0 0 0,0 0 0 0 0,-2-4 0 0 0,2 5-4 0 0,0-1 0 0 0,0 1 0 0 0,-1-1-1 0 0,1 1 1 0 0,0 0 0 0 0,0-1 0 0 0,-1 1-1 0 0,1 0 1 0 0,-1 0 0 0 0,1 0-1 0 0,-1 0 1 0 0,0 0 0 0 0,1 0 0 0 0,-1 0-1 0 0,0 1 1 0 0,1-1 0 0 0,-1 1 0 0 0,0-1-1 0 0,0 1 1 0 0,0 0 0 0 0,1-1 0 0 0,-1 1-1 0 0,-2 0 1 0 0,-2 1 23 0 0,1 0 0 0 0,0 0 0 0 0,0 1 1 0 0,0-1-1 0 0,0 1 0 0 0,0 0 0 0 0,-6 3 0 0 0,7-2-14 0 0,-1 0 0 0 0,1 0-1 0 0,1 1 1 0 0,-1-1 0 0 0,0 1 0 0 0,1-1 0 0 0,0 1-1 0 0,0 0 1 0 0,0 1 0 0 0,0-1 0 0 0,0 0 0 0 0,-3 10-1 0 0,5-11-7 0 0,0 0 0 0 0,0 0-1 0 0,0 0 1 0 0,0 0 0 0 0,0 0-1 0 0,1 0 1 0 0,-1 0-1 0 0,1 0 1 0 0,0 0 0 0 0,0 3-1 0 0,0 2 5 0 0,0 1 60 0 0,-1 5 57 0 0,0-10-115 0 0,1-1-1 0 0,0 0 1 0 0,0 0 0 0 0,0 0-1 0 0,0 0 1 0 0,2 6-1 0 0,-2-4 68 0 0,1 0-81 0 0,10 8 58 0 0,0-1-117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9.7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0 5783 0 0,'9'33'781'0'0,"-7"-27"-725"0"0,0 0 0 0 0,-1 0 0 0 0,1 0 0 0 0,-1 0 1 0 0,0 1-1 0 0,-1-1 0 0 0,0 0 0 0 0,0 1 0 0 0,0-1 0 0 0,-2 7 0 0 0,-3 15 104 0 0,-1 2 10 0 0,0 11-87 0 0,2-18 202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0.1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3679 0 0,'0'0'392'0'0,"1"2"-322"0"0,38 197 1306 0 0,-36-163-1195 0 0,-3-34 384 0 0,2 0-478 0 0,5 9-70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0.4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4663 0 0,'0'0'360'0'0,"0"3"-237"0"0,1 33-47 0 0,1 24 445 0 0,-3-38-310 0 0,4 41 0 0 0,-2-57-172 0 0,-1 0-1 0 0,2 0 1 0 0,-1 0 0 0 0,1 0 0 0 0,-1 0 0 0 0,4 5 0 0 0,-4-9 174 0 0,0-3-136 0 0,5-5-61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8.8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0 3079 0 0,'0'0'607'0'0,"0"3"-542"0"0,-2 6 19 0 0,1 0-1 0 0,0 0 0 0 0,1 0 0 0 0,0 0 1 0 0,0 0-1 0 0,2 14 0 0 0,0-13-68 0 0,-1 1-1 0 0,0 17 1 0 0,1 10 209 0 0,-2-30-180 0 0,-1-4-18 0 0,1 0 0 0 0,0 0 0 0 0,1 0 0 0 0,-1 0 0 0 0,1 0 0 0 0,1 8-1 0 0,-2-10-14 0 0,4 8 60 0 0,-3-8 339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0.7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81 4663 0 0,'0'0'560'0'0,"3"-1"-488"0"0,8-7 15 0 0,-2 2 6 0 0,0 0 0 0 0,0 0 0 0 0,1 1-1 0 0,14-6 1 0 0,1 2 31 0 0,1 2 1 0 0,0 0-1 0 0,32-3 0 0 0,67 6 147 0 0,-51 3-131 0 0,-51 2-81 0 0,-1 3-49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1.1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250 0 4663 0 0,'0'0'360'0'0,"-2"2"-225"0"0,-4 9-46 0 0,0-1 0 0 0,0 1 0 0 0,-4 13 0 0 0,-4 8 172 0 0,-2 3-24 0 0,12-23-137 0 0,-2 0 0 0 0,-11 19-1 0 0,-35 57 249 0 0,26-42-248 0 0,-36 55 132 0 0,49-82-81 0 0,12-17-86 0 0,0 0-1 0 0,-4 9 2 0 0,4-8 76 0 0,1-1-70 0 0,-1 6 0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1.4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25 3999 0 0,'2'0'306'0'0,"111"-22"268"0"0,-87 19-367 0 0,-24 3-111 0 0,0 0-7 0 0,-1 0-58 0 0,-1 0 0 0 0,1 0-1 0 0,-1 0 1 0 0,1 0-1 0 0,-1 0 1 0 0,1 1-1 0 0,0-1 1 0 0,-1 0 0 0 0,1 0-1 0 0,-1 0 1 0 0,1 0-1 0 0,-1 1 1 0 0,1-1-1 0 0,-1 0 1 0 0,1 1 0 0 0,-1-1-1 0 0,1 1 1 0 0,0-1-18 0 0,-1 1 0 0 0,0 0 1 0 0,0-1-1 0 0,1 1 0 0 0,-1 0 0 0 0,0-1 1 0 0,0 1-1 0 0,0 0 0 0 0,0-1 1 0 0,0 1-1 0 0,0 0 0 0 0,0-1 0 0 0,0 1 1 0 0,0 0-1 0 0,0 0 0 0 0,0-1 1 0 0,0 1-1 0 0,0 0 0 0 0,-1-1 1 0 0,1 1-1 0 0,0 0 0 0 0,-1 0 0 0 0,-3 8 32 0 0,-1 0 0 0 0,0-1 0 0 0,-1 1 0 0 0,0-1 0 0 0,0-1 0 0 0,0 1 0 0 0,-1-1 0 0 0,-9 8 0 0 0,-19 20 262 0 0,19-11-163 0 0,14-22-80 0 0,1 1 0 0 0,-2 4 7 0 0,1 0-1 0 0,-1 0 0 0 0,1 0 0 0 0,-1 11 0 0 0,3-18-63 0 0,-1 1 1 0 0,2-1-1 0 0,-1 0 0 0 0,0 1 0 0 0,0-1 0 0 0,0 1 1 0 0,0-1-1 0 0,0 1 0 0 0,0-1 0 0 0,0 0 1 0 0,0 1-1 0 0,1-1 0 0 0,-1 1 0 0 0,0-1 0 0 0,0 0 1 0 0,1 1-1 0 0,-1-1 0 0 0,0 0 0 0 0,0 1 1 0 0,1-1-1 0 0,-1 0 0 0 0,0 1 0 0 0,1-1 0 0 0,-1 0 1 0 0,1 0-1 0 0,-1 1 0 0 0,0-1 0 0 0,1 0 1 0 0,-1 0-1 0 0,1 0 0 0 0,-1 0 0 0 0,0 1 1 0 0,1-1-1 0 0,0 0 0 0 0,19 2 217 0 0,-12-2-148 0 0,2 0-7 0 0,0 0-1 0 0,0-1 1 0 0,0 0-1 0 0,14-4 1 0 0,9-1 108 0 0,17-5 191 0 0,-26 2-122 0 0,-13 4-236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1.8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 3679 0 0,'2'0'284'0'0,"2"0"-265"0"0,-1 0-1 0 0,1 0 1 0 0,-1 0-1 0 0,1-1 1 0 0,0 1-1 0 0,4-2 1 0 0,-4 1-4 0 0,1 0 0 0 0,-1 0 0 0 0,1 0 0 0 0,-1 1 0 0 0,8 0 0 0 0,3 1 58 0 0,-10-1-37 0 0,1 1 1 0 0,0 0 0 0 0,0 0 0 0 0,10 3-1 0 0,9 5 105 0 0,35 8 0 0 0,-50-14-90 0 0,-1 0 0 0 0,0 1 1 0 0,0 0-1 0 0,0 1 0 0 0,-1 0 1 0 0,15 11-1 0 0,-11-8 11 0 0,-4-2-22 0 0,-1-1-1 0 0,0 2 1 0 0,0-1-1 0 0,-1 1 1 0 0,1 0 0 0 0,-2 0-1 0 0,1 0 1 0 0,-1 1-1 0 0,5 10 1 0 0,-2-3 47 0 0,-2 1 1 0 0,0 0-1 0 0,0 0 1 0 0,3 19-1 0 0,-9-29-52 0 0,1 0-1 0 0,-1 1 1 0 0,0-1 0 0 0,0 0-1 0 0,-1 1 1 0 0,-2 10-1 0 0,0 2 44 0 0,-1-3 25 0 0,0 0 0 0 0,-1-1 0 0 0,-1 1 0 0 0,0-1 0 0 0,-1-1 0 0 0,-14 22-1 0 0,-8 29 234 0 0,15-27-120 0 0,7-19-64 0 0,5-11-56 0 0,2-7 0 0 0,-1 2-16 0 0,-3 9-64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3.0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4663 0 0,'0'0'1074'0'0,"0"2"-986"0"0,0 5-18 0 0,0 0 1 0 0,1 0-1 0 0,-1-1 1 0 0,4 12-1 0 0,-2-9 12 0 0,0 1 0 0 0,1 15 0 0 0,-8 113 478 0 0,5-132-513 0 0,1-1 0 0 0,-1 1-1 0 0,1 0 1 0 0,1-1 0 0 0,3 10-1 0 0,-2-6 30 0 0,-2-8 107 0 0,0 1-124 0 0,5 16 42 0 0,-5-16-32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3.4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71 3999 0 0,'0'0'488'0'0,"2"-2"-424"0"0,2-2-28 0 0,0 1-1 0 0,1 0 0 0 0,-1-1 0 0 0,1 1 0 0 0,0 1 0 0 0,0-1 0 0 0,0 1 0 0 0,7-2 0 0 0,47-12 310 0 0,-29 9-198 0 0,-6 2-27 0 0,1 0 0 0 0,0 1-1 0 0,1 2 1 0 0,-1 1-1 0 0,40 3 1 0 0,-44-1-79 0 0,-12-1 7 0 0,0 1 1 0 0,-1 0-1 0 0,11 2 0 0 0,15 2 134 0 0,-15-6-172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8.7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23 403 2039 0 0,'0'0'312'0'0,"-2"1"-258"0"0,0 0-52 0 0,1-1 9 0 0,-1 1 0 0 0,0 0 1 0 0,1 0-1 0 0,-1-1 1 0 0,1 1-1 0 0,0 0 0 0 0,-1 0 1 0 0,1 0-1 0 0,0 0 1 0 0,-4 4 1693 0 0,6-5-1688 0 0,0 1-1 0 0,0-1 1 0 0,0 0 0 0 0,0 0-1 0 0,0 0 1 0 0,0-1-1 0 0,0 1 1 0 0,0 0 0 0 0,0 0-1 0 0,0 0 1 0 0,0-1-1 0 0,0 1 1 0 0,0 0 0 0 0,0-1-1 0 0,1 0 1 0 0,19-10 281 0 0,-12 6-142 0 0,-1 2-103 0 0,40-17 307 0 0,-46 19-288 0 0,0 1 0 0 0,36-10 148 0 0,-15 3-80 0 0,-21 6-124 0 0,0 0 0 0 0,1 0 0 0 0,-1 0 0 0 0,0 0 0 0 0,0-1 0 0 0,1 1 0 0 0,1-2 0 0 0,-3 2-10 0 0,-1 1-1 0 0,1 0 1 0 0,0-1-1 0 0,-1 1 1 0 0,1 0-1 0 0,0 0 1 0 0,0 0-1 0 0,-1-1 1 0 0,1 1-1 0 0,0 0 1 0 0,0 0-1 0 0,-1 0 1 0 0,1 1-1 0 0,0-1 0 0 0,0 0 1 0 0,0 0-1 0 0,-1 0 1 0 0,2 1-1 0 0,1-1 9 0 0,43-6 220 0 0,66-1 278 0 0,-56-1-192 0 0,-51 8-296 0 0,8 0 96 0 0,1 0 0 0 0,21-4 0 0 0,-12 1 49 0 0,-13 2-102 0 0,0-1-1 0 0,13-4 0 0 0,-14 3 10 0 0,0 0 0 0 0,0-1 0 0 0,16-9 0 0 0,-25 13-72 0 0,1 0-1 0 0,0 0 1 0 0,-1 0 0 0 0,1-1-1 0 0,0 1 1 0 0,-1 0-1 0 0,1 0 1 0 0,0 0-1 0 0,-1 0 1 0 0,1 0-1 0 0,0 0 1 0 0,-1 0 0 0 0,1 1-1 0 0,0-1 1 0 0,-1 0-1 0 0,1 0 1 0 0,0 0-1 0 0,0 1 1 0 0,2 0 8 0 0,0-1 6 0 0,-1 0-1 0 0,1 0 0 0 0,0 0 1 0 0,-1 0-1 0 0,1-1 0 0 0,0 1 1 0 0,-1-1-1 0 0,1 0 0 0 0,-1 1 0 0 0,1-1 1 0 0,2-2-1 0 0,0 1-1 0 0,-4 2 59 0 0,12-4 66 0 0,-3 1-7 0 0,0 0 0 0 0,0 0 0 0 0,17-1 0 0 0,-17 2-67 0 0,1-2 10 0 0,1 2 6 0 0,56-11 344 0 0,-68 13-425 0 0,1 0 0 0 0,-1 0 0 0 0,0 0 0 0 0,0 0 0 0 0,1 0 0 0 0,-1 0 0 0 0,0 0 0 0 0,0 0 0 0 0,1 0 0 0 0,-1 0 0 0 0,0 0 0 0 0,1 0 0 0 0,-1 0 0 0 0,0 0 0 0 0,0 0 0 0 0,1 0 0 0 0,-1-1 0 0 0,0 1 0 0 0,0 0 0 0 0,1 0 0 0 0,-1 0 0 0 0,0 0 0 0 0,0 0 0 0 0,1-1 0 0 0,-1 1 0 0 0,0 0 0 0 0,0 0 0 0 0,0-1 0 0 0,1 1 0 0 0,-1 0 1 0 0,0 0-1 0 0,0-1 0 0 0,3-3 0 0 0,15-3 75 0 0,-3 2-16 0 0,-11 3-47 0 0,1 1 1 0 0,-1 0-1 0 0,0-1 1 0 0,0 2-1 0 0,1-1 0 0 0,-1 0 1 0 0,9 1-1 0 0,-12 0-6 0 0,1 0-1 0 0,-1 0 0 0 0,1-1 1 0 0,0 1-1 0 0,-1 0 0 0 0,1-1 1 0 0,-1 1-1 0 0,1-1 1 0 0,-1 1-1 0 0,1-1 0 0 0,2-2 1 0 0,12-3 63 0 0,21 2 15 0 0,-18 3 18 0 0,31-7 0 0 0,-47 8-93 0 0,0-1 0 0 0,0 1 0 0 0,0-1 0 0 0,0 0 0 0 0,0 0 1 0 0,0 0-1 0 0,0-1 0 0 0,0 1 0 0 0,-1-1 0 0 0,6-3 0 0 0,-4 4 53 0 0,1 0-42 0 0,1 1-1 0 0,-1-1 0 0 0,0 0 1 0 0,1-1-1 0 0,7-2 0 0 0,-11 3-11 0 0,-1 0 0 0 0,1 1 0 0 0,0 0 0 0 0,0-1 0 0 0,-1 1 0 0 0,1 0-1 0 0,0 0 1 0 0,0 0 0 0 0,2 0 0 0 0,8 0 25 0 0,23-8 119 0 0,-2 1-63 0 0,3-1 138 0 0,-28 6-211 0 0,26-7 110 0 0,-30 8-111 0 0,39-8 202 0 0,-33 6-197 0 0,1-1 38 0 0,5-2 11 0 0,-15 6-66 0 0,0 0 0 0 0,0 0 0 0 0,0 0 0 0 0,0 0 0 0 0,0 0 0 0 0,0-1 0 0 0,0 1 0 0 0,0 0 0 0 0,0 0 0 0 0,0-1 0 0 0,0 1 0 0 0,0 0 0 0 0,0-1 0 0 0,0 1 0 0 0,-1-1 0 0 0,2 0 0 0 0,3 0 43 0 0,7-1-24 0 0,51-10 252 0 0,-50 8-241 0 0,-9 3 8 0 0,0-1 0 0 0,0 1 0 0 0,0 0 0 0 0,0 0 0 0 0,0 1 0 0 0,0-1 0 0 0,7 1 0 0 0,-5 0-18 0 0,-4 0 34 0 0,-2 0-4 0 0,-1 1-34 0 0,-2 0 32 0 0,-7 2 11 0 0,-2 2-10 0 0,-13 2-5 0 0,1-2-24 0 0,-25 10 39 0 0,41-12-47 0 0,6-2-12 0 0,-1 0-1 0 0,1-1 1 0 0,0 1 0 0 0,0 0 0 0 0,-1-1-1 0 0,1 1 1 0 0,0-1 0 0 0,-1 0 0 0 0,-2 0-1 0 0,-60 12 114 0 0,61-12-106 0 0,-18 6-14 0 0,4 0 9 0 0,10-3 3 0 0,1 0-1 0 0,-1 0 1 0 0,0-1 0 0 0,0-1 0 0 0,0 1-1 0 0,-14-1 1 0 0,20-1-6 0 0,0 0 0 0 0,0 0 1 0 0,0 0-1 0 0,-1 0 0 0 0,1 0 0 0 0,0 0 1 0 0,0 0-1 0 0,0 1 0 0 0,0-1 0 0 0,0 1 0 0 0,0-1 1 0 0,-2 2-1 0 0,-8 1-6 0 0,6-3 2 0 0,1 0 0 0 0,0 1 0 0 0,0-1 0 0 0,0 1 0 0 0,1 0 0 0 0,-1 1 0 0 0,-5 1 0 0 0,-11 0 0 0 0,14-3 0 0 0,-6 3 0 0 0,-3 3 16 0 0,0-1 0 0 0,0-1 0 0 0,-26 3 0 0 0,39-6-16 0 0,-1-1 0 0 0,0 1 0 0 0,1 1 0 0 0,-1-1-1 0 0,-4 3 1 0 0,-16 5 12 0 0,17-7 3 0 0,-1 0-1 0 0,1 0 1 0 0,-10 5-1 0 0,12-4-15 0 0,-1-1 1 0 0,1 1-1 0 0,-1-2 0 0 0,0 1 0 0 0,-12 2 0 0 0,15-4 1 0 0,1 0 0 0 0,-1 1 0 0 0,1-1 0 0 0,-1 1 0 0 0,1 0 0 0 0,-1 0 0 0 0,1 0 0 0 0,0 0 0 0 0,-1 0 0 0 0,1 0 0 0 0,-3 3 0 0 0,-5 2 0 0 0,9-5 0 0 0,-1 0 0 0 0,1 0 0 0 0,-1 0 0 0 0,1 0 0 0 0,-1 0 0 0 0,0-1 0 0 0,1 1 0 0 0,-1 0 0 0 0,0-1 0 0 0,1 0 0 0 0,-1 1 0 0 0,-2-1 0 0 0,2 0 0 0 0,1 1 0 0 0,-1-1 0 0 0,0 0 0 0 0,0 1 0 0 0,0-1 0 0 0,1 1 0 0 0,-1 0 0 0 0,0-1 0 0 0,1 1 0 0 0,-3 2 0 0 0,2-2 0 0 0,0 0 0 0 0,0 0 0 0 0,1-1 0 0 0,-1 1 0 0 0,0 0 0 0 0,0-1 0 0 0,0 1 0 0 0,0-1 0 0 0,0 1 0 0 0,0-1 0 0 0,-2 0 0 0 0,-6 3 0 0 0,8-1 0 0 0,-1 0 0 0 0,0-1 0 0 0,0 1 0 0 0,1-1 0 0 0,-1 0 0 0 0,0 1 0 0 0,-5 0 0 0 0,-15 4 0 0 0,-19 8 0 0 0,24-10 0 0 0,13-3 0 0 0,1 0 0 0 0,0 0 0 0 0,1 1 0 0 0,-1 0 0 0 0,-5 2 0 0 0,5-2 0 0 0,0 0 0 0 0,0 0 0 0 0,0 0 0 0 0,-7 1 0 0 0,-8 4 0 0 0,-29 1-64 0 0,-4 5 64 0 0,42-12 3 0 0,8-2-8 0 0,0 1 0 0 0,0 0-1 0 0,0-1 1 0 0,0 1 0 0 0,0 0 0 0 0,0 0 0 0 0,0 1 0 0 0,1-1 0 0 0,-1 0 0 0 0,0 1 0 0 0,0-1-1 0 0,-3 2 1 0 0,-5 1 5 0 0,8-2 0 0 0,0 0 0 0 0,0 0 0 0 0,-1-1 0 0 0,1 1 0 0 0,0-1 0 0 0,0 1 0 0 0,0-1 0 0 0,-1 0 0 0 0,-3 0 0 0 0,0-2-3 0 0,4 2 1 0 0,1-1-1 0 0,-1 1 0 0 0,0 0 0 0 0,1 0 0 0 0,-1 0 0 0 0,1 0 0 0 0,-1 0 0 0 0,0 0 0 0 0,1 0 0 0 0,-1 0 0 0 0,1 1 0 0 0,-1-1 0 0 0,0 0 0 0 0,1 1 0 0 0,-1 0 0 0 0,-2 1 0 0 0,-38 9-8 0 0,29-7 11 0 0,9-3 0 0 0,-1 1 0 0 0,1-1 0 0 0,0 0 0 0 0,-1 0 0 0 0,-5-1 0 0 0,0 2 0 0 0,9-2 0 0 0,-1 0 0 0 0,1 0 0 0 0,0 0 0 0 0,0 0 0 0 0,0 1 0 0 0,0-1 0 0 0,0 0 0 0 0,0 1 0 0 0,0-1 0 0 0,0 1 0 0 0,0-1 0 0 0,0 1 0 0 0,0-1 0 0 0,-1 2 0 0 0,-15 3 0 0 0,11-5-12 0 0,-17 9-50 0 0,20-7 48 0 0,0 0 3 0 0,-15 0-71 0 0,8 1 71 0 0,0 2 11 0 0,0 0 0 0 0,0 1 0 0 0,-1 0-8 0 0,9-6-12 0 0,-1-1-5 0 0,-11 5 4 0 0,12-3-22 0 0,-4 0 22 0 0,3 0-22 0 0,-4 3 32 0 0,-1-1-1 0 0,-3 0-36 0 0,2 1 36 0 0,2 2 0 0 0,6-5-46 0 0,3-2-72 0 0,9-3 77 0 0,0 1 32 0 0,20-6-33 0 0,-4 4 54 0 0,-12 2 0 0 0,6-1 0 0 0,7-2 0 0 0,-17 3 0 0 0,30-3 0 0 0,98-15-64 0 0,-127 20 52 0 0,0-1 0 0 0,19-6 0 0 0,1 2-16 0 0,-8 2 28 0 0,-19 3 0 0 0,4-1-14 0 0,0-1 1 0 0,0 1 0 0 0,15-8 0 0 0,-10 4-3 0 0,-1 1-1 0 0,0-2 1 0 0,19-11-1 0 0,-11 5 8 0 0,0 2 9 0 0,-12 10 0 0 0,-8 1 0 0 0,1 0 0 0 0,0 0 0 0 0,-1 0 0 0 0,1 0 0 0 0,0 0 0 0 0,0-1 0 0 0,-1 1 0 0 0,1-1 0 0 0,-1 1 0 0 0,1-1 0 0 0,0 0 0 0 0,-1 1 0 0 0,1-1 0 0 0,1-1 0 0 0,0-1 0 0 0,-2 2 0 0 0,1 0 0 0 0,-1 0 0 0 0,0 0 0 0 0,0 0 0 0 0,0 1 0 0 0,0-1 0 0 0,1 0 0 0 0,-1 1 0 0 0,0-1 0 0 0,1 1 0 0 0,-1-1 0 0 0,0 1 0 0 0,3 0 0 0 0,10-4 0 0 0,0 1 0 0 0,9-1 0 0 0,-18 2 0 0 0,10-4 0 0 0,7 0 0 0 0,-18 5 0 0 0,0 0 0 0 0,0 0 0 0 0,0 0 0 0 0,0-1 0 0 0,4-1 0 0 0,-6 2-3 0 0,-1 0 0 0 0,1 0 0 0 0,0 0 0 0 0,0 0 0 0 0,-1 0 0 0 0,1 0 0 0 0,0 1-1 0 0,0-1 1 0 0,0 1 0 0 0,0-1 0 0 0,0 1 0 0 0,0 0 0 0 0,0 0 0 0 0,0 0 0 0 0,3 0 0 0 0,5 0-12 0 0,21-5 15 0 0,0 0 12 0 0,-23 4-10 0 0,1 0-1 0 0,-1-1 1 0 0,0 0-1 0 0,15-6 1 0 0,6-2-30 0 0,48-16-25 0 0,-26 11 42 0 0,-49 13 11 0 0,0 1 0 0 0,0 0 0 0 0,1 0 0 0 0,-1 0 0 0 0,0 0 0 0 0,0 1 0 0 0,1-1 0 0 0,-1 0 0 0 0,0 1 0 0 0,5-1 0 0 0,2 1 0 0 0,22-9 0 0 0,-23 6 0 0 0,0 0 0 0 0,0 0 0 0 0,0-1 0 0 0,0 0 0 0 0,-1 0 0 0 0,11-8 0 0 0,-16 10 0 0 0,0 1 0 0 0,0 0 0 0 0,-1-1 0 0 0,1 1 0 0 0,0 0 0 0 0,0 0 0 0 0,0 0 0 0 0,0 0 0 0 0,0 1 0 0 0,0-1 0 0 0,0 0 0 0 0,0 1 0 0 0,1 0 0 0 0,2-1 0 0 0,24-3 0 0 0,-4-3 0 0 0,11-3 0 0 0,-10 2 0 0 0,-20 5 0 0 0,-4 2 0 0 0,0 0 0 0 0,0 0 0 0 0,1 0 0 0 0,-1 1 0 0 0,0-1 0 0 0,0 1 0 0 0,1-1 0 0 0,-1 1 0 0 0,0 0 0 0 0,3 0 0 0 0,2 0-3 0 0,-3 0-6 0 0,0 0-1 0 0,-1-1 0 0 0,1 0 0 0 0,0 1 0 0 0,0-1 0 0 0,3-2 0 0 0,1 1 10 0 0,21-4 0 0 0,-5 2 0 0 0,12-2 0 0 0,-23 1 0 0 0,-10 4 0 0 0,0 0 0 0 0,0-1 0 0 0,0 1 0 0 0,0 0 0 0 0,0 1 0 0 0,0-1 0 0 0,0 0 0 0 0,0 1 0 0 0,0 0 0 0 0,6 0 0 0 0,17-3 0 0 0,-13 3 0 0 0,0-4 0 0 0,18-2 0 0 0,-8 6 0 0 0,-19-1 0 0 0,29-3 0 0 0,8 0 0 0 0,-28 3 0 0 0,-2-3 0 0 0,3 2 0 0 0,-2 0 0 0 0,-1-1 11 0 0,0 0 32 0 0,0 0-33 0 0,0-1-10 0 0,-2 2 0 0 0,-16 4 0 0 0,-4 3 0 0 0,1 3 0 0 0,-9 2 0 0 0,15-9 0 0 0,1 0 6 0 0,1 1 1 0 0,0-1-1 0 0,-1 0 0 0 0,1-1 0 0 0,-1 1 0 0 0,1 0 0 0 0,-1-1 0 0 0,1 1 0 0 0,-6-1 1 0 0,0 1-5 0 0,-4 1-2 0 0,-1 0 0 0 0,0 0 0 0 0,-19-1 0 0 0,30-1 0 0 0,1 0 0 0 0,-1 0 0 0 0,0-1 0 0 0,1 1 0 0 0,-1 0 0 0 0,1 1 0 0 0,-1-1 0 0 0,0 0 0 0 0,1 0 0 0 0,-1 1 0 0 0,1-1 0 0 0,-1 1 0 0 0,-2 0 0 0 0,-2 1 0 0 0,-8-1 0 0 0,8-1 0 0 0,0 1 0 0 0,0 0 0 0 0,-10 2 0 0 0,-48 8 0 0 0,39-9 0 0 0,21-2 0 0 0,0 0 0 0 0,1 0 0 0 0,-1 0 0 0 0,0 1 0 0 0,-4 0 0 0 0,-8 1 0 0 0,-4 2 0 0 0,9-1 18 0 0,1 1 1 0 0,-1-2-1 0 0,-19 4 0 0 0,20-5-2 0 0,-1 1 0 0 0,1 0 0 0 0,0 0-1 0 0,-14 7 1 0 0,6-1-16 0 0,1 0 0 0 0,-1-1 0 0 0,0-1 0 0 0,-37 8 0 0 0,25-4 0 0 0,25-7 0 0 0,0-1 0 0 0,-1-1 0 0 0,1 1 0 0 0,-7 1 0 0 0,-30 10 0 0 0,37-13 0 0 0,-1 1-9 0 0,0-1 0 0 0,0 1 0 0 0,0 1 1 0 0,0-1-1 0 0,-10 4 0 0 0,11-3 7 0 0,0 0-1 0 0,0-1 1 0 0,0 0 0 0 0,-10 1-1 0 0,9-2 4 0 0,1 1-1 0 0,0 0 0 0 0,-1 0 0 0 0,-9 4 0 0 0,2 0 0 0 0,-1-1 0 0 0,0 0 0 0 0,0 0 0 0 0,0-2 0 0 0,0 0 0 0 0,0 0 0 0 0,0-2 0 0 0,-1 1 0 0 0,-18-4 0 0 0,26 3 0 0 0,1 0 0 0 0,-1 1 0 0 0,0-1 0 0 0,1 1 0 0 0,-14 4 0 0 0,13-3 0 0 0,-1 0 0 0 0,0-1 0 0 0,-12 1 0 0 0,10-2 0 0 0,1 1 0 0 0,-1 0 0 0 0,1 0 0 0 0,-17 5 0 0 0,23-5 0 0 0,-90 24 0 0 0,66-17 5 0 0,-86 30 44 0 0,71-26-36 0 0,32-10-14 0 0,0 1 1 0 0,0 0-1 0 0,1 0 1 0 0,-11 5-1 0 0,18-6 1 0 0,0 0 0 0 0,0-1 0 0 0,-1 0 0 0 0,1 0 0 0 0,-1 0 0 0 0,1 0 0 0 0,-1 0 0 0 0,1 0 0 0 0,-1-1 0 0 0,0 1 0 0 0,1-1 0 0 0,-1 1 0 0 0,-4-1 0 0 0,-3 0 0 0 0,-26 10 0 0 0,29-8 0 0 0,1 1 0 0 0,-1-2 0 0 0,0 1 0 0 0,0-1 0 0 0,-12 1 0 0 0,12-3 0 0 0,5 1 0 0 0,0-1 0 0 0,0 1 0 0 0,1 0 0 0 0,-1 0 0 0 0,0 0 0 0 0,0 0 0 0 0,0 1 0 0 0,0-1 0 0 0,0 0 0 0 0,1 1 0 0 0,-1-1 0 0 0,0 1 0 0 0,0 0 0 0 0,-1 1 0 0 0,-3 0 0 0 0,4-1 0 0 0,-1-1 0 0 0,0 1 0 0 0,1-1 0 0 0,-1 1 0 0 0,0-1 0 0 0,1 0 0 0 0,-1 0 0 0 0,0 0 0 0 0,-3-1 0 0 0,3 1 0 0 0,-16 1 0 0 0,15 0 0 0 0,-13 2 0 0 0,-11-4 0 0 0,17 2 0 0 0,-1 1 0 0 0,11-2 0 0 0,0 1 0 0 0,0-1 0 0 0,0 0 0 0 0,-1 0 0 0 0,1 1 0 0 0,0-1 0 0 0,0 0 0 0 0,0 0 0 0 0,0 0 0 0 0,-1-1 0 0 0,1 1 0 0 0,0 0 0 0 0,-2-1 0 0 0,-11 3 0 0 0,-1 4 0 0 0,1 1 0 0 0,4-2 0 0 0,4 2-26 0 0,5-6-108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33.6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190 12 3079 0 0,'0'0'536'0'0,"-3"-3"-384"0"0,0-1-22 0 0,0 1-129 0 0,-8 1 268 0 0,5 2-237 0 0,1 0-1 0 0,0 0 0 0 0,0 1 0 0 0,0 0 0 0 0,0 0 0 0 0,0 0 0 0 0,0 0 0 0 0,0 1 0 0 0,0 0 1 0 0,1 0-1 0 0,-1 0 0 0 0,0 1 0 0 0,1-1 0 0 0,0 1 0 0 0,0 0 0 0 0,0 0 0 0 0,-7 7 0 0 0,5-3 19 0 0,-1 0 0 0 0,1 0 0 0 0,0 1 0 0 0,1 0-1 0 0,-1 0 1 0 0,2 1 0 0 0,-1-1 0 0 0,1 1-1 0 0,0 0 1 0 0,1 0 0 0 0,0 1 0 0 0,1-1 0 0 0,0 0-1 0 0,-1 14 1 0 0,2-19-20 0 0,1 0 1 0 0,-1 0-1 0 0,0 0 0 0 0,0 0 1 0 0,0 0-1 0 0,-2 4 0 0 0,3-6-19 0 0,-1 0 0 0 0,0 0-1 0 0,1 1 1 0 0,-1-1-1 0 0,1 0 1 0 0,-1 0-1 0 0,1 1 1 0 0,0-1 0 0 0,0 0-1 0 0,0 0 1 0 0,0 1-1 0 0,1-1 1 0 0,-1 0-1 0 0,1 0 1 0 0,-1 0 0 0 0,2 3-1 0 0,0 4 61 0 0,-1-4-40 0 0,0 1 0 0 0,0-1 1 0 0,1 1-1 0 0,0-1 0 0 0,0 0 0 0 0,0 1 0 0 0,0-1 0 0 0,1 0 0 0 0,0-1 0 0 0,5 8 0 0 0,7 8 78 0 0,-6-8-13 0 0,18 19-1 0 0,-24-27-67 0 0,1-1-1 0 0,0 0 1 0 0,0 0 0 0 0,0 0-1 0 0,0-1 1 0 0,0 0-1 0 0,0 1 1 0 0,1-1 0 0 0,6 2-1 0 0,-8-4-8 0 0,12 5 87 0 0,27 4 1 0 0,-37-9-95 0 0,1 1 0 0 0,-1-1 0 0 0,1-1 1 0 0,-1 1-1 0 0,1-1 0 0 0,-1 1 0 0 0,1-2 1 0 0,6-1-1 0 0,28-9 65 0 0,-25 8-14 0 0,-1-1 0 0 0,1 0 0 0 0,-1-1 0 0 0,0 0 1 0 0,23-14-1 0 0,-29 15-21 0 0,0-1 1 0 0,-1 1-1 0 0,0-1 0 0 0,0-1 1 0 0,0 1-1 0 0,-1-1 1 0 0,0 0-1 0 0,0-1 1 0 0,-1 1-1 0 0,9-17 0 0 0,-4 4 62 0 0,3-13 118 0 0,-11 27-205 0 0,0 0 11 0 0,0-1-1 0 0,0 1 0 0 0,-1-1 0 0 0,0 1 0 0 0,0-1 0 0 0,0 0 0 0 0,-1 0 0 0 0,0 1 0 0 0,-2-12 0 0 0,-1-1 63 0 0,3 18-82 0 0,0-1 0 0 0,-1 0 0 0 0,1 1 0 0 0,-1-1 0 0 0,1 1 0 0 0,-1-1 0 0 0,0 1 0 0 0,0-1 0 0 0,1 1 0 0 0,-1 0 0 0 0,0-1-1 0 0,0 1 1 0 0,-1 0 0 0 0,1 0 0 0 0,0 0 0 0 0,0 0 0 0 0,-3-2 0 0 0,-12-12 89 0 0,10 10-69 0 0,0 0-1 0 0,0 0 0 0 0,0 1 0 0 0,-1 0 1 0 0,1 0-1 0 0,-1 0 0 0 0,0 1 0 0 0,-9-3 1 0 0,-9-1 75 0 0,-28-6 0 0 0,36 10-63 0 0,7 1-6 0 0,-1 0 0 0 0,0 1-1 0 0,0 1 1 0 0,1 0-1 0 0,-1 0 1 0 0,0 1-1 0 0,0 0 1 0 0,1 1 0 0 0,-1 0-1 0 0,1 1 1 0 0,-13 4-1 0 0,15-3-7 0 0,0-1 0 0 0,0 1-1 0 0,1 0 1 0 0,0 0 0 0 0,0 1-1 0 0,0 0 1 0 0,0 1 0 0 0,1-1-1 0 0,0 1 1 0 0,0 0 0 0 0,1 1-1 0 0,-1-1 1 0 0,1 1 0 0 0,-7 14-1 0 0,9-15-22 0 0,-3 4 27 0 0,1 1 1 0 0,0-1-1 0 0,1 1 1 0 0,0 0-1 0 0,1 0 1 0 0,-3 19-1 0 0,5-23-14 0 0,0 0 0 0 0,1 0 0 0 0,1 1 0 0 0,-1-1 0 0 0,2 8 0 0 0,0-5 6 0 0,11 38-12 0 0,-11-41 7 0 0,1 0-1 0 0,-1-1 1 0 0,1 1-1 0 0,1-1 1 0 0,-1 0-1 0 0,1 0 0 0 0,0 0 1 0 0,9 10-1 0 0,-12-15-11 0 0,2 3 3 0 0,0 0 1 0 0,1 0 0 0 0,-1 0-1 0 0,1 0 1 0 0,0-1 0 0 0,0 1-1 0 0,0-1 1 0 0,1 0 0 0 0,-1 0 0 0 0,1-1-1 0 0,-1 1 1 0 0,1-1 0 0 0,0 0-1 0 0,7 2 1 0 0,-8-3 9 0 0,-3 0-16 0 0,1-1 0 0 0,-1 1 0 0 0,0-1 1 0 0,0 1-1 0 0,1-1 0 0 0,-1 0 0 0 0,0 0 0 0 0,1 0 1 0 0,-1 0-1 0 0,0 0 0 0 0,0 0 0 0 0,1 0 0 0 0,-1 0 1 0 0,0-1-1 0 0,1 1 0 0 0,-1 0 0 0 0,0-1 0 0 0,0 1 1 0 0,1-1-1 0 0,0 0 0 0 0,11-3 15 0 0,-8 3-11 0 0,0-1 0 0 0,0 0 0 0 0,0 0 0 0 0,0 0 0 0 0,7-5 0 0 0,-4 2 17 0 0,0-1-1 0 0,-1 0 0 0 0,1-1 0 0 0,-1 1 1 0 0,-1-1-1 0 0,11-14 0 0 0,-12 15-12 0 0,0 0 0 0 0,0 1 0 0 0,1 0-1 0 0,0-1 1 0 0,7-4 0 0 0,-5 5 5 0 0,-1-1 1 0 0,0 0-1 0 0,7-9 0 0 0,0 1 13 0 0,-10 11-23 0 0,-1-1 0 0 0,0 1-1 0 0,0-1 1 0 0,0 1 0 0 0,0-1 0 0 0,0 0 0 0 0,-1 0 0 0 0,0-1-1 0 0,3-6 1 0 0,-1 2 1 0 0,-1 2 14 0 0,0-1-1 0 0,4-16 0 0 0,-6 18-6 0 0,0 0-1 0 0,0 0 1 0 0,-1 0-1 0 0,0-9 1 0 0,0 2-1 0 0,0 10-7 0 0,-1 0 0 0 0,1 0-1 0 0,-1 1 1 0 0,1-1 0 0 0,-1 1 0 0 0,0-1 0 0 0,0 1-1 0 0,0-1 1 0 0,-1 1 0 0 0,-1-5 0 0 0,-18-19 55 0 0,15 21-52 0 0,0 0 0 0 0,-1 0 0 0 0,0 0 0 0 0,0 1 0 0 0,0 0 1 0 0,0 1-1 0 0,-1-1 0 0 0,1 1 0 0 0,-16-3 0 0 0,-1-3 47 0 0,11 5-44 0 0,-1 1-1 0 0,1 0 1 0 0,-1 1-1 0 0,1 1 1 0 0,-1 0-1 0 0,1 1 1 0 0,-18 1-1 0 0,22 1 1 0 0,0 0-1 0 0,1 1 1 0 0,-1 0-1 0 0,0 1 0 0 0,-13 7 1 0 0,18-10-10 0 0,-2 4 5 0 0,0-1-1 0 0,0 1 0 0 0,1 0 0 0 0,-1 0 0 0 0,1 0 1 0 0,0 1-1 0 0,0 0 0 0 0,1 0 0 0 0,0 0 1 0 0,0 0-1 0 0,-3 8 0 0 0,2-6-4 0 0,2-2 1 0 0,1 1 1 0 0,-1-1-1 0 0,1 1 0 0 0,-2 11 0 0 0,3-17 1 0 0,1 0 0 0 0,0 1 0 0 0,0-1 0 0 0,-1 0-1 0 0,1 0 1 0 0,0 1 0 0 0,0-1 0 0 0,0 0 0 0 0,0 0 0 0 0,0 1 0 0 0,1-1 0 0 0,-1 0 0 0 0,0 0-1 0 0,0 0 1 0 0,2 3 0 0 0,0 1 4 0 0,-2-2-7 0 0,0-1 0 0 0,0 1 0 0 0,1 0 0 0 0,0-1 0 0 0,-1 1 0 0 0,1 0 0 0 0,0-1 0 0 0,0 1 0 0 0,0-1 0 0 0,1 0 0 0 0,-1 1 0 0 0,3 2 0 0 0,9 15 0 0 0,-2-3 0 0 0,-5-14 0 0 0,-2-1 0 0 0,8 6 0 0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37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1042 2791 0 0,'0'1'9'0'0,"0"-1"0"0"0,0 0-1 0 0,0 0 1 0 0,0 0-1 0 0,0 0 1 0 0,0 0-1 0 0,0 0 1 0 0,0 0-1 0 0,0 0 1 0 0,-1 0-1 0 0,1 0 1 0 0,0 1-1 0 0,0-1 1 0 0,0 0-1 0 0,0 0 1 0 0,0 0 0 0 0,0 0-1 0 0,0 0 1 0 0,0 0-1 0 0,0 0 1 0 0,-1 0-1 0 0,1 0 1 0 0,0 0-1 0 0,0 0 1 0 0,0 0-1 0 0,0 0 1 0 0,0 0-1 0 0,0 0 1 0 0,0 0-1 0 0,0 0 1 0 0,-1 0 0 0 0,1 0-1 0 0,0 0 1 0 0,0 0-1 0 0,0 0 1 0 0,0 0-1 0 0,0 0 1 0 0,0 0-1 0 0,0 0 1 0 0,0 0-1 0 0,0 0 1 0 0,-1 0-1 0 0,1-1 1 0 0,0 1 0 0 0,0 0-1 0 0,0 0 1 0 0,0 0-1 0 0,0 0 1 0 0,0 0-1 0 0,0 0 1 0 0,0 0-1 0 0,0 0 1 0 0,0 0-1 0 0,0 0 1 0 0,0-1-1 0 0,0 1 1 0 0,0 0-1 0 0,0 0 1 0 0,0 0 0 0 0,-1 0-1 0 0,1 0 1 0 0,0 0-1 0 0,0 0 1 0 0,0 0-1 0 0,0-1 1 0 0,1 1-1 0 0,1-8 316 0 0,10-4-260 0 0,0-3 124 0 0,23-19-1 0 0,0-1 46 0 0,-33 32-211 0 0,0 1 1 0 0,1 0-1 0 0,-1 1 0 0 0,1-1 0 0 0,0 0 0 0 0,3-1 0 0 0,11-8 127 0 0,24-12 99 0 0,-26 14-134 0 0,-12 7-93 0 0,1-1-1 0 0,0 1 1 0 0,-1-1 0 0 0,7-5 0 0 0,-8 6-18 0 0,10-11 73 0 0,0 0 0 0 0,-1 0 0 0 0,-1-1 0 0 0,14-23-1 0 0,-17 24 1 0 0,1 0-1 0 0,10-11 0 0 0,10-18 173 0 0,-24 35-199 0 0,1 1-1 0 0,0 0 1 0 0,6-7 0 0 0,11-14 225 0 0,-17 21-216 0 0,0 0-1 0 0,1 0 1 0 0,8-7 0 0 0,6-4 152 0 0,-19 16-202 0 0,4-6-4 0 0,1-7 67 0 0,-1 5 28 0 0,0 0 0 0 0,13-16 0 0 0,-3 4-43 0 0,-1-1 93 0 0,23-30 118 0 0,-14 17-115 0 0,-22 31-143 0 0,-1 3-5 0 0,1 0 0 0 0,-1 1 0 0 0,0-1 0 0 0,1 0 0 0 0,-1 0 0 0 0,1 0 0 0 0,-1 1 0 0 0,1-1 0 0 0,-1 0 0 0 0,1 1 0 0 0,-1-1 0 0 0,1 0 0 0 0,0 1 0 0 0,-1-1-1 0 0,1 1 1 0 0,1-2 0 0 0,46-46 242 0 0,-22 14-106 0 0,-7 7-43 0 0,-7 15 31 0 0,6-3-88 0 0,-11 10-5 0 0,12-6 47 0 0,-16 10-47 0 0,12-11-6 0 0,13-13 147 0 0,-20 15-179 0 0,-2 3 56 0 0,0 0-1 0 0,14-14 1 0 0,-18 20-44 0 0,0-1 0 0 0,-1 0 0 0 0,1 0-1 0 0,-1 0 1 0 0,1 0 0 0 0,-1 0 0 0 0,0 0 0 0 0,1-4 0 0 0,0 3 0 0 0,-1 0 0 0 0,1 0 0 0 0,0 0 1 0 0,-1 0-1 0 0,1 1 0 0 0,1-1 0 0 0,-1 0 1 0 0,0 1-1 0 0,1 0 0 0 0,4-5 0 0 0,12-8 55 0 0,-13 10-53 0 0,-2 2 43 0 0,2-5 9 0 0,-5 7 329 0 0,-3 2-338 0 0,-22 16-43 0 0,22-15-10 0 0,-1 0 0 0 0,0 0 0 0 0,1 0 1 0 0,0 0-1 0 0,-1 0 0 0 0,1 0 0 0 0,0 0 0 0 0,0 1 0 0 0,-3 4 0 0 0,-2 3 32 0 0,0 0-1 0 0,-15 14 0 0 0,3-3-5 0 0,-86 99 101 0 0,74-84-64 0 0,-17 27-53 0 0,31-47 47 0 0,14-14-59 0 0,0 0 0 0 0,0 0 1 0 0,1 0-1 0 0,0 1 0 0 0,-5 4 0 0 0,-64 81 65 0 0,24-21 0 0 0,-30 25 0 0 0,63-75-48 0 0,6-8 0 0 0,1 0 0 0 0,-11 16 0 0 0,13-17-16 0 0,-15 32 0 0 0,-5-2 64 0 0,20-30-64 0 0,0-1 0 0 0,0-1 0 0 0,-1 1 0 0 0,-8 8 0 0 0,7-8 0 0 0,-1 1 0 0 0,-7 11 0 0 0,-4 3 0 0 0,16-19 0 0 0,-1 1 0 0 0,1 0 0 0 0,-1 0 0 0 0,1 0 0 0 0,-4 6 0 0 0,5-5 7 0 0,0 0 1 0 0,-1 0-1 0 0,0-1 0 0 0,-4 5 0 0 0,-1 5 21 0 0,4-6-28 0 0,-12 10 33 0 0,-12 7-2 0 0,11-7-20 0 0,17-18-11 0 0,0 0 1 0 0,0 0-1 0 0,0 0 1 0 0,0 0-1 0 0,0 0 1 0 0,0 0-1 0 0,1 0 1 0 0,-1 0-1 0 0,0 0 0 0 0,0 0 1 0 0,0 0-1 0 0,0 0 1 0 0,0 0-1 0 0,0 0 1 0 0,0 0-1 0 0,0 0 1 0 0,0 0-1 0 0,0 0 0 0 0,0 0 1 0 0,0 0-1 0 0,0 0 1 0 0,0 0-1 0 0,0 0 1 0 0,0 0-1 0 0,0 0 1 0 0,0 0-1 0 0,0 0 0 0 0,0 0 1 0 0,0 0-1 0 0,0 0 1 0 0,0 0-1 0 0,0 0 1 0 0,0 0-1 0 0,0 1 1 0 0,0-1-1 0 0,0 0 0 0 0,0 0 1 0 0,0 0-1 0 0,8-4 18 0 0,10-7 0 0 0,-15 10-18 0 0,11-8 0 0 0,-2-2 0 0 0,-10 9 0 0 0,0 0 0 0 0,-1 0 0 0 0,2 1 0 0 0,-1-1 0 0 0,0 0 0 0 0,0 1 0 0 0,0 0 0 0 0,1-1 0 0 0,2 0 0 0 0,27-17 0 0 0,-23 13 6 0 0,1-1 0 0 0,-1 0 0 0 0,0-1 0 0 0,0 0-1 0 0,-1 0 1 0 0,0-1 0 0 0,-1 0 0 0 0,1-1 0 0 0,-2 0 0 0 0,7-11-1 0 0,-11 17-4 0 0,64-121 62 0 0,-53 106-63 0 0,21-25 0 0 0,-22 31 0 0 0,-2 0 0 0 0,0-1 0 0 0,-1 0 0 0 0,9-17 0 0 0,-15 26 0 0 0,-1 0 0 0 0,1 1-1 0 0,0-1 1 0 0,1 1 0 0 0,3-5-1 0 0,12-15 14 0 0,0 3 40 0 0,21-26-53 0 0,-24 27 0 0 0,-11 14 0 0 0,0-1 0 0 0,1 1 0 0 0,11-11 0 0 0,10-9 0 0 0,-5 8 54 0 0,0 0-44 0 0,20-21 54 0 0,-20 16-64 0 0,-5 2 0 0 0,-4 11 25 0 0,-10 8-19 0 0,0 0-1 0 0,0-1 1 0 0,0 1 0 0 0,0 0-1 0 0,-1-1 1 0 0,4-4-1 0 0,-4 4-5 0 0,-2 2 0 0 0,0 0 0 0 0,0 1 0 0 0,1-1 0 0 0,-1 0 0 0 0,1 1 0 0 0,-1-1 0 0 0,0 0 0 0 0,1 1 0 0 0,-1-1 0 0 0,1 1 0 0 0,-1-1 0 0 0,1 0 0 0 0,0 1 0 0 0,-1-1 0 0 0,1 1 0 0 0,-1 0 0 0 0,2-1 0 0 0,6-5 0 0 0,-7 6 3 0 0,0-1 0 0 0,1 0-1 0 0,-1 1 1 0 0,0-1 0 0 0,0 0 0 0 0,0 0-1 0 0,1 0 1 0 0,-1 0 0 0 0,0 0-1 0 0,0 0 1 0 0,0-2 0 0 0,11-12 28 0 0,-7 11-31 0 0,0 0 0 0 0,3-13 0 0 0,-8 15 1 0 0,1 2 0 0 0,-1-1-1 0 0,0 1 0 0 0,1-1 1 0 0,-1 1-1 0 0,0-1 1 0 0,1 1-1 0 0,-1-1 0 0 0,0 1 1 0 0,1 0-1 0 0,-1-1 1 0 0,1 1-1 0 0,-1-1 0 0 0,1 1 1 0 0,-1 0-1 0 0,1-1 0 0 0,-1 1 1 0 0,1 0-1 0 0,-1 0 1 0 0,1 0-1 0 0,-1-1 0 0 0,1 1 1 0 0,-1 0-1 0 0,1 0 1 0 0,1 0-1 0 0,2-3 55 0 0,-5 2-55 0 0,1 1 1 0 0,0-1-1 0 0,0 0 1 0 0,0 1-1 0 0,0-1 0 0 0,1 1 1 0 0,-1-1-1 0 0,0 0 1 0 0,0 1-1 0 0,0-1 0 0 0,0 1 1 0 0,1-1-1 0 0,-1 1 0 0 0,0-1 1 0 0,0 1-1 0 0,1-1 1 0 0,-1 1-1 0 0,0-1 0 0 0,1 1 1 0 0,-1-1-1 0 0,1 1 1 0 0,0-1-1 0 0,1-2 17 0 0,-4 7 1 0 0,-11 11 0 0 0,-2-4-18 0 0,-3 8 0 0 0,-18 17 0 0 0,29-30 12 0 0,1 0-1 0 0,0 0 1 0 0,-9 14 0 0 0,-2 2 5 0 0,13-18-17 0 0,-1 3 0 0 0,-1-1 0 0 0,0 1 0 0 0,0-2 0 0 0,-13 11 0 0 0,17-15 0 0 0,0 1 0 0 0,0 0 0 0 0,0 0 0 0 0,0 0 0 0 0,1 0 0 0 0,-1 1 0 0 0,-2 3 0 0 0,-7 8 0 0 0,-9 10 0 0 0,16-18 0 0 0,-1-1 0 0 0,0 1 0 0 0,-8 7 0 0 0,-8 6 0 0 0,-34 40 0 0 0,-10 9 0 0 0,32-28 0 0 0,0-7 0 0 0,29-30 0 0 0,0 1 0 0 0,1-1 0 0 0,0 1 0 0 0,0 0 0 0 0,-5 7 0 0 0,-3 5 0 0 0,-2 0 0 0 0,-31 55 0 0 0,8-11 0 0 0,13-25 0 0 0,8-12 0 0 0,1-5 0 0 0,7-7 0 0 0,0 1 0 0 0,-3-4 0 0 0,-10 15 0 0 0,-1 1 0 0 0,19-23 2 0 0,-1 3 6 0 0,0 0 1 0 0,-1 0 0 0 0,0 0-1 0 0,0-1 1 0 0,-5 4 0 0 0,38-31 1 0 0,1 5-10 0 0,-3-1 0 0 0,-20 14 0 0 0,0 0 0 0 0,0-1 0 0 0,-1 1 0 0 0,0-2 0 0 0,-1 1 0 0 0,0-1 0 0 0,0 1 0 0 0,0-2 0 0 0,-1 1 0 0 0,5-13 0 0 0,-5 10 0 0 0,1 1 0 0 0,1-1 0 0 0,10-14 0 0 0,0-1 0 0 0,5-7 0 0 0,46-55 0 0 0,-57 76 0 0 0,11-19 0 0 0,-17 24 0 0 0,0 0 0 0 0,0 0 0 0 0,1 1 0 0 0,6-7 0 0 0,34-48 0 0 0,-15 25 0 0 0,-2 5 0 0 0,-6 8 0 0 0,-17 18 0 0 0,-1 0 0 0 0,1 0 0 0 0,-1 0 0 0 0,0-1 0 0 0,4-8 0 0 0,21-14 0 0 0,-4 7 0 0 0,7-9 0 0 0,-27 21 0 0 0,-3 7 0 0 0,-1-1 0 0 0,1 1 0 0 0,0 0 0 0 0,-1 0 0 0 0,1 0 0 0 0,0 0 0 0 0,1 0 0 0 0,-1 0 0 0 0,4-3 0 0 0,-3 4 0 0 0,7-11 0 0 0,-2 3 0 0 0,-6 7 0 0 0,0 0 0 0 0,0 0 0 0 0,-1 0 0 0 0,1 0 0 0 0,-1 0 0 0 0,2-4 0 0 0,-3 5 0 0 0,0 1 0 0 0,0-1 0 0 0,0 1 0 0 0,0-1 0 0 0,0 1 0 0 0,0-1 0 0 0,1 1 0 0 0,-1-1 0 0 0,0 1 0 0 0,0 0 0 0 0,1-1 0 0 0,-1 1 0 0 0,0-1 0 0 0,0 1 0 0 0,1 0 0 0 0,-1-1 0 0 0,0 1 0 0 0,1 0 0 0 0,-1-1 0 0 0,0 1 0 0 0,1 0 0 0 0,-1-1 0 0 0,1 1 0 0 0,-1 0 0 0 0,0 0 0 0 0,1 0 0 0 0,-1-1 0 0 0,1 1 0 0 0,-1 0 0 0 0,1 0 0 0 0,0 0 0 0 0,0 0 0 0 0,11-7 0 0 0,-10 6 0 0 0,1 0 0 0 0,-1 0 0 0 0,0 0 0 0 0,0 0 0 0 0,0-1 0 0 0,0 1 0 0 0,0-1 0 0 0,-1 0 0 0 0,1 1 0 0 0,0-1 0 0 0,-1 0 0 0 0,1 0 0 0 0,1-3 0 0 0,25-35 0 0 0,-22 33 0 0 0,10-13 0 0 0,-10 13 0 0 0,-2-1 0 0 0,-3 6 0 0 0,11-3 0 0 0,-11 4 0 0 0,1-1 0 0 0,-1 1 0 0 0,0-1 0 0 0,1 1 0 0 0,-1-1 0 0 0,0 1 0 0 0,0-1 0 0 0,0 0 0 0 0,1-2 0 0 0,7-10 0 0 0,4-8 0 0 0,-7 16 0 0 0,-5 6 0 0 0,-1 0 0 0 0,1-1 0 0 0,-1 1 0 0 0,1 0 0 0 0,-1-1 0 0 0,1 1 0 0 0,-1-1 0 0 0,1 1 0 0 0,-1-1 0 0 0,1 1 0 0 0,-1-1 0 0 0,0 1 0 0 0,1-1 0 0 0,-1 0 0 0 0,0 1 0 0 0,1-1 0 0 0,-1 1 0 0 0,0-1 0 0 0,0-1 0 0 0,1 0 0 0 0,-1 2 0 0 0,0 0 0 0 0,0 0 0 0 0,0 0 0 0 0,0 0 0 0 0,0 0 0 0 0,0 0 0 0 0,0 0 0 0 0,0 0 0 0 0,0 0 0 0 0,0-1 0 0 0,0 1 0 0 0,0 0 0 0 0,0 0 0 0 0,0 0 0 0 0,0 0 0 0 0,0 0 0 0 0,0 0 0 0 0,0 0 0 0 0,0 0 0 0 0,0 0 0 0 0,0 0 0 0 0,0 0 0 0 0,0 0 0 0 0,0 0 0 0 0,0 0 0 0 0,-1 0 0 0 0,1 0 0 0 0,0 0 0 0 0,0 0 0 0 0,0 0 0 0 0,0 0 0 0 0,0-1 0 0 0,0 1 0 0 0,0 0 0 0 0,0 0 0 0 0,0 0 0 0 0,0 0 0 0 0,0 0 0 0 0,0 0 0 0 0,0 0 0 0 0,0 0 0 0 0,0 0 0 0 0,0 0 0 0 0,0 0 0 0 0,0 0 0 0 0,0 0 0 0 0,0 0 0 0 0,-1 0 0 0 0,1 0 0 0 0,0 0 0 0 0,0 0 0 0 0,0 0 0 0 0,0 0 0 0 0,0 0 0 0 0,0 0 0 0 0,0 0 0 0 0,0 0 0 0 0,0 0 0 0 0,0 0 0 0 0,0 0 0 0 0,0 0 0 0 0,0 0 0 0 0,0 0 0 0 0,0 1 0 0 0,0-1 0 0 0,0 0 0 0 0,0 0 0 0 0,0 0 0 0 0,-7 3 0 0 0,-7 8 0 0 0,9-8 0 0 0,-4 6 0 0 0,-1 0 0 0 0,-16 19 0 0 0,21-17 0 0 0,5-8 0 0 0,1-2 0 0 0,-1-1 0 0 0,0 0 0 0 0,0 1 0 0 0,0-1 0 0 0,0 0 0 0 0,0 0 0 0 0,0 1 0 0 0,0-1 0 0 0,0 0 0 0 0,0 1 0 0 0,0-1 0 0 0,0 0 0 0 0,0 0 0 0 0,0 1 0 0 0,0-1 0 0 0,0 0 0 0 0,0 1 0 0 0,0-1 0 0 0,0 0 0 0 0,0 0 0 0 0,0 1 0 0 0,0-1 0 0 0,-1 0 0 0 0,1 1 0 0 0,0-1 0 0 0,0 0 0 0 0,0 0 0 0 0,0 0 0 0 0,-1 1 0 0 0,3-8 0 0 0,-2 6 0 0 0,0 0 0 0 0,1 1 0 0 0,-1-1 0 0 0,0 1 0 0 0,0-1 0 0 0,0 1 0 0 0,0-1 0 0 0,1 1 0 0 0,-1-1 0 0 0,0 1 0 0 0,0-1 0 0 0,1 1 0 0 0,-1-1 0 0 0,0 1 0 0 0,1-1 0 0 0,-1 1 0 0 0,0-1 0 0 0,1 1 0 0 0,-1 0 0 0 0,1-1 0 0 0,-1 1 0 0 0,1 0 0 0 0,-1-1 0 0 0,1 1 0 0 0,0 0 0 0 0,1-2 0 0 0,0-1 0 0 0,-2 3 0 0 0,0-1 0 0 0,0 0 0 0 0,0 1 0 0 0,1-1 0 0 0,-1 0 0 0 0,0 1 0 0 0,1-1 0 0 0,-1 0 0 0 0,0 1 0 0 0,1-1 0 0 0,-1 1 0 0 0,1-1 0 0 0,-1 1 0 0 0,1-1 0 0 0,-1 1 0 0 0,1-1 0 0 0,-1 1 0 0 0,1 0 0 0 0,0-1 0 0 0,-1 1 0 0 0,1 0 0 0 0,0 0 0 0 0,0-1 0 0 0,10-7 0 0 0,19-16 0 0 0,-25 19 0 0 0,0-1 0 0 0,-3 5 11 0 0,-1-4 170 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40.4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191 90 3079 0 0,'0'0'771'0'0,"0"0"-757"0"0,0 1 1 0 0,0-1-1 0 0,-1 0 1 0 0,1 1-1 0 0,0-1 0 0 0,0 1 1 0 0,0-1-1 0 0,0 0 0 0 0,-1 1 1 0 0,1-1-1 0 0,0 0 0 0 0,0 0 1 0 0,-1 1-1 0 0,1-1 0 0 0,0 0 1 0 0,0 1-1 0 0,-1-1 0 0 0,1 0 1 0 0,0 0-1 0 0,-1 1 0 0 0,-3-2 37 0 0,-16 3 21 0 0,11 1 41 0 0,0 0 0 0 0,0 0-1 0 0,0 1 1 0 0,1 0 0 0 0,0 1 0 0 0,-1 0-1 0 0,1 0 1 0 0,1 0 0 0 0,-8 8 0 0 0,10-10-89 0 0,-4 4 52 0 0,7-6-60 0 0,0 0 1 0 0,1 0-1 0 0,-1 0 1 0 0,0 1-1 0 0,1-1 1 0 0,-1 1 0 0 0,-1 2-1 0 0,-8 9 217 0 0,-10 13 35 0 0,20-24-243 0 0,0 0 1 0 0,0 0-1 0 0,-1 0 0 0 0,1 0 0 0 0,1 0 0 0 0,-1 1 0 0 0,0-1 0 0 0,0 0 0 0 0,1 1 0 0 0,0-1 0 0 0,-1 0 0 0 0,1 1 0 0 0,0-1 1 0 0,0 0-1 0 0,0 1 0 0 0,0-1 0 0 0,1 1 0 0 0,0 2 0 0 0,1 2 48 0 0,1 0 1 0 0,0 0-1 0 0,0-1 0 0 0,7 10 0 0 0,6 13 55 0 0,-13-23-68 0 0,1-1 1 0 0,0 1-1 0 0,0-1 1 0 0,6 6-1 0 0,4 5 43 0 0,0 0 129 0 0,-11-13-188 0 0,1 1 1 0 0,-1-1-1 0 0,0 1 0 0 0,3 6 1 0 0,-2-3 23 0 0,0-1-1 0 0,0 1 1 0 0,1-1 0 0 0,0 0 0 0 0,0 0 0 0 0,12 10-1 0 0,-16-15 173 0 0,9 6-48 0 0,-6-5-176 0 0,-1 0-1 0 0,1 1 1 0 0,-1-1-1 0 0,0 1 1 0 0,6 5-1 0 0,-5-3 2 0 0,-4-5-11 0 0,1 1 1 0 0,-1-1-1 0 0,1 0 0 0 0,0 1 1 0 0,-1-1-1 0 0,1 0 1 0 0,-1 0-1 0 0,1 1 0 0 0,0-1 1 0 0,-1 0-1 0 0,1 0 1 0 0,0 0-1 0 0,-1 0 1 0 0,1 0-1 0 0,0 0 0 0 0,-1 0 1 0 0,1 0-1 0 0,0 0 1 0 0,0 0-1 0 0,2 0 12 0 0,5 1 32 0 0,0 0 0 0 0,0-1-1 0 0,-1 0 1 0 0,10-2 0 0 0,-14 2-32 0 0,-1 0 1 0 0,1-1-1 0 0,0 0 1 0 0,-1 1-1 0 0,1-1 1 0 0,-1 0-1 0 0,1 0 1 0 0,-1-1-1 0 0,0 1 1 0 0,1 0-1 0 0,-1-1 0 0 0,0 0 1 0 0,0 1-1 0 0,0-1 1 0 0,3-3-1 0 0,14-16 164 0 0,-12 12-76 0 0,1-1 0 0 0,8-8 0 0 0,1-1 24 0 0,-5 7-76 0 0,-6 6 17 0 0,0-1 0 0 0,9-13-1 0 0,12-11 120 0 0,-27 29-183 0 0,1 1 1 0 0,0-1 0 0 0,0 1 0 0 0,0-1 0 0 0,0 1-1 0 0,0-1 1 0 0,1 1 0 0 0,-1 0 0 0 0,0 0-1 0 0,1 0 1 0 0,1-2 0 0 0,2-1 25 0 0,8-9 52 0 0,-9 9-38 0 0,0 0-1 0 0,-1 0 0 0 0,0 0 1 0 0,1-1-1 0 0,-1 1 1 0 0,-1-1-1 0 0,4-6 0 0 0,-5 10-22 0 0,0-3 12 0 0,-1-12 28 0 0,1 10-24 0 0,-1 4-26 0 0,1 0 0 0 0,-1 0 0 0 0,0 0 0 0 0,0 0 1 0 0,0 0-1 0 0,0 0 0 0 0,0 0 0 0 0,-1-1 0 0 0,0-2 1 0 0,-5-19 155 0 0,-3 2-67 0 0,-12-25 14 0 0,21 46-49 0 0,0 0-57 0 0,-1-3 75 0 0,-12-13-55 0 0,9 10 3 0 0,0 1 0 0 0,-1 0 0 0 0,0 0-1 0 0,-1 0 1 0 0,-11-10 0 0 0,15 15 110 0 0,2 1-142 0 0,0 0 0 0 0,0 0 0 0 0,-1 0 0 0 0,1 0 0 0 0,0 0 0 0 0,0 0 0 0 0,-1 0 0 0 0,1 0 0 0 0,0 0 0 0 0,0 0 0 0 0,0 0 0 0 0,-1 0 0 0 0,1 0 0 0 0,0 0 0 0 0,0-1 0 0 0,0 1 0 0 0,-1 0 0 0 0,1 0 0 0 0,0 0 0 0 0,0 0 0 0 0,0 0 0 0 0,-1 0 0 0 0,1-1 0 0 0,0 1 0 0 0,0 0 0 0 0,0 0 0 0 0,0 0 0 0 0,0 0 0 0 0,0-1 0 0 0,-1 1 0 0 0,1 0 1 0 0,0 0-1 0 0,0 0 0 0 0,0-1 0 0 0,0 1 0 0 0,-4-7-9 0 0,-22-6 93 0 0,22 11-43 0 0,-3-1-22 0 0,-1-1 32 0 0,-27-2 85 0 0,34 5-136 0 0,-3 1 57 0 0,1-1-48 0 0,0 1-1 0 0,0 0 1 0 0,0 0 0 0 0,1 0-1 0 0,-1 0 1 0 0,0 0 0 0 0,0 1-1 0 0,0 0 1 0 0,0-1 0 0 0,1 1 0 0 0,-1 0-1 0 0,0 0 1 0 0,1 0 0 0 0,-1 1-1 0 0,1-1 1 0 0,-1 1 0 0 0,1-1-1 0 0,-1 1 1 0 0,1 0 0 0 0,0 0-1 0 0,-3 4 1 0 0,-10 6 27 0 0,-20 19 64 0 0,23-20-76 0 0,5-3-26 0 0,3 0 0 0 0,3-7 2 0 0,1 0-1 0 0,-1 0 0 0 0,1 0 0 0 0,-1 0 1 0 0,1 0-1 0 0,-1 0 0 0 0,0 0 1 0 0,1-1-1 0 0,-1 1 0 0 0,0 0 1 0 0,0 0-1 0 0,1 0 0 0 0,-1-1 0 0 0,-2 2 1 0 0,2-1 1 0 0,0 0-1 0 0,0-1 1 0 0,-1 1 0 0 0,1 0 0 0 0,0 0 0 0 0,0 0 0 0 0,0 0-1 0 0,0 1 1 0 0,0-1 0 0 0,1 0 0 0 0,-2 2 0 0 0,-30 45 125 0 0,17-24-118 0 0,2 0-10 0 0,-4 3 54 0 0,8-10 10 0 0,2-6-54 0 0,1-2-10 0 0,3 2 1 0 0,0-1-3 0 0,2 8 14 0 0,1-14 31 0 0,4 10-32 0 0,-3-12-12 0 0,7 14 1 0 0,-6-10 2 0 0,-1-4 4 0 0,0 0-1 0 0,0 0 1 0 0,1 0 0 0 0,-1 0-1 0 0,1 0 1 0 0,-1 0 0 0 0,1 0-1 0 0,-1-1 1 0 0,1 1 0 0 0,2 1-1 0 0,-1-1-5 0 0,-1 1 0 0 0,1-1 0 0 0,-1 1 0 0 0,0-1 0 0 0,0 1 0 0 0,3 5 0 0 0,-3-5 0 0 0,0 0 0 0 0,0 0 0 0 0,1 0 0 0 0,-1 0 0 0 0,1 0 0 0 0,4 3 0 0 0,13 11 0 0 0,18 13 0 0 0,-38-30 0 0 0,1 1 0 0 0,-1 0 0 0 0,1-1 0 0 0,-1 1 0 0 0,1-1 0 0 0,0 1 0 0 0,-1 0 0 0 0,1-1 0 0 0,0 1 0 0 0,-1-1 0 0 0,1 0 0 0 0,0 1 0 0 0,0-1 0 0 0,-1 1 0 0 0,1-1 0 0 0,0 0 0 0 0,0 0 0 0 0,0 0 0 0 0,-1 1 0 0 0,1-1 0 0 0,1 0 0 0 0,2 0 0 0 0,5 6 2 0 0,-7-5 2 0 0,1 0 1 0 0,-1 0-1 0 0,1 0 1 0 0,0 0-1 0 0,-1 0 1 0 0,1 0-1 0 0,0-1 1 0 0,-1 1-1 0 0,1-1 0 0 0,0 0 1 0 0,0 0-1 0 0,-1 0 1 0 0,6 0-1 0 0,-6 0-4 0 0,-1 0 0 0 0,0 0 0 0 0,0 0 0 0 0,0 0 0 0 0,0-1 0 0 0,1 1 0 0 0,-1 0 0 0 0,0 0 0 0 0,0-1 0 0 0,0 1 0 0 0,0 0 0 0 0,0-1 0 0 0,2 0 0 0 0,10-17 0 0 0,-5 5 0 0 0,-4 6 11 0 0,0 0 42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9.2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1 132 2791 0 0,'0'0'348'0'0,"1"0"-265"0"0,4-2-44 0 0,0 1 1 0 0,-1-1-1 0 0,1 0 0 0 0,-1 0 1 0 0,0 0-1 0 0,5-4 0 0 0,12-5 87 0 0,29-12 188 0 0,95-28-1 0 0,-71 28-182 0 0,-59 17-121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43.4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484 385 2039 0 0,'0'0'1808'0'0,"1"-16"-1168"0"0,-2 11-608 0 0,1 3-3 0 0,-1 0 1 0 0,1-1-1 0 0,-1 1 1 0 0,1 0-1 0 0,-1 0 1 0 0,0 0-1 0 0,0 0 1 0 0,0 0-1 0 0,0 0 1 0 0,0 0-1 0 0,0 0 1 0 0,-1 0-1 0 0,1 0 1 0 0,-1 0-1 0 0,1 1 1 0 0,-1-1-1 0 0,0 1 1 0 0,1-1-1 0 0,-1 1 0 0 0,0-1 1 0 0,-3 0-1 0 0,-81-46 989 0 0,80 45-934 0 0,0 0 1 0 0,1 1 0 0 0,-1 0-1 0 0,-10-3 1 0 0,9 3-30 0 0,5 2 9 0 0,1 0-51 0 0,0 0 1 0 0,-1 0-1 0 0,1 0 0 0 0,0 0 0 0 0,0 0 0 0 0,0 0 0 0 0,0 0 0 0 0,-1 0 0 0 0,1 0 0 0 0,0-1 0 0 0,0 1 0 0 0,0 0 1 0 0,0-1-1 0 0,-2 0 0 0 0,-14-8 78 0 0,-17-10 172 0 0,20 11-119 0 0,0 0 0 0 0,1-1 1 0 0,0 0-1 0 0,-16-15 0 0 0,-3-6 160 0 0,28 28-194 0 0,-4-6-6 0 0,-19-17 330 0 0,26 21-374 0 0,-2-1-42 0 0,-11-8 192 0 0,8 9-115 0 0,3 2-7 0 0,-28-26 247 0 0,30 27-267 0 0,0-1 20 0 0,-15-12 140 0 0,14 11-196 0 0,0 1 1 0 0,0 0 0 0 0,0 0-1 0 0,0-1 1 0 0,0 1 0 0 0,0-1-1 0 0,-1-3 1 0 0,2 5-106 0 0,-1-4 669 0 0,14 16-120 0 0,10 4-382 0 0,-2 2-40 0 0,-10-9-23 0 0,0 0 0 0 0,20 10 0 0 0,5 3 25 0 0,-32-18-46 0 0,1-1 1 0 0,-1 1-1 0 0,0 0 0 0 0,6 6 0 0 0,22 23 46 0 0,47 30-35 0 0,-10 0 108 0 0,-48-45-59 0 0,-16-13-51 0 0,0-1 0 0 0,-1 0 0 0 0,1 1 1 0 0,-1 0-1 0 0,1 0 0 0 0,2 5 0 0 0,-1-3 3 0 0,-1 0 0 0 0,1 0 0 0 0,0 0 0 0 0,10 9 0 0 0,5 4 16 0 0,-9-9 24 0 0,1-2-52 0 0,-11-7 53 0 0,21 0 238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44.6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231 403 2527 0 0,'0'0'1295'0'0,"5"-15"-982"0"0,-4 6-220 0 0,1 0 0 0 0,0 1 0 0 0,0-1 0 0 0,1 1 0 0 0,0-1-1 0 0,6-12 1 0 0,6-15 121 0 0,12-77 418 0 0,-23 94-496 0 0,-4 17-72 0 0,0 0 0 0 0,5-31 1216 0 0,-5 33-1272 0 0,0 0 0 0 0,0 0 0 0 0,1-1-1 0 0,-1 1 1 0 0,0 0 0 0 0,0 0-1 0 0,0-1 1 0 0,0 1 0 0 0,0 0 0 0 0,0 0-1 0 0,0-1 1 0 0,0 1 0 0 0,0 0-1 0 0,0 0 1 0 0,0-1 0 0 0,0 1 0 0 0,0 0-1 0 0,-1 0 1 0 0,1 0 0 0 0,0-1 0 0 0,0 1-1 0 0,0 0 1 0 0,0 0 0 0 0,0-1-1 0 0,0 1 1 0 0,0 0 0 0 0,-1 0 0 0 0,1 0-1 0 0,0 0 1 0 0,0-1 0 0 0,0 1-1 0 0,-1 0 1 0 0,1 0 0 0 0,0 0 0 0 0,0 0-1 0 0,-7-8 490 0 0,5 6-469 0 0,2 1-5 0 0,-1 0 0 0 0,1 1 0 0 0,-1-1-1 0 0,1 1 1 0 0,-1-1 0 0 0,1 1-1 0 0,-1-1 1 0 0,1 1 0 0 0,-1-1-1 0 0,1 1 1 0 0,-1 0 0 0 0,0-1-1 0 0,1 1 1 0 0,-1 0 0 0 0,0-1 0 0 0,1 1-1 0 0,-1 0 1 0 0,-1 0 0 0 0,-16-5 101 0 0,-25-18 227 0 0,22 13-230 0 0,-2 3 0 0 0,-70-25 210 0 0,64 27-203 0 0,26 4-107 0 0,1 1 0 0 0,0-1 0 0 0,-1 1 0 0 0,1 0 0 0 0,-1 0-1 0 0,1 0 1 0 0,0 0 0 0 0,-1 0 0 0 0,1 1 0 0 0,-4 0 0 0 0,-11 2 218 0 0,16-3-232 0 0,1 0-1 0 0,-1 0 1 0 0,1 0-1 0 0,0 0 1 0 0,-1 0-1 0 0,1 0 1 0 0,-1 0-1 0 0,1 0 1 0 0,-1 0-1 0 0,1 0 1 0 0,0 0-1 0 0,-1 1 1 0 0,1-1-1 0 0,-1 0 1 0 0,1 0-1 0 0,0 1 1 0 0,-1-1-1 0 0,1 0 1 0 0,0 0-1 0 0,-1 1 1 0 0,1-1-1 0 0,0 0 1 0 0,0 1-1 0 0,-1-1 1 0 0,1 0-1 0 0,0 1 1 0 0,0-1-1 0 0,0 1 1 0 0,-1-1-1 0 0,1 1 1 0 0,-1 15 101 0 0,4-5-86 0 0,2-4 38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46.4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349 185 1807 0 0,'0'0'880'0'0,"4"12"2124"0"0,-4-12-2985 0 0,0 0-1 0 0,0 0 0 0 0,0 1 1 0 0,0-1-1 0 0,0 0 1 0 0,1 0-1 0 0,-1 0 0 0 0,0 0 1 0 0,0 0-1 0 0,0 0 0 0 0,0 1 1 0 0,0-1-1 0 0,0 0 0 0 0,0 0 1 0 0,0 0-1 0 0,0 0 1 0 0,0 0-1 0 0,0 1 0 0 0,0-1 1 0 0,0 0-1 0 0,0 0 0 0 0,0 0 1 0 0,0 0-1 0 0,0 0 0 0 0,0 1 1 0 0,0-1-1 0 0,0 0 0 0 0,0 0 1 0 0,0 0-1 0 0,0 0 1 0 0,0 0-1 0 0,0 1 0 0 0,0-1 1 0 0,0 0-1 0 0,-1 0 0 0 0,1 0 1 0 0,0 0-1 0 0,-8 5 428 0 0,-20 4-85 0 0,7-2-335 0 0,5-1 133 0 0,10-4-100 0 0,0 0 1 0 0,0 0 0 0 0,-10 6-1 0 0,-25 19 89 0 0,34-21-108 0 0,0-1 1 0 0,0 0 0 0 0,-1-1-1 0 0,1 0 1 0 0,-1 0 0 0 0,0 0-1 0 0,0-1 1 0 0,-14 3 0 0 0,-2-1 239 0 0,23-5-216 0 0,-8-2 152 0 0,4 0-195 0 0,4 1 168 0 0,-5 5 522 0 0,6-6-643 0 0,1-3-56 0 0,0 0 1 0 0,-1 0-1 0 0,1 0 0 0 0,-1 0 1 0 0,0 0-1 0 0,0 0 0 0 0,-1 0 0 0 0,1 0 1 0 0,-1 0-1 0 0,0 0 0 0 0,-1 0 1 0 0,-1-5-1 0 0,0 4 12 0 0,1 0 1 0 0,0-1-1 0 0,-2-9 1 0 0,-4-12-6 0 0,-2 7-20 0 0,6 14 22 0 0,1-1 1 0 0,-1 1 0 0 0,2 0-1 0 0,-1-1 1 0 0,-1-10-1 0 0,0-12 97 0 0,3 26-112 0 0,1 0 0 0 0,-1 0-1 0 0,0 0 1 0 0,0 0 0 0 0,-3-7 0 0 0,-3-10 101 0 0,7 16-84 0 0,0 4 30 0 0,-3-13 102 0 0,2 13-102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2:11.578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69 45 3079 0 0,'0'0'531'0'0,"-2"-4"-472"0"0,-2-13-33 0 0,3 13 118 0 0,3 4-90 0 0,7-1-7 0 0,-1 0 0 0 0,1 1 0 0 0,-1 0 1 0 0,1 1-1 0 0,9 1 0 0 0,2 1 40 0 0,-8-2-54 0 0,1-1 0 0 0,0 1 0 0 0,0-2 0 0 0,15-2-1 0 0,38 0 140 0 0,-60 3-143 0 0,0 0 0 0 0,0-1 0 0 0,11 3 0 0 0,-12-2-5 0 0,1 1 0 0 0,0-1 0 0 0,-1 0-1 0 0,11-2 1 0 0,-15 2-19 0 0,1 0 0 0 0,-1 0 0 0 0,1-1 0 0 0,-1 1-1 0 0,1 0 1 0 0,-1 0 0 0 0,1 0 0 0 0,-1 1 0 0 0,0-1 0 0 0,3 1-1 0 0,17 2 204 0 0,-19-2-18 0 0,-12-1-94 0 0,-7 6-8 0 0,14-4-80 0 0,0-1 0 0 0,0 0 1 0 0,0 0-1 0 0,0 0 1 0 0,0-1-1 0 0,-6 2 0 0 0,2-2 15 0 0,-1 0-1 0 0,1 1 1 0 0,-1 0-1 0 0,1 0 1 0 0,-1 1-1 0 0,-8 3 1 0 0,7-2 11 0 0,-1-1 0 0 0,-15 3 1 0 0,-7 2 62 0 0,16-4-25 0 0,0 0 1 0 0,0 0-1 0 0,0-1 1 0 0,-23-1-1 0 0,24-1-18 0 0,14 1-52 0 0,-1-1 0 0 0,0 0 0 0 0,0 1 0 0 0,1-1-1 0 0,-1 0 1 0 0,0 0 0 0 0,0 0 0 0 0,0 0 0 0 0,1 0 0 0 0,-1-1 0 0 0,0 1 0 0 0,0-1 0 0 0,1 1 0 0 0,-4-2 0 0 0,-6 0 33 0 0,-13 1 87 0 0,15 1 12 0 0,9 0-120 0 0,-1 0 0 0 0,0 0 0 0 0,0-1 0 0 0,0 1 0 0 0,1 0 0 0 0,-1 0 0 0 0,0 0 0 0 0,0 0 0 0 0,1-1 0 0 0,-1 1 0 0 0,0 0 0 0 0,1-1 0 0 0,-1 1 0 0 0,0-1 0 0 0,1 1 0 0 0,-1 0 0 0 0,0-1 0 0 0,0 0 0 0 0,12-8 130 0 0,-5 5-120 0 0,1 0 0 0 0,0 1 0 0 0,-1 0 0 0 0,1 1 0 0 0,0-1 0 0 0,10-1 0 0 0,47-6 105 0 0,-45 8-74 0 0,98-3 278 0 0,-43 3-298 0 0,-52 1-40 0 0,78-7 104 0 0,-56 6 109 0 0,-43 2-142 0 0,-3 0 1 0 0,-70-2 48 0 0,-44 1 13 0 0,76 4-63 0 0,10-1 8 0 0,-58-2-1 0 0,80 0-44 0 0,-1 0 0 0 0,-15 2-1 0 0,16-1 17 0 0,0 0-1 0 0,-15-1 1 0 0,16-1-22 0 0,4-1 37 0 0,-1-2 6 0 0,3 3 137 0 0,12 2-113 0 0,13 1-27 0 0,0-2 0 0 0,25-2-1 0 0,-40 1-44 0 0,0 1 0 0 0,0 1-1 0 0,9 1 1 0 0,19 0 46 0 0,-3 1-50 0 0,-23-1 4 0 0,-1-1 0 0 0,13-1 0 0 0,-9-1-1 0 0,-1 1 0 0 0,0 0 0 0 0,22 4 0 0 0,-31-3-11 0 0,-1-1 0 0 0,1 0 0 0 0,0 0 0 0 0,-1 0-1 0 0,1 0 1 0 0,5-1 0 0 0,-2 0 15 0 0,0 1 0 0 0,0 0-1 0 0,0 0 1 0 0,0 0 0 0 0,0 1 0 0 0,0 0-1 0 0,0 0 1 0 0,11 4 0 0 0,-38 2 110 0 0,13-7-118 0 0,-1 0-1 0 0,1 0 0 0 0,0-1 0 0 0,-11-1 0 0 0,-22-2 17 0 0,-110 7 90 0 0,111-3-75 0 0,28-1-32 0 0,1 1 1 0 0,0 1 0 0 0,0-1-1 0 0,-13 4 1 0 0,-12-1 20 0 0,29-3-29 0 0,0 0 1 0 0,1 0-1 0 0,-1 1 1 0 0,0 0 0 0 0,-7 2-1 0 0,11-2-3 0 0,-1-1-1 0 0,0 1 1 0 0,1-1-1 0 0,-1 0 1 0 0,1 0-1 0 0,-5 0 1 0 0,4 0 2 0 0,1 0 0 0 0,-1 0 1 0 0,1 0-1 0 0,-1 0 0 0 0,1 0 0 0 0,0 1 1 0 0,-5 1-1 0 0,-30 14 233 0 0,35-15-165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2:11.579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89 22 3079 0 0,'0'0'215'0'0,"1"1"-376"0"0,9 0 203 0 0,1 1 1 0 0,-1-2-1 0 0,1 1 1 0 0,-1-1 0 0 0,1-1-1 0 0,14-2 1 0 0,7-1 64 0 0,69-9 261 0 0,-80 9-51 0 0,-19 3 59 0 0,-13 2-234 0 0,-117 19 266 0 0,68-12-241 0 0,24-2 167 0 0,-62 0-1 0 0,154-2-177 0 0,-40-3-107 0 0,2 1-1 0 0,-1-2 0 0 0,20-2 1 0 0,148-16 324 0 0,-179 18-360 0 0,5-2-16 0 0,13-1 345 0 0,-149 13 34 0 0,33-1-253 0 0,90-9-117 0 0,-28 1 94 0 0,-33 7-1 0 0,61-8 82 0 0,25-2-117 0 0,108-12 162 0 0,9-1-14 0 0,-112 14-195 0 0,-15 1 52 0 0,0 0 1 0 0,0-1 0 0 0,22-5 0 0 0,-34 5-4 0 0,-71 11 126 0 0,46-10-183 0 0,6 0 77 0 0,-29 2 1 0 0,7 0-2 0 0,33-2-32 0 0,2 0 12 0 0,-5-5 14 0 0,9 5 329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3.81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14 3079 0 0,'0'-13'1243'0'0,"1"15"-1168"0"0,1 9 6 0 0,-1-4-23 0 0,0 0 1 0 0,0-1-1 0 0,0 14 0 0 0,-1 1 142 0 0,4 37 0 0 0,0-13-104 0 0,3 40 272 0 0,-5-73-303 0 0,1 0 0 0 0,0 0 0 0 0,0-1-1 0 0,10 21 1 0 0,-11-29-33 0 0,-1 0 0 0 0,1 0 0 0 0,0 0 0 0 0,0 0 0 0 0,0-1 0 0 0,0 1 0 0 0,0-1 0 0 0,0 0 0 0 0,1 1 0 0 0,-1-1 0 0 0,1 0 0 0 0,0 0 0 0 0,3 1 0 0 0,-5-2-20 0 0,1-1-1 0 0,-1 1 0 0 0,0 0 0 0 0,1-1 0 0 0,-1 0 0 0 0,1 1 1 0 0,-1-1-1 0 0,0 0 0 0 0,1 0 0 0 0,-1 0 0 0 0,1 0 1 0 0,2 0-1 0 0,2 0 31 0 0,-2 0-21 0 0,-2 1-2 0 0,0 0 1 0 0,0-1 0 0 0,1 0 0 0 0,-1 1-1 0 0,0-1 1 0 0,1 0 0 0 0,-1 0-1 0 0,0 0 1 0 0,1-1 0 0 0,-1 1 0 0 0,0 0-1 0 0,0-1 1 0 0,1 0 0 0 0,-1 1 0 0 0,3-3-1 0 0,-4 3 53 0 0,6-5 56 0 0,-7 4-119 0 0,1 1-1 0 0,-1-1 1 0 0,0 1-1 0 0,1-1 1 0 0,-1 1-1 0 0,1-1 1 0 0,-1 1-1 0 0,1 0 1 0 0,0-1-1 0 0,-1 1 1 0 0,1-1-1 0 0,-1 1 1 0 0,1 0-1 0 0,0 0 1 0 0,0-1-1 0 0,14-2 214 0 0,17-2 223 0 0,-30 4-420 0 0,3-4-101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4.20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5407 0 0,'0'0'416'0'0,"15"8"-778"0"0,20-8-229 0 0,-9-1 792 0 0,41 4-1 0 0,31 3 104 0 0,-88-5-186 0 0,-1 0-108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4.72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9 3999 0 0,'0'0'306'0'0,"0"-2"-200"0"0,1-3-79 0 0,0 3 222 0 0,2 36-107 0 0,-4-9 7 0 0,3 24 0 0 0,0-38-53 0 0,0 0 0 0 0,0 0 0 0 0,1 0 0 0 0,9 20 0 0 0,1-6 59 0 0,-12-23-86 0 0,-1-2-64 0 0,0 0-1 0 0,0 0 0 0 0,1 0 0 0 0,-1 0 0 0 0,0 0 0 0 0,0 0 0 0 0,1 0 0 0 0,-1 0 0 0 0,0 0 0 0 0,0 0 1 0 0,1 0-1 0 0,-1 0 0 0 0,0 0 0 0 0,0 0 0 0 0,1 0 0 0 0,-1 1 0 0 0,0-1 0 0 0,0 0 0 0 0,0 0 1 0 0,1 0-1 0 0,-1 0 0 0 0,0 1 0 0 0,0-1 0 0 0,0 0 0 0 0,1 1 0 0 0,-1-1 6 0 0,0 1-1 0 0,1-1 1 0 0,-1 0-1 0 0,0 1 1 0 0,1-1-1 0 0,-1 1 1 0 0,1-1-1 0 0,-1 0 0 0 0,1 0 1 0 0,-1 1-1 0 0,1-1 1 0 0,-1 0-1 0 0,1 0 1 0 0,-1 1-1 0 0,1-1 1 0 0,-1 0-1 0 0,2 0 1 0 0,0 1 24 0 0,0-1 1 0 0,0 0 0 0 0,0 0-1 0 0,1 0 1 0 0,-1 0 0 0 0,0 0-1 0 0,0 0 1 0 0,0 0 0 0 0,0-1-1 0 0,1 1 1 0 0,-1-1 0 0 0,0 0-1 0 0,0 1 1 0 0,0-1 0 0 0,3-2-1 0 0,-4 2 46 0 0,-1 0-13 0 0,2-4-54 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5.11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70 2 5407 0 0,'0'0'480'0'0,"-10"3"-384"0"0,-1-3-96 0 0,-4-1 0 0 0,2 1 72 0 0,0 0-8 0 0,5-4 256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6.80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 0 3367 0 0,'0'0'1092'0'0,"9"15"-850"0"0,-8-5-186 0 0,0 0-1 0 0,0 0 1 0 0,-1-1 0 0 0,0 1-1 0 0,-1 0 1 0 0,0 0 0 0 0,-3 14 0 0 0,-2 26 148 0 0,4-15-52 0 0,2-1 0 0 0,2 1 0 0 0,7 46 0 0 0,-7-73-100 0 0,0 0 0 0 0,1 1 0 0 0,-1-1 0 0 0,2 0 0 0 0,-1-1 0 0 0,1 1 0 0 0,8 11 0 0 0,-11-17 20 0 0,14 4 72 0 0,23 9 120 0 0,-36-15-251 0 0,-1 0 1 0 0,0 1-1 0 0,1 0 0 0 0,-1-1 0 0 0,0 1 0 0 0,0 0 0 0 0,0 0 0 0 0,0 0 0 0 0,1 0 0 0 0,0 1 0 0 0,2 1 35 0 0,-3-2 144 0 0,10-6-64 0 0,1-6 42 0 0,-12 11-154 0 0,0 0 1 0 0,1-1-1 0 0,-1 1 1 0 0,0 0-1 0 0,1-1 1 0 0,-1 1-1 0 0,0-1 1 0 0,1 1-1 0 0,-1-1 1 0 0,0 1-1 0 0,0-1 1 0 0,0 1-1 0 0,1-1 1 0 0,-1 1-1 0 0,0-1 1 0 0,0 1-1 0 0,0-1 1 0 0,0 1-1 0 0,0-1 1 0 0,0 1-1 0 0,0-1 1 0 0,0 1-1 0 0,0-2 1 0 0,-6-6-7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6.4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350 45 3679 0 0,'-15'-38'284'0'0,"14"31"-175"0"0,4 11-79 0 0,0-1 121 0 0,-3 15 35 0 0,0-8-155 0 0,-1-1-1 0 0,0 1 1 0 0,-1 0-1 0 0,0-1 1 0 0,-1 0 0 0 0,0 1-1 0 0,0-1 1 0 0,-1 0-1 0 0,0-1 1 0 0,-1 1-1 0 0,-10 15 1 0 0,5-9-26 0 0,-13 22 83 0 0,6-11 12 0 0,-14 32-1 0 0,22-39-62 0 0,-8 20 84 0 0,-2 0 0 0 0,-33 46 0 0 0,46-76-73 0 0,0-1 0 0 0,-1 0 0 0 0,-1 0 0 0 0,0-1 0 0 0,-14 11 0 0 0,20-16-36 0 0,1-2-5 0 0,1 1 0 0 0,-1-1 0 0 0,1 1 1 0 0,-1-1-1 0 0,0 1 0 0 0,1-1 1 0 0,-1 1-1 0 0,0-1 0 0 0,1 0 0 0 0,-1 1 1 0 0,0-1-1 0 0,1 0 0 0 0,-1 0 1 0 0,0 0-1 0 0,0 1 0 0 0,1-1 0 0 0,-1 0 1 0 0,0 0-1 0 0,0 0 0 0 0,1 0 1 0 0,-1 0-1 0 0,0 0 0 0 0,0-1 0 0 0,1 1 1 0 0,-1 0-1 0 0,0 0 0 0 0,0 0 1 0 0,1-1-1 0 0,-1 1 0 0 0,-1-1 0 0 0,0-1 51 0 0,0 1-62 0 0,-6-14 190 0 0,4 8-163 0 0,1 0 0 0 0,0-1-1 0 0,0 1 1 0 0,0-1 0 0 0,1 0-1 0 0,0 0 1 0 0,-1-14 0 0 0,1-1 78 0 0,2-37 0 0 0,2 48-54 0 0,0 0-1 0 0,0-1 0 0 0,2 2 1 0 0,8-24-1 0 0,-6 18 26 0 0,-4 13-57 0 0,-1 0-1 0 0,1 0 1 0 0,0 0-1 0 0,1 0 1 0 0,-1 1-1 0 0,4-6 1 0 0,2-3 37 0 0,-7 11-50 0 0,2-3 20 0 0,-1 1 1 0 0,0 0-1 0 0,1 0 0 0 0,-1 0 1 0 0,1 0-1 0 0,3-3 0 0 0,3 0 112 0 0,-8 6-114 0 0,3-2 53 0 0,7 6-64 0 0,-8-3 50 0 0,1 3 12 0 0,-1-2-46 0 0,-1 0 1 0 0,1 0 0 0 0,-1 1 0 0 0,0-1-1 0 0,0 1 1 0 0,0 0 0 0 0,-1-1 0 0 0,1 1-1 0 0,0 0 1 0 0,0 3 0 0 0,10 32 79 0 0,-12-38-104 0 0,18 90 259 0 0,-13-63-107 0 0,10 35-1 0 0,-9-40-121 0 0,-2-9 19 0 0,0 0 0 0 0,1 0 0 0 0,6 13 0 0 0,-10-24-35 0 0,0 0 0 0 0,0 0 0 0 0,0 0 0 0 0,0 0-1 0 0,0 0 1 0 0,1 0 0 0 0,-1-1 0 0 0,1 1 0 0 0,-1 0 0 0 0,1-1 0 0 0,0 1 0 0 0,3 1 0 0 0,2 3 34 0 0,-3 0-20 0 0,-3-5-18 0 0,0 0 0 0 0,0 0 0 0 0,0 0 0 0 0,0 0 1 0 0,1 0-1 0 0,-1 0 0 0 0,0 0 0 0 0,0 0 0 0 0,1 0 0 0 0,-1-1 1 0 0,1 1-1 0 0,-1 0 0 0 0,0-1 0 0 0,1 1 0 0 0,-1-1 0 0 0,1 0 1 0 0,-1 1-1 0 0,4-1 0 0 0,-4 0-34 0 0,-1 1 37 0 0,1-1 0 0 0,0 0 0 0 0,-1 0 0 0 0,1 0 1 0 0,0 1-1 0 0,0-1 0 0 0,-1 0 0 0 0,1 0 0 0 0,0 0 0 0 0,-1 0 0 0 0,1 0 1 0 0,0 0-1 0 0,0 0 0 0 0,-1-1 0 0 0,1 1 0 0 0,0 0 0 0 0,-1 0 0 0 0,1 0 1 0 0,0-1-1 0 0,-1 1 0 0 0,2-1 0 0 0,2-5-1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9.5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265 1 4663 0 0,'0'0'360'0'0,"-5"7"-224"0"0,-21 33 192 0 0,-36 44 0 0 0,29-42-232 0 0,27-34-59 0 0,-1 1 2 0 0,1 0 0 0 0,0 0 0 0 0,-8 15-1 0 0,-2 7 58 0 0,10-22-65 0 0,1 1 1 0 0,-5 11-1 0 0,-20 59 131 0 0,1 20 318 0 0,28-97-456 0 0,0-1-14 0 0,1 0 0 0 0,-1 0 1 0 0,1 0-1 0 0,0 0 0 0 0,-1 0 1 0 0,1 1-1 0 0,0-1 0 0 0,1 4 0 0 0,4 3 120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7.17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18 3679 0 0,'0'1'26'0'0,"0"-1"-1"0"0,0 1 0 0 0,0 0 0 0 0,0-1 0 0 0,0 1 0 0 0,0 0 0 0 0,0-1 0 0 0,0 1 0 0 0,0 0 0 0 0,0-1 0 0 0,1 1 0 0 0,-1 0 1 0 0,0-1-1 0 0,1 1 0 0 0,-1 1 0 0 0,8-3 474 0 0,-7 0-487 0 0,0 0-1 0 0,1 1 1 0 0,-1 0-1 0 0,1-1 1 0 0,-1 1 0 0 0,0 0-1 0 0,1 0 1 0 0,-1 0-1 0 0,1-1 1 0 0,2 2-1 0 0,-1-1 3 0 0,1 1 4 0 0,0 0 0 0 0,1-1 0 0 0,-1 1 0 0 0,1-1 1 0 0,-1 0-1 0 0,1-1 0 0 0,8 0 0 0 0,48-8 243 0 0,-57 9-242 0 0,0-1 0 0 0,0 1-1 0 0,0 0 1 0 0,0 0-1 0 0,5 0 1 0 0,-4 1 8 0 0,1-1 0 0 0,0 0 0 0 0,0-1 0 0 0,0 1 0 0 0,-1-1 0 0 0,1 0 0 0 0,0-1 0 0 0,7-2 0 0 0,14-4 64 0 0,-25 7-25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7.72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48 3999 0 0,'0'0'402'0'0,"1"2"-541"0"0,9 14-34 0 0,-10-15 234 0 0,0 0-56 0 0,0-1 0 0 0,1 1-1 0 0,-1-1 1 0 0,0 1 0 0 0,0-1-1 0 0,0 1 1 0 0,0-1 0 0 0,0 1-1 0 0,1-1 1 0 0,-1 1 0 0 0,0-1 0 0 0,0 1-1 0 0,1-1 1 0 0,-1 1 0 0 0,0-1-1 0 0,1 0 1 0 0,-1 1 0 0 0,1 0-1 0 0,6 8 63 0 0,5 17 22 0 0,-7-15 21 0 0,12 21 0 0 0,-16-31-46 0 0,0 2-46 0 0,0 0-1 0 0,0-1 0 0 0,0 1 1 0 0,0-1-1 0 0,0 1 0 0 0,0-1 1 0 0,1 0-1 0 0,2 4 0 0 0,0 1 21 0 0,1 1-1 0 0,0 1 63 0 0,0 0 1 0 0,1-1-1 0 0,0 0 1 0 0,1 0-1 0 0,-1 0 0 0 0,16 12 1 0 0,-20-19-66 0 0,-1 1 0 0 0,1-1 0 0 0,0 1 0 0 0,-1-1 1 0 0,1 0-1 0 0,0 0 0 0 0,0 0 0 0 0,0 0 0 0 0,0 0 0 0 0,0 0 1 0 0,0 0-1 0 0,0-1 0 0 0,0 1 0 0 0,0-1 0 0 0,3 1 0 0 0,-3-1 53 0 0,9-5 87 0 0,-8 3-127 0 0,-1 0 1 0 0,0 0-1 0 0,1 0 0 0 0,-1 0 1 0 0,0 0-1 0 0,0 0 0 0 0,0-1 1 0 0,0 1-1 0 0,-1-1 0 0 0,3-4 0 0 0,11-29 254 0 0,0-17 74 0 0,-15 51-357 0 0,1 0 0 0 0,0 0-1 0 0,0 0 1 0 0,0 0-1 0 0,0 0 1 0 0,0 0 0 0 0,0 0-1 0 0,2-2 1 0 0,4-6 29 0 0,39-64 446 0 0,-30 50-276 0 0,-16 24-214 0 0,0 0 0 0 0,0-1 0 0 0,0 1-1 0 0,0 0 1 0 0,0-1 0 0 0,0 1 0 0 0,1 0-1 0 0,-1 0 1 0 0,0-1 0 0 0,0 1-1 0 0,0 0 1 0 0,0 0 0 0 0,1 0 0 0 0,-1-1-1 0 0,0 1 1 0 0,0 0 0 0 0,0 0 0 0 0,1 0-1 0 0,-1-1 1 0 0,0 1 0 0 0,0 0 0 0 0,1 0-1 0 0,-1 0 1 0 0,0 0 0 0 0,0 0-1 0 0,1 0 1 0 0,-1 0 0 0 0,1 0 0 0 0,-1-1 0 0 0,0 1-1 0 0,1 0 1 0 0,-1 0 0 0 0,0 0 0 0 0,1 0 0 0 0,-1 0-1 0 0,0 0 1 0 0,1 0 0 0 0,-1-1 0 0 0,0 1 0 0 0,0 0 0 0 0,1 0-1 0 0,-1 0 1 0 0,0-1 0 0 0,0 1 0 0 0,1 0 0 0 0,-1 0-1 0 0,0-1 1 0 0,0 1 0 0 0,0 0 0 0 0,1-1 0 0 0,-1 1 0 0 0,0-1-1 0 0,0 1-2 0 0,1-1 9 0 0,0-1-1 0 0,0 1 1 0 0,0-1 0 0 0,0 1 0 0 0,0 0-1 0 0,0-1 1 0 0,1 1 0 0 0,-1 0 0 0 0,0 0-1 0 0,1 0 1 0 0,2-1 0 0 0,8-2 0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8.81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 9 3679 0 0,'0'0'488'0'0,"1"-6"-396"0"0,2 4 478 0 0,-2 9-519 0 0,0 0 0 0 0,-1 0 0 0 0,0 0 0 0 0,0 1 0 0 0,-1-1 0 0 0,-1 9 0 0 0,0-1 18 0 0,-4 100 362 0 0,5-76-302 0 0,1-25-25 0 0,4 26-1 0 0,0-9 2 0 0,8 37 183 0 0,-11-64-266 0 0,-1 0-1 0 0,2 0 0 0 0,-1 0 0 0 0,0 0 1 0 0,1 1-1 0 0,0-2 0 0 0,0 1 0 0 0,0 0 1 0 0,4 5-1 0 0,3 2 173 0 0,16 16-1 0 0,-24-26-129 0 0,14 2 144 0 0,-13-2-178 0 0,1-1-1 0 0,-1 0 0 0 0,0 0 0 0 0,1 0 1 0 0,-1 0-1 0 0,0 0 0 0 0,1-1 0 0 0,-1 1 1 0 0,0-1-1 0 0,0 1 0 0 0,1-1 0 0 0,-1 0 1 0 0,0 0-1 0 0,0 0 0 0 0,0 0 1 0 0,0 0-1 0 0,2-2 0 0 0,0-2 27 0 0,0 0 0 0 0,0-1 1 0 0,-1 0-1 0 0,1 0 0 0 0,2-8 0 0 0,-5 13 19 0 0,-1-2-16 0 0,0-7-49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9.16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76 3999 0 0,'0'0'784'0'0,"1"-1"-680"0"0,6-5-50 0 0,-1 0 1 0 0,1 1-1 0 0,0 0 0 0 0,0 0 0 0 0,0 1 0 0 0,1-1 0 0 0,14-4 0 0 0,-9 4 0 0 0,1 1 0 0 0,-1 1 1 0 0,1 0-1 0 0,15-1 0 0 0,64-7 176 0 0,-79 11-220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9.56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126 9 3999 0 0,'-25'-4'459'0'0,"19"3"-451"0"0,0 0 1 0 0,-1 0-1 0 0,1 0 1 0 0,0 1-1 0 0,0 0 0 0 0,-11 1 1 0 0,16-1 4 0 0,-1 0 0 0 0,0-1 0 0 0,1 2 0 0 0,-1-1 1 0 0,0 0-1 0 0,1 0 0 0 0,-1 0 0 0 0,1 1 0 0 0,-1-1 0 0 0,0 1 0 0 0,1-1 1 0 0,-1 1-1 0 0,1 0 0 0 0,-1-1 0 0 0,1 1 0 0 0,0 0 0 0 0,-1 0 0 0 0,1 0 1 0 0,0 0-1 0 0,0 0 0 0 0,-1 1 0 0 0,1-1 0 0 0,0 0 0 0 0,0 0 0 0 0,0 1 1 0 0,0-1-1 0 0,1 1 0 0 0,-2 1 0 0 0,1 0 14 0 0,0-1 0 0 0,0 1 0 0 0,0 0 0 0 0,0-1 0 0 0,1 1 0 0 0,-1 0 0 0 0,1 0 0 0 0,0-1 1 0 0,0 1-1 0 0,0 0 0 0 0,0 0 0 0 0,0 0 0 0 0,1-1 0 0 0,-1 1 0 0 0,2 3 0 0 0,0 6 9 0 0,-2-4-7 0 0,1 1 0 0 0,1-1 0 0 0,0 0 0 0 0,0 0 0 0 0,3 8 0 0 0,1-1-13 0 0,27 79 218 0 0,-25-73-35 0 0,9 42-1 0 0,-16-60-187 0 0,5 22 199 0 0,-1 0 0 0 0,3 45 0 0 0,-8-59-140 0 0,-1-1-1 0 0,1 0 1 0 0,-1 1 0 0 0,-1-1 0 0 0,0 0-1 0 0,0 0 1 0 0,-1 0 0 0 0,-1 0-1 0 0,-5 12 1 0 0,8-20 3 0 0,-6 10 142 0 0,7-11-236 0 0,-6 13 386 0 0,6-14-355 0 0,0 0 0 0 0,0 0 0 0 0,-1 1 0 0 0,1-1 0 0 0,0 0 0 0 0,-1 0 0 0 0,1 0 0 0 0,0 1-1 0 0,0-1 1 0 0,-1 0 0 0 0,1 0 0 0 0,-1 0 0 0 0,1 0 0 0 0,0 0 0 0 0,-1 1 0 0 0,1-1 0 0 0,0 0 0 0 0,-1 0 0 0 0,1 0 0 0 0,0 0 0 0 0,-1 0-1 0 0,1 0 1 0 0,0 0 0 0 0,-1 0 0 0 0,1-1 0 0 0,0 1 0 0 0,-1 0 0 0 0,1 0 0 0 0,-1 0 0 0 0,1 0 0 0 0,0 0 0 0 0,0-1 0 0 0,-1 1 0 0 0,1 0-1 0 0,0 0 1 0 0,-1 0 0 0 0,1-1 0 0 0,0 1 0 0 0,0 0 0 0 0,-1 0 0 0 0,1-1 0 0 0,0 1 0 0 0,0 0 0 0 0,-1-1 0 0 0,-3-3 0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4:59.91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12 3999 0 0,'1'-1'25'0'0,"1"0"0"0"0,-1 0-1 0 0,1 0 1 0 0,-1 0-1 0 0,1 0 1 0 0,-1 0 0 0 0,1 0-1 0 0,0 1 1 0 0,-1-1-1 0 0,1 1 1 0 0,0-1-1 0 0,-1 1 1 0 0,1 0 0 0 0,0 0-1 0 0,0 0 1 0 0,-1 0-1 0 0,1 0 1 0 0,0 0 0 0 0,0 0-1 0 0,-1 0 1 0 0,3 1-1 0 0,8-1 107 0 0,189-3 832 0 0,-165 3-858 0 0,1 4-20 0 0,-5 0 109 0 0,-28-4-135 0 0,6-4-49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07.8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20 3367 0 0,'0'0'258'0'0,"1"-3"-166"0"0,1-10-71 0 0,-1 10 1022 0 0,1 6-969 0 0,3 5-42 0 0,-1 0-1 0 0,0 0 0 0 0,-1 0 0 0 0,0 0 0 0 0,0 0 0 0 0,-1 1 0 0 0,0-1 0 0 0,2 14 0 0 0,-2-4 39 0 0,-1-1 0 0 0,-1 1 0 0 0,-3 26 0 0 0,-2 53 200 0 0,1-2 28 0 0,0 8 151 0 0,4-102-442 0 0,0 1 57 0 0,0 0 0 0 0,-1 25 128 0 0,1-26-56 0 0,1 7 80 0 0,0-12-149 0 0,-5-19 334 0 0,2 15-461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08.2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1 125 3367 0 0,'0'0'258'0'0,"1"-2"-166"0"0,5-7-48 0 0,1 1 1 0 0,0 0-1 0 0,0 0 1 0 0,1 1-1 0 0,0 0 1 0 0,0 0-1 0 0,1 1 1 0 0,-1-1-1 0 0,1 2 1 0 0,1 0-1 0 0,-1 0 1 0 0,19-6-1 0 0,7-1 32 0 0,-22 7 26 0 0,25-6 0 0 0,-33 10-79 0 0,0 1-1 0 0,1-1 1 0 0,-1 1-1 0 0,1 0 1 0 0,-1 0 0 0 0,1 1-1 0 0,-1-1 1 0 0,6 3-1 0 0,-6-3-5 0 0,-3 1-2 0 0,-1-1-1 0 0,1 0 1 0 0,0 1-1 0 0,-1-1 0 0 0,1 1 1 0 0,-1-1-1 0 0,1 1 1 0 0,-1 0-1 0 0,1 0 1 0 0,-1 0-1 0 0,0 0 0 0 0,1 0 1 0 0,-1 0-1 0 0,0 0 1 0 0,0 0-1 0 0,0 0 0 0 0,1 1 1 0 0,-1-1-1 0 0,0 0 1 0 0,1 3-1 0 0,1 1 23 0 0,0-1 0 0 0,-1 1-1 0 0,1 0 1 0 0,1 6 0 0 0,-3-9 32 0 0,-6 11 59 0 0,4-8-95 0 0,-1 0 0 0 0,-1 0 0 0 0,1-1-1 0 0,-1 1 1 0 0,1-1 0 0 0,-1 1 0 0 0,-1-1-1 0 0,1 0 1 0 0,0 0 0 0 0,-1 0-1 0 0,-7 5 1 0 0,2-2 55 0 0,0-1 0 0 0,0 0 0 0 0,-1-1 0 0 0,-14 6-1 0 0,22-10-49 0 0,-1 0-1 0 0,1 0 0 0 0,-1 0 1 0 0,1-1-1 0 0,-1 1 0 0 0,0-1 1 0 0,1 1-1 0 0,-4-1 80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08.7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 3999 0 0,'-1'-16'575'0'0,"1"23"-87"0"0,0 27-239 0 0,1-15-13 0 0,4 21 0 0 0,-3-29-56 0 0,0-1 0 0 0,1 1 0 0 0,8 16 0 0 0,-10-24-108 0 0,-1-3-62 0 0,0 0 0 0 0,0 1 0 0 0,0-1 0 0 0,0 1-1 0 0,0-1 1 0 0,0 1 0 0 0,0-1 0 0 0,1 0 0 0 0,-1 1-1 0 0,0-1 1 0 0,0 1 0 0 0,0-1 0 0 0,1 0 0 0 0,-1 1-1 0 0,0-1 1 0 0,1 0 0 0 0,-1 1 0 0 0,0-1 0 0 0,1 0-1 0 0,-1 1 1 0 0,0-1 0 0 0,1 0 0 0 0,-1 0 0 0 0,0 1-1 0 0,1-1 1 0 0,-1 0 0 0 0,1 0 0 0 0,-1 0 0 0 0,1 0 0 0 0,-1 0-1 0 0,0 1 1 0 0,1-1 0 0 0,-1 0 0 0 0,1 0 0 0 0,0 0-1 0 0,-1 0 0 0 0,1-1 0 0 0,-1 1 0 0 0,0 0 0 0 0,1 0 0 0 0,-1 0 0 0 0,0-1 0 0 0,1 1 0 0 0,-1 0 0 0 0,0-1 0 0 0,1 1 0 0 0,-1 0 0 0 0,0 0 0 0 0,0-1 0 0 0,1 1 0 0 0,-1-1 0 0 0,0 1 0 0 0,0 0-1 0 0,1-1 1 0 0,-1 1 0 0 0,0-1 0 0 0,0 1 0 0 0,0 0 0 0 0,0-1 0 0 0,0 1 0 0 0,0-1 0 0 0,0 1 0 0 0,0 0 0 0 0,0-1 0 0 0,0 1 0 0 0,0-1 0 0 0,0 1 0 0 0,0-1 0 0 0,0 1 0 0 0,0 0 0 0 0,0-1 0 0 0,0 1 0 0 0,0-1 0 0 0,-1 1-1 0 0,1 0 1 0 0,0-1 0 0 0,-3-8 197 0 0,1 3-188 0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09.0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47 5407 0 0,'-5'-1'480'0'0,"2"-4"-384"0"0,-2 0 0 0 0,-2-3 192 0 0,2 1-192 0 0,2 1 168 0 0,3-9-264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9.9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110 1 5407 0 0,'-63'9'734'0'0,"61"-9"-715"0"0,1 0 0 0 0,0 1 0 0 0,-1-1 0 0 0,1 1-1 0 0,0 0 1 0 0,0-1 0 0 0,0 1 0 0 0,-1 0 0 0 0,1 0 0 0 0,0 0 0 0 0,0 0 0 0 0,0 0 0 0 0,0 0 0 0 0,0 0 0 0 0,1 0 0 0 0,-1 0 0 0 0,0 0 0 0 0,-1 3 0 0 0,2-3 53 0 0,0 1 13 0 0,3 7-43 0 0,0 0 0 0 0,1 0 0 0 0,0 0-1 0 0,0 0 1 0 0,1-1 0 0 0,0 1 0 0 0,11 12 0 0 0,2 4 31 0 0,-10-11-32 0 0,0 0 0 0 0,0 0-1 0 0,-1 1 1 0 0,-1 0 0 0 0,0 0 0 0 0,3 19-1 0 0,-6-22-7 0 0,0-2 25 0 0,-2 0-1 0 0,2 16 0 0 0,-3-22-42 0 0,0 0 0 0 0,0 0-1 0 0,-1 0 1 0 0,1 0-1 0 0,-1 0 1 0 0,0-1-1 0 0,0 1 1 0 0,-1 0 0 0 0,1 0-1 0 0,-3 3 1 0 0,-1 2 50 0 0,3-4-39 0 0,0-1 0 0 0,-1 1 0 0 0,1-1 0 0 0,-1 0 0 0 0,-5 5 0 0 0,8-8-21 0 0,-1 0 1 0 0,0 0-1 0 0,1-1 0 0 0,-1 1 0 0 0,0 0 1 0 0,0-1-1 0 0,1 1 0 0 0,-1 0 0 0 0,0-1 1 0 0,0 1-1 0 0,0-1 0 0 0,0 1 0 0 0,0-1 1 0 0,0 0-1 0 0,0 1 0 0 0,0-1 0 0 0,0 0 1 0 0,0 0-1 0 0,0 1 0 0 0,0-1 0 0 0,0 0 1 0 0,0 0-1 0 0,0 0 0 0 0,-1-1 0 0 0,-1 1 8 0 0,0 0-4 0 0,0 0-1 0 0,1 0 1 0 0,-1 0 0 0 0,0-1 0 0 0,1 1-1 0 0,-1-1 1 0 0,0 0 0 0 0,1 0-1 0 0,-1 0 1 0 0,1 0 0 0 0,0 0-1 0 0,-1 0 1 0 0,1-1 0 0 0,0 1 0 0 0,0-1-1 0 0,-1 0 1 0 0,1 1 0 0 0,1-1-1 0 0,-1 0 1 0 0,0 0 0 0 0,-2-4-1 0 0,-1 0 16 0 0,1-1 0 0 0,0 0 0 0 0,1 0-1 0 0,0 0 1 0 0,0 0 0 0 0,-3-9-1 0 0,5 9-2 0 0,0 1-1 0 0,0 0 0 0 0,0-1 1 0 0,0 1-1 0 0,1 0 1 0 0,0-1-1 0 0,1 1 0 0 0,-1 0 1 0 0,4-12-1 0 0,-1 4 24 0 0,2 1 0 0 0,0 0-1 0 0,8-16 1 0 0,-10 25-32 0 0,0 0 1 0 0,0 0-1 0 0,0 0 0 0 0,0 0 0 0 0,1 1 1 0 0,0-1-1 0 0,0 1 0 0 0,0 0 0 0 0,0 0 1 0 0,0 1-1 0 0,8-5 0 0 0,17-12 65 0 0,-23 15-57 0 0,-1 0 0 0 0,1 0-1 0 0,0 1 1 0 0,11-4 0 0 0,-1-1 9 0 0,25-6 99 0 0,-31 11-75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10.4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0 129 3367 0 0,'8'-17'350'0'0,"-5"12"-336"0"0,0 0 1 0 0,0 0 0 0 0,1 0-1 0 0,-1 0 1 0 0,1 1 0 0 0,0-1-1 0 0,0 1 1 0 0,1 0 0 0 0,-1 0-1 0 0,6-3 1 0 0,4-3 48 0 0,0 2-1 0 0,21-10 1 0 0,-23 13-6 0 0,0 1 0 0 0,0 0 0 0 0,0 1 0 0 0,0 1 0 0 0,1 0 0 0 0,-1 1 0 0 0,1 0-1 0 0,-1 1 1 0 0,1 0 0 0 0,-1 1 0 0 0,1 0 0 0 0,15 4 0 0 0,-25-4-39 0 0,-1-1-1 0 0,1 1 1 0 0,0 0-1 0 0,0 0 1 0 0,-1 0 0 0 0,1 0-1 0 0,0 1 1 0 0,-1-1-1 0 0,0 1 1 0 0,3 1-1 0 0,3 5 53 0 0,-2 4 111 0 0,-4-10-48 0 0,-3 1-69 0 0,-1 2-41 0 0,1-1 0 0 0,-1 0 0 0 0,0 1 0 0 0,0-1 0 0 0,0 0 0 0 0,0 0 0 0 0,-1-1 0 0 0,0 1 0 0 0,0 0 0 0 0,0-1 0 0 0,0 0 0 0 0,0 0 0 0 0,-6 5 0 0 0,7-7-13 0 0,-1 2 12 0 0,0-1 1 0 0,0 1 0 0 0,0-1 0 0 0,0 0-1 0 0,0 0 1 0 0,-1-1 0 0 0,1 1 0 0 0,-6 1-1 0 0,-21 14 178 0 0,26-17-136 0 0,-4 0 6 0 0,-1 1 20 0 0,5 1-10 0 0,-2 2-76 0 0,4-3-64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14.4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23 2271 0 0,'0'0'283'0'0,"-3"-4"-191"0"0,-12-11-4 0 0,11 12 407 0 0,1 34-218 0 0,4-21-250 0 0,6 44 194 0 0,1 59 0 0 0,-2-29 11 0 0,0-2 72 0 0,-3-17-45 0 0,-2-4 994 0 0,-2-60-1199 0 0,-5 2-44 0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15.2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 3367 0 0,'0'0'562'0'0,"1"3"-484"0"0,15 31 162 0 0,-4-9-133 0 0,-11-22-38 0 0,1 0-5 0 0,3 8 16 0 0,-1 1 0 0 0,0 0 0 0 0,0 0 0 0 0,-2 0 0 0 0,3 17 0 0 0,-2-12 107 0 0,8 26 0 0 0,-11-41-177 0 0,1 0 598 0 0,0 0-590 0 0,0 0-1 0 0,0-1 0 0 0,0 1 0 0 0,0-1 0 0 0,1 1 1 0 0,-1-1-1 0 0,0 0 0 0 0,3 2 0 0 0,-2-1 22 0 0,-1-1 175 0 0,4-14-87 0 0,0-1 0 0 0,-1 1 0 0 0,-1-1-1 0 0,-1 0 1 0 0,0 0 0 0 0,1-28-1 0 0,1-8 219 0 0,0 5-33 0 0,-3 44-221 0 0,-1-13 42 0 0,2-11-5 0 0,-1 23-64 0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16.3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56 3079 0 0,'1'-2'33'0'0,"-1"-1"-1"0"0,0 1 1 0 0,0 0-1 0 0,0 0 1 0 0,0 0-1 0 0,0 0 1 0 0,0 0-1 0 0,0 0 1 0 0,-1 0-1 0 0,1 0 0 0 0,-1 0 1 0 0,1 0-1 0 0,-1 0 1 0 0,-2-3-1 0 0,-5-15 172 0 0,7 18 114 0 0,0 5-103 0 0,0 10-13 0 0,0 15-134 0 0,4 16 29 0 0,-1-6 124 0 0,13 72-1 0 0,-9-64-48 0 0,-2-5-8 0 0,4 35 124 0 0,-5-50-253 0 0,-2-19 11 0 0,0 0 1 0 0,0-1 0 0 0,2 11 0 0 0,17 51 595 0 0,-19-66-578 0 0,-1 17 374 0 0,-9-23-428 0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16.6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19 3079 0 0,'18'3'227'0'0,"-13"-4"-216"0"0,-1 0-1 0 0,0 0 1 0 0,0 0-1 0 0,0 0 1 0 0,6-3 0 0 0,9-3 77 0 0,-4 5-27 0 0,0 0-1 0 0,0 1 1 0 0,0 1 0 0 0,1 0-1 0 0,-1 1 1 0 0,0 1 0 0 0,24 5-1 0 0,-32-5-28 0 0,-1 0-1 0 0,0 0 1 0 0,1 0-1 0 0,-1 1 1 0 0,6 3-1 0 0,-9-4-13 0 0,0 0 1 0 0,-1 0-1 0 0,1 0 1 0 0,-1 0 0 0 0,0 0-1 0 0,1 1 1 0 0,-1-1-1 0 0,0 1 1 0 0,0 0-1 0 0,-1 0 1 0 0,4 5-1 0 0,-3-4 24 0 0,-2-3-36 0 0,1-1 0 0 0,-1 0-1 0 0,0 1 1 0 0,0-1-1 0 0,0 0 1 0 0,1 1-1 0 0,-1-1 1 0 0,0 1 0 0 0,0-1-1 0 0,0 0 1 0 0,0 1-1 0 0,0-1 1 0 0,0 0-1 0 0,0 1 1 0 0,0-1 0 0 0,0 1-1 0 0,0-1 1 0 0,0 0-1 0 0,0 1 1 0 0,-10 22 133 0 0,7-18-120 0 0,0 1 0 0 0,0-1-1 0 0,-1 0 1 0 0,0 0-1 0 0,0 0 1 0 0,0 0 0 0 0,-1-1-1 0 0,1 0 1 0 0,-1 0-1 0 0,0 0 1 0 0,-1 0-1 0 0,1-1 1 0 0,-10 5 0 0 0,0-2 73 0 0,1-1 1 0 0,-2 0 0 0 0,1-1 0 0 0,0-1 0 0 0,-20 2 0 0 0,33-5-156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17.1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148 11 3999 0 0,'-8'-6'306'0'0,"8"6"-302"0"0,-1-1 0 0 0,1 1 0 0 0,-1 0 0 0 0,1-1 0 0 0,-1 1 0 0 0,1 0 0 0 0,-1-1 0 0 0,1 1 0 0 0,-1 0-1 0 0,1 0 1 0 0,-1-1 0 0 0,0 1 0 0 0,1 0 0 0 0,-1 0 0 0 0,1 0 0 0 0,-1 0 0 0 0,0 0 0 0 0,1 0 0 0 0,-1 0 0 0 0,1 0 0 0 0,-1 0 0 0 0,0 0 0 0 0,1 0 0 0 0,-1 0 0 0 0,1 0 0 0 0,-1 1 0 0 0,0-1 0 0 0,-1 1 3 0 0,-18-1 89 0 0,19 1-75 0 0,-1-1 0 0 0,1 0 0 0 0,-1 1 0 0 0,1 0 0 0 0,0-1 0 0 0,-1 1 0 0 0,1 0 0 0 0,0 0 0 0 0,-1-1 0 0 0,1 1 0 0 0,0 0 0 0 0,0 0 0 0 0,0 1 0 0 0,0-1 0 0 0,-2 2 0 0 0,0 1 10 0 0,1 0 0 0 0,-1 0-1 0 0,1 0 1 0 0,0 1 0 0 0,-3 7-1 0 0,4-7-8 0 0,0-1-1 0 0,1 1 0 0 0,-1-1 1 0 0,1 1-1 0 0,0 0 0 0 0,0 6 1 0 0,1-5-4 0 0,0 20 132 0 0,8 45-1 0 0,-3-33-52 0 0,1 8 30 0 0,-6-40-103 0 0,0-1 0 0 0,0 1-1 0 0,-1 0 1 0 0,0 6 0 0 0,0-6 12 0 0,0 1-1 0 0,0-1 1 0 0,3 10-1 0 0,-1-2 54 0 0,-1 0 0 0 0,0 0-1 0 0,0 0 1 0 0,-4 27 0 0 0,1 8 235 0 0,1-47-260 0 0,-3 8 6 0 0,4-8 15 0 0,-1-1-76 0 0,1 1-1 0 0,0-1 1 0 0,0 0 0 0 0,-1 0-1 0 0,1 0 1 0 0,-1 0 0 0 0,1 0 0 0 0,-1 0-1 0 0,1 0 1 0 0,-1 0 0 0 0,0-1-1 0 0,0 2 1 0 0,-2 1 11 0 0,1 1 19 0 0,0 0-1 0 0,-1 0 1 0 0,1-1-1 0 0,-1 1 0 0 0,0-1 1 0 0,0 0-1 0 0,0 0 1 0 0,-1 0-1 0 0,-6 4 0 0 0,4-1 32 0 0,3-5 20 0 0,2-1-87 0 0,0 0 0 0 0,0 1 0 0 0,0-1-1 0 0,0 0 1 0 0,0 0 0 0 0,0 0 0 0 0,0 0-1 0 0,0-1 1 0 0,0 1 0 0 0,0 0 0 0 0,0 0-1 0 0,0-1 1 0 0,0 1 0 0 0,0 0 0 0 0,1-1 0 0 0,-1 1-1 0 0,0-1 1 0 0,0 1 0 0 0,0-1 0 0 0,0 1-1 0 0,1-1 1 0 0,-1 0 0 0 0,0 1 0 0 0,0-1-1 0 0,1 0 1 0 0,-1 1 0 0 0,1-1 0 0 0,-1 0-1 0 0,1 0 1 0 0,-1 0 0 0 0,0-2 0 0 0,-2-2-6 0 0,2 4-51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17.4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45 4319 0 0,'2'-1'332'0'0,"12"-1"-253"0"0,59-13 290 0 0,-50 10-44 0 0,44-5 1 0 0,-45 7-162 0 0,19-1 8 0 0,-28 0-99 0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23.59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25 129 3999 0 0,'-20'-24'306'0'0,"16"19"244"0"0,6 2-475 0 0,3-11 77 0 0,0-7-13 0 0,-2 17-129 0 0,-3 3-5 0 0,1 0-1 0 0,-1 0 0 0 0,1 0 1 0 0,-1-1-1 0 0,1 1 0 0 0,-1 0 0 0 0,0 0 1 0 0,1 0-1 0 0,-1-1 0 0 0,0 1 1 0 0,0 0-1 0 0,0-1 0 0 0,0 0 0 0 0,2-26 140 0 0,-2 17-132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23.93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82 3079 0 0,'0'0'272'0'0,"3"-6"-104"0"0,-3-3-168 0 0,2 1 72 0 0,1 0-8 0 0,0-2-64 0 0,4 1 0 0 0,-4 1 0 0 0,-2-4 0 0 0,4 1 0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24.30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41 367 3079 0 0,'0'0'272'0'0,"-1"-7"-272"0"0,2 1 112 0 0,-2-4-32 0 0,-3-1 64 0 0,8 3-144 0 0,-4-2 0 0 0,0 2 0 0 0,1 0 64 0 0,4-2-64 0 0</inkml:trace>
  <inkml:trace contextRef="#ctx0" brushRef="#br0" timeOffset="1">25 109 3367 0 0,'0'0'258'0'0,"-1"0"-166"0"0,-3 1-71 0 0,-3-17 108 0 0,4 8-67 0 0,2 6-49 0 0,0-1 0 0 0,0 0 1 0 0,0 0-1 0 0,1 0 1 0 0,-1 0-1 0 0,1 0 0 0 0,0 0 1 0 0,0 0-1 0 0,1-5 0 0 0,-2-13 4 0 0,-1 0 37 0 0,0 11-44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0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 1 3367 0 0,'0'0'258'0'0,"0"2"-166"0"0,1 8-27 0 0,0-1 0 0 0,0 1 1 0 0,-1-1-1 0 0,0 1 0 0 0,-1 0 1 0 0,0-1-1 0 0,-1 1 0 0 0,0-1 1 0 0,0 0-1 0 0,-1 1 0 0 0,0-1 1 0 0,-1 0-1 0 0,-5 10 0 0 0,4-13-49 0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24.66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 63 1807 0 0,'0'0'160'0'0,"-3"-4"-88"0"0,3-2 24 0 0,0-1-96 0 0,-4-4 96 0 0,3 0 0 0 0,1 1-96 0 0,-2-3 0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32.9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 6 1807 0 0,'0'0'304'0'0,"-1"0"-224"0"0,-4 1-1 0 0,4 0 196 0 0,3 20 78 0 0,-2-17-317 0 0,0-1 1 0 0,0 1-1 0 0,-1-1 0 0 0,0 1 0 0 0,1-1 0 0 0,-1 1 0 0 0,0-1 1 0 0,-1 1-1 0 0,1-1 0 0 0,-1 0 0 0 0,1 1 0 0 0,-1-1 1 0 0,-4 5 439 0 0,5-18-252 0 0,1 8-199 0 0,0-1 0 0 0,1 1 0 0 0,-1 0 0 0 0,1-1 0 0 0,0 1 1 0 0,0 0-1 0 0,-1 0 0 0 0,2 0 0 0 0,-1 0 0 0 0,0-1 0 0 0,0 2 0 0 0,2-3 0 0 0,1-2 34 0 0,-2 5 6 0 0,-1 0-55 0 0,-1 1 0 0 0,1 0-1 0 0,-1-1 1 0 0,1 1 0 0 0,0 0 0 0 0,-1 0-1 0 0,1-1 1 0 0,-1 1 0 0 0,1 0-1 0 0,0 0 1 0 0,-1 0 0 0 0,1 0-1 0 0,0 0 1 0 0,-1 0 0 0 0,1 0-1 0 0,0 0 1 0 0,-1 0 0 0 0,1 0-1 0 0,0 1 1 0 0,-1-1 0 0 0,1 0-1 0 0,-1 0 1 0 0,1 1 0 0 0,0-1-1 0 0,-1 0 1 0 0,1 1 0 0 0,-1-1-1 0 0,1 0 1 0 0,0 2 0 0 0,7 2 86 0 0,-7-3-3 0 0,-1 4-53 0 0,0 1 0 0 0,-1-1 0 0 0,0 0 0 0 0,0 1 0 0 0,-1-1 0 0 0,1 0 0 0 0,-1 0 0 0 0,0 1 0 0 0,-1-1 0 0 0,1-1 0 0 0,-6 9 0 0 0,-4-3 184 0 0,6-5-160 0 0,2-5-1 0 0,-2-2 34 0 0,3-2-2 0 0,0-5-14 0 0,2 8-72 0 0,1 0-1 0 0,0 0 1 0 0,0 0-1 0 0,0 0 1 0 0,0 0-1 0 0,0 0 1 0 0,0 0-1 0 0,0 0 1 0 0,0 0-1 0 0,1 0 1 0 0,-1 0-1 0 0,1-1 1 0 0,0-4 27 0 0,-1 5-37 0 0,0-1 17 0 0,0 0 0 0 0,0 0 0 0 0,1-1 0 0 0,-1 1-1 0 0,1 0 1 0 0,-1 0 0 0 0,1 0 0 0 0,0 0 0 0 0,0 0 0 0 0,0 0 0 0 0,0 0 0 0 0,0 0 0 0 0,0 0 0 0 0,0 0 0 0 0,1 0 0 0 0,-1 1 0 0 0,1-1 0 0 0,-1 1 0 0 0,1-1 0 0 0,0 1 0 0 0,-1-1 0 0 0,1 1-1 0 0,3-2 1 0 0,-3 3 0 0 0,0-1-1 0 0,-1 0 0 0 0,1 0 0 0 0,0 1 0 0 0,0-1 1 0 0,0 1-1 0 0,0 0 0 0 0,-1-1 0 0 0,1 1 0 0 0,0 0 1 0 0,0 0-1 0 0,0 0 0 0 0,0 1 0 0 0,0-1 0 0 0,0 0 1 0 0,0 1-1 0 0,-1-1 0 0 0,1 1 0 0 0,2 0 0 0 0,-3 0 65 0 0,8 8 70 0 0,-2 25 36 0 0,-7-25-108 0 0,0-8-65 0 0,0 0 0 0 0,0 1-1 0 0,-1-1 1 0 0,1 1 0 0 0,0-1 0 0 0,-1 0 0 0 0,1 0 0 0 0,-1 1 0 0 0,1-1 0 0 0,-1 0 0 0 0,-1 2 0 0 0,-5 11 58 0 0,6-12-39 0 0,-1 0 0 0 0,1 0 0 0 0,0 0 0 0 0,-1 0 0 0 0,1 0 0 0 0,-1 0 0 0 0,1 0 0 0 0,-1-1 0 0 0,-2 3 0 0 0,3-5 35 0 0,0-3-45 0 0,-1 1 1 0 0,1-1-1 0 0,-1 1 0 0 0,1-1 1 0 0,0 1-1 0 0,0-1 0 0 0,1 0 1 0 0,-1 1-1 0 0,1-1 0 0 0,0 0 1 0 0,0-6-1 0 0,1 3 7 0 0,1 1 1 0 0,0-1-1 0 0,0 1 1 0 0,4-10-1 0 0,-5 13-20 0 0,1 1 4 0 0,-1-1-1 0 0,1 0 1 0 0,0 1 0 0 0,0-1-1 0 0,0 1 1 0 0,2-3 0 0 0,5-4 26 0 0,-8 7-28 0 0,1 1 1 0 0,0-1-1 0 0,0 1 0 0 0,0 0 1 0 0,0-1-1 0 0,0 1 0 0 0,0 0 1 0 0,0 0-1 0 0,1 0 0 0 0,-1 1 1 0 0,0-1-1 0 0,0 0 0 0 0,5 0 0 0 0,-3 1 4 0 0,-1-1 0 0 0,0 1 0 0 0,0 0-1 0 0,1 0 1 0 0,-1 0 0 0 0,0 1-1 0 0,0-1 1 0 0,0 1 0 0 0,1-1-1 0 0,2 2 1 0 0,0 2 38 0 0,-4-3-44 0 0,0 0 0 0 0,-1 0 0 0 0,1 1 0 0 0,-1-1 0 0 0,0 0-1 0 0,1 1 1 0 0,-1-1 0 0 0,0 1 0 0 0,0-1 0 0 0,0 1 0 0 0,0 0-1 0 0,0-1 1 0 0,0 1 0 0 0,-1 0 0 0 0,1 0 0 0 0,0 0-1 0 0,-1 0 1 0 0,0-1 0 0 0,1 1 0 0 0,-1 0 0 0 0,0 0 0 0 0,0 0-1 0 0,0 0 1 0 0,0 0 0 0 0,0 0 0 0 0,-1 0 0 0 0,1 0 0 0 0,-1 2-1 0 0,-1 3 12 0 0,0 0 0 0 0,-1 0 0 0 0,0-1 0 0 0,0 1-1 0 0,0-1 1 0 0,-5 7 0 0 0,-10 6 55 0 0,0-2-19 0 0,12-11-19 0 0,-19 10 136 0 0,25-16-170 0 0,-1 1 0 0 0,1-1-1 0 0,-1 0 1 0 0,1 0-1 0 0,-1 0 1 0 0,1 1-1 0 0,-1-1 1 0 0,1 0 0 0 0,-1 0-1 0 0,1 0 1 0 0,-1 0-1 0 0,0 0 1 0 0,1 0 0 0 0,-1 0-1 0 0,1 0 1 0 0,-1 0-1 0 0,1 0 1 0 0,-1 0 0 0 0,1 0-1 0 0,-1 0 1 0 0,1-1-1 0 0,-1 1 1 0 0,1 0-1 0 0,-1 0 1 0 0,1-1 0 0 0,-1 1-1 0 0,1 0 1 0 0,-1-1-1 0 0,1 1 1 0 0,-1 0 0 0 0,1-1-1 0 0,0 1 1 0 0,-1-1-1 0 0,1 1 1 0 0,-1-1-1 0 0,0-1 10 0 0,0 1 0 0 0,0 0 0 0 0,0-1 0 0 0,0 1-1 0 0,0-1 1 0 0,1 1 0 0 0,-1-1 0 0 0,0 0-1 0 0,0-2 1 0 0,1-3 6 0 0,0 1 0 0 0,1-1 0 0 0,0 1 0 0 0,0 0 0 0 0,1-1 1 0 0,-1 1-1 0 0,1 0 0 0 0,0 0 0 0 0,1 0 0 0 0,0 1 0 0 0,0-1 0 0 0,0 0 0 0 0,7-7 0 0 0,22-15 116 0 0,-32 27-131 0 0,1 0 1 0 0,0 0 0 0 0,0 1 0 0 0,0-1-1 0 0,0 0 1 0 0,0 0 0 0 0,0 1 0 0 0,0-1-1 0 0,0 1 1 0 0,0-1 0 0 0,1 1 0 0 0,-1-1-1 0 0,0 1 1 0 0,0 0 0 0 0,0 0-1 0 0,1-1 1 0 0,-1 1 0 0 0,0 0 0 0 0,0 0-1 0 0,0 0 1 0 0,1 0 0 0 0,-1 0 0 0 0,0 1-1 0 0,0-1 1 0 0,1 0 0 0 0,-1 1 0 0 0,0-1-1 0 0,0 0 1 0 0,2 2 0 0 0,0-1 25 0 0,-1 0-21 0 0,0 0 1 0 0,-1 0-1 0 0,1 0 1 0 0,-1 0-1 0 0,1 0 1 0 0,-1 0-1 0 0,0 0 1 0 0,1 0-1 0 0,-1 0 1 0 0,2 3-1 0 0,-2-2-4 0 0,-1 0 0 0 0,1 0 0 0 0,-1 0-1 0 0,1 0 1 0 0,-1 0 0 0 0,0 0 0 0 0,0-1-1 0 0,0 1 1 0 0,0 0 0 0 0,0 0 0 0 0,0 0-1 0 0,-1 0 1 0 0,1 0 0 0 0,0 0 0 0 0,-1 0-1 0 0,0-1 1 0 0,1 1 0 0 0,-2 2 0 0 0,-2 3 21 0 0,0 0 0 0 0,-1 0 1 0 0,-4 6-1 0 0,4-7-16 0 0,4-5-4 0 0,-5 6-2 0 0,-6 1 59 0 0,10-7-55 0 0,-7 4 56 0 0,-10-10 35 0 0,18 4-93 0 0,0 0-1 0 0,0 0 0 0 0,0 1 0 0 0,0-1 0 0 0,1 0 0 0 0,-1 0 1 0 0,0 0-1 0 0,0 0 0 0 0,1 0 0 0 0,-1 0 0 0 0,0-1 1 0 0,1 1-1 0 0,-1-2 0 0 0,-2-3 9 0 0,0 4 1 0 0,3 1-11 0 0,-1 1 0 0 0,1-1 0 0 0,-1 1 0 0 0,1-1-1 0 0,-1 0 1 0 0,1 1 0 0 0,-1-1 0 0 0,1 0 0 0 0,-1 1 0 0 0,1-1 0 0 0,0 0 0 0 0,0 0 0 0 0,-1 1 0 0 0,1-1 0 0 0,0 0 0 0 0,0 0 0 0 0,0 0-1 0 0,0 1 1 0 0,0-3 0 0 0,-1-1 3 0 0,0 1 10 0 0,0 0 0 0 0,1 0 0 0 0,-1 0 0 0 0,1 0 0 0 0,0 0 0 0 0,1-6 1 0 0,-1 8-13 0 0,0-1 0 0 0,1 1 0 0 0,-1 0 0 0 0,0 0 0 0 0,1-1 1 0 0,0 1-1 0 0,-1 0 0 0 0,1 0 0 0 0,0 0 0 0 0,-1 0 1 0 0,1 0-1 0 0,0 0 0 0 0,0 0 0 0 0,0 0 0 0 0,0 0 1 0 0,0 0-1 0 0,0 1 0 0 0,0-1 0 0 0,0 0 0 0 0,1 1 1 0 0,-1-1-1 0 0,2 0 0 0 0,0 0 28 0 0,3 0-12 0 0,4 4-8 0 0,-7-2 31 0 0,-1 0-40 0 0,-1 1 0 0 0,0-1 0 0 0,1 0 1 0 0,-1 1-1 0 0,0-1 0 0 0,0 1 0 0 0,0-1 0 0 0,0 1 1 0 0,0 0-1 0 0,0-1 0 0 0,-1 1 0 0 0,1 0 1 0 0,-1 0-1 0 0,1-1 0 0 0,-1 1 0 0 0,0 0 1 0 0,1 0-1 0 0,-1 0 0 0 0,0 0 0 0 0,0 0 0 0 0,0 2 1 0 0,-1 1-1 0 0,1-3 1 0 0,0-1 0 0 0,-1 1 0 0 0,1-1-1 0 0,-1 1 1 0 0,0-1 0 0 0,1 1 0 0 0,-1-1 0 0 0,0 0-1 0 0,0 1 1 0 0,0-1 0 0 0,0 0 0 0 0,0 0-1 0 0,0 0 1 0 0,0 0 0 0 0,0 0 0 0 0,-1 0 0 0 0,-1 1-1 0 0,1 0 6 0 0,-1 0-1 0 0,0 0 1 0 0,0 0-1 0 0,0-1 1 0 0,0 1-1 0 0,-1-1 1 0 0,-3 2-1 0 0,6-3-8 0 0,1 0 0 0 0,0 0 1 0 0,-1 0-1 0 0,1 1 0 0 0,-1-1 0 0 0,1 0 0 0 0,0 0 0 0 0,-1 0 0 0 0,1 0 0 0 0,-1 0 0 0 0,1 0 0 0 0,-1 0 0 0 0,1 0 0 0 0,-1 0 0 0 0,1 0 0 0 0,-1 0 0 0 0,1 0 0 0 0,0 0 0 0 0,-1 0 0 0 0,1 0 1 0 0,-1 0-1 0 0,1-1 0 0 0,-1 1 0 0 0,1 0 0 0 0,0 0 0 0 0,-1 0 0 0 0,1-1 0 0 0,0 1 0 0 0,-1 0 0 0 0,1-1 0 0 0,-1 0 0 0 0,0 1 10 0 0,1-1-5 0 0,-1 1-1 0 0,0 0 0 0 0,1 0 1 0 0,-1-1-1 0 0,0 1 0 0 0,1-1 1 0 0,-1 1-1 0 0,0-1 1 0 0,1 1-1 0 0,-1-1 0 0 0,1 1 1 0 0,-1-1-1 0 0,1 1 0 0 0,-1-1 1 0 0,1 1-1 0 0,-1-1 0 0 0,1 0 1 0 0,0 1-1 0 0,-1-1 0 0 0,1 0 1 0 0,0 1-1 0 0,-1-2 1 0 0,1-1 8 0 0,-1 3-11 0 0,1-1 0 0 0,-1 0 1 0 0,1 1-1 0 0,-1-1 0 0 0,1 0 1 0 0,0 1-1 0 0,-1-1 0 0 0,1 0 0 0 0,0 0 1 0 0,-1 1-1 0 0,1-1 0 0 0,0 0 1 0 0,0 0-1 0 0,0 0 0 0 0,0 1 1 0 0,0-1-1 0 0,0 0 0 0 0,0 0 1 0 0,0 0-1 0 0,0 0 0 0 0,0 1 1 0 0,0-2-1 0 0,1-1 9 0 0,2-11 0 0 0,0 11-12 0 0,-1 2 1 0 0,8-17 11 0 0,-4 11 32 0 0,5 3-33 0 0,-7 3-10 0 0,9 3 0 0 0,-10-2 0 0 0,0 0 0 0 0,-2 0 0 0 0,0 0 0 0 0,0 0 0 0 0,-1 0 0 0 0,1 0 0 0 0,0 0 0 0 0,0 0 0 0 0,0 0 0 0 0,-1 1 0 0 0,1-1 0 0 0,0 0 0 0 0,0 0 0 0 0,-1 1 0 0 0,1-1 0 0 0,0 0 0 0 0,-1 1 0 0 0,1-1 0 0 0,0 1 0 0 0,-1-1 0 0 0,1 1 0 0 0,-1-1 0 0 0,2 2 0 0 0,2 1 4 0 0,-2-2 1 0 0,0 0-1 0 0,0 0 1 0 0,-1 0-1 0 0,1 0 1 0 0,-1 0-1 0 0,1 1 1 0 0,-1-1-1 0 0,1 1 1 0 0,-1-1-1 0 0,2 3 1 0 0,-3-4-5 0 0,1 1 1 0 0,-1-1-1 0 0,0 1 0 0 0,1 0 1 0 0,-1-1-1 0 0,0 1 1 0 0,0-1-1 0 0,0 1 1 0 0,1-1-1 0 0,-1 1 1 0 0,0 0-1 0 0,0-1 1 0 0,0 1-1 0 0,0 0 1 0 0,0-1-1 0 0,0 1 0 0 0,0-1 1 0 0,0 1-1 0 0,0 0 1 0 0,0-1-1 0 0,-1 2 1 0 0,0 0-1 0 0,1-1 2 0 0,0 0 1 0 0,0 0-1 0 0,0 0 0 0 0,0-1 0 0 0,0 1 0 0 0,0 0 0 0 0,-1 0 0 0 0,1 0 1 0 0,0 0-1 0 0,-1-1 0 0 0,1 1 0 0 0,0 0 0 0 0,-1 0 0 0 0,1-1 0 0 0,-1 1 1 0 0,1 0-1 0 0,-1-1 0 0 0,0 1 0 0 0,1 0 0 0 0,-1-1 0 0 0,1 1 0 0 0,-1-1 1 0 0,0 1-1 0 0,-1 0 0 0 0,-1 1 8 0 0,-9 11 1 0 0,11-12-9 0 0,1-1-1 0 0,0 1 1 0 0,-1-1 0 0 0,1 1 0 0 0,-1-1-1 0 0,1 0 1 0 0,0 1 0 0 0,-1-1 0 0 0,1 0-1 0 0,-1 1 1 0 0,1-1 0 0 0,-1 0-1 0 0,0 1 1 0 0,1-1 0 0 0,-1 0 0 0 0,1 0-1 0 0,-1 0 1 0 0,1 0 0 0 0,-1 1 0 0 0,0-1-1 0 0,1 0 1 0 0,-1 0 0 0 0,1 0-1 0 0,-1 0 1 0 0,0 0 0 0 0,1-1 0 0 0,-2 1-1 0 0,0 0 4 0 0,-18 2-5 0 0,18-2 3 0 0,0 1 0 0 0,1-1-1 0 0,-1 0 1 0 0,0-1 0 0 0,1 1-1 0 0,-1 0 1 0 0,0 0 0 0 0,1-1-1 0 0,-1 1 1 0 0,-3-2 0 0 0,3 0 2 0 0,-1 1 0 0 0,0-1 0 0 0,1 0 0 0 0,0 0 0 0 0,-1 0 0 0 0,1 0 0 0 0,0-1 0 0 0,-2-2 0 0 0,3 3-2 0 0,0 0 0 0 0,0 0-1 0 0,1 0 1 0 0,-1 0 0 0 0,1 0 0 0 0,-1 0 0 0 0,1 0 0 0 0,0 0-1 0 0,0 0 1 0 0,0 0 0 0 0,0 0 0 0 0,0 0 0 0 0,1-1 0 0 0,-1 1 0 0 0,0 0-1 0 0,1 0 1 0 0,1-2 0 0 0,-1-4 10 0 0,0 5-9 0 0,0 0-1 0 0,0 0 1 0 0,0 0-1 0 0,1 1 1 0 0,-1-1-1 0 0,1 0 1 0 0,0 1-1 0 0,-1-1 1 0 0,1 1 0 0 0,0-1-1 0 0,0 1 1 0 0,1 0-1 0 0,-1 0 1 0 0,5-3-1 0 0,-5 4-3 0 0,1 0 0 0 0,-1 0 0 0 0,1 0 0 0 0,-1 0 0 0 0,1 1 0 0 0,-1-1 0 0 0,1 1 0 0 0,-1 0 0 0 0,1 0 0 0 0,0 0 0 0 0,-1 0 0 0 0,1 0 0 0 0,-1 1 0 0 0,6 0 0 0 0,-3 0 0 0 0,16 9 0 0 0,-17-4 0 0 0,-4 4 0 0 0,-1-8 6 0 0,-1 1-1 0 0,1-1 0 0 0,-1 1 1 0 0,1-1-1 0 0,-1 0 0 0 0,0 1 1 0 0,0-1-1 0 0,0 0 0 0 0,0 0 1 0 0,0 0-1 0 0,-1 0 0 0 0,1-1 1 0 0,-4 3-1 0 0,0 1 38 0 0,-2-5-33 0 0,7-1-8 0 0,-1 0 0 0 0,1 1-1 0 0,0-1 1 0 0,0 0 0 0 0,0 0-1 0 0,0 0 1 0 0,0 0 0 0 0,0 1-1 0 0,1-1 1 0 0,-1-1 0 0 0,0 1 0 0 0,0 0-1 0 0,1 0 1 0 0,-1 0 0 0 0,1 0-1 0 0,-1 0 1 0 0,1-1 0 0 0,-1-1-1 0 0,-4-24 31 0 0,7 16-32 0 0,-1 9 0 0 0,0-1 0 0 0,11-3 0 0 0,0 2 0 0 0,-7 6 0 0 0,-4-1 0 0 0,9 6 0 0 0,-4 6 0 0 0,-4-8 0 0 0,3 11 1 0 0,-6-11 2 0 0,0-2 4 0 0,-1 12 46 0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38.3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 24 2527 0 0,'0'0'202'0'0,"3"4"-90"0"0,10 10-20 0 0,-10-11 182 0 0,-3-2-263 0 0,1-1 0 0 0,-1 1-1 0 0,1 0 1 0 0,-1-1 0 0 0,0 1-1 0 0,1 0 1 0 0,-1-1-1 0 0,0 1 1 0 0,0 0 0 0 0,0-1-1 0 0,0 1 1 0 0,0 0 0 0 0,1-1-1 0 0,-1 1 1 0 0,0 0 0 0 0,0 0-1 0 0,-1-1 1 0 0,1 1-1 0 0,0 0 1 0 0,0 0 0 0 0,0-1-1 0 0,0 1 1 0 0,-1 0 0 0 0,1-1-1 0 0,0 1 1 0 0,-1 0-1 0 0,0 0 1 0 0,-13 20 177 0 0,9-16-142 0 0,3-3 17 0 0,-3 0 21 0 0,4-2-76 0 0,1 0 0 0 0,-1 0 0 0 0,1 0 0 0 0,-1 0 0 0 0,1 0 0 0 0,0-1 1 0 0,-1 1-1 0 0,1 0 0 0 0,-1 0 0 0 0,1 0 0 0 0,-1 0 0 0 0,1-1 0 0 0,0 1 0 0 0,-1 0 0 0 0,1 0 0 0 0,-1-1 0 0 0,1 1 0 0 0,0 0 0 0 0,-1-1 0 0 0,1 1 0 0 0,0 0 0 0 0,0-1 0 0 0,-1 1 0 0 0,1-1 1 0 0,0 1-1 0 0,0 0 0 0 0,-1-1 0 0 0,1 1 0 0 0,0-1 0 0 0,0 1 0 0 0,0-1 0 0 0,0 1 0 0 0,0-1 0 0 0,0 1 0 0 0,0-1 0 0 0,-3-19 138 0 0,9-10 27 0 0,-6 28-98 0 0,1 0-16 0 0,11-17 135 0 0,-10 17-98 0 0,-1 1-16 0 0,3-2-91 0 0,-3 3 23 0 0,-1 0 1 0 0,0-1-1 0 0,0 1 0 0 0,0 0 0 0 0,1 0 0 0 0,-1 0 0 0 0,0 0 1 0 0,0 0-1 0 0,0-1 0 0 0,1 1 0 0 0,-1 0 0 0 0,0 0 0 0 0,0 0 0 0 0,1 0 1 0 0,-1 0-1 0 0,0 0 0 0 0,0 0 0 0 0,1 0 0 0 0,-1 0 0 0 0,0 0 1 0 0,0 0-1 0 0,1 0 0 0 0,-1 0 0 0 0,0 0 0 0 0,0 0 0 0 0,0 0 0 0 0,1 0 1 0 0,-1 1-1 0 0,6 7 78 0 0,-5-5-71 0 0,0 0 0 0 0,-1 0 0 0 0,1-1 0 0 0,0 1 0 0 0,-1 0 0 0 0,0 0 0 0 0,1 0 0 0 0,-1 0 0 0 0,-1 0 0 0 0,1 0 0 0 0,0 0 0 0 0,-1 0 0 0 0,1-1 0 0 0,-1 1 0 0 0,-1 4 0 0 0,1-6 56 0 0,1 1-6 0 0,-4 5-1 0 0,3-4-38 0 0,-1 0 0 0 0,0-1 0 0 0,0 0 0 0 0,0 1-1 0 0,0-1 1 0 0,0 0 0 0 0,-1 0 0 0 0,-4 3-1 0 0,5-4 339 0 0,-4-11-213 0 0,3 7-134 0 0,-2-10 11 0 0,1-3 90 0 0,6 11-99 0 0,-1 3 3 0 0,4-20 113 0 0,-2 16-47 0 0,-2 6-87 0 0,0-1 0 0 0,-1 1-1 0 0,1-1 1 0 0,0 0 0 0 0,0 1 0 0 0,-1-1 0 0 0,1 0 0 0 0,0 1 0 0 0,-1-1 0 0 0,1 0 0 0 0,-1 0 0 0 0,1 0 0 0 0,-1 1-1 0 0,1-1 1 0 0,-1 0 0 0 0,0 0 0 0 0,1 0 0 0 0,-1-1 0 0 0,3-1 83 0 0,6 1-7 0 0,-8 2-71 0 0,0 1 0 0 0,1-1 0 0 0,-1 0 0 0 0,0 1 0 0 0,0-1 0 0 0,0 1 0 0 0,1-1 0 0 0,-1 1 0 0 0,0-1 0 0 0,0 1 0 0 0,0 0 0 0 0,0-1 0 0 0,0 1 0 0 0,0 0 0 0 0,1 2 0 0 0,-1-2 5 0 0,1 0 60 0 0,-1 1 3 0 0,0 1-59 0 0,0 1-1 0 0,0-1 1 0 0,0 1-1 0 0,-1-1 1 0 0,1 0-1 0 0,-1 1 1 0 0,0-1-1 0 0,0 1 1 0 0,0-1-1 0 0,0 1 1 0 0,0-1-1 0 0,-1 1 1 0 0,0-1-1 0 0,-1 6 1 0 0,0-3 28 0 0,-1 0 0 0 0,0 0 1 0 0,0 0-1 0 0,0 0 0 0 0,0 0 0 0 0,-9 9 0 0 0,11-14-34 0 0,0 0 0 0 0,-1 0 0 0 0,1 0 0 0 0,-1 0-1 0 0,1 0 1 0 0,-1-1 0 0 0,0 1 0 0 0,1 0-1 0 0,-1-1 1 0 0,0 0 0 0 0,1 1 0 0 0,-1-1 0 0 0,0 0-1 0 0,0 0 1 0 0,1 0 0 0 0,-4 0 0 0 0,4 0-1 0 0,0-1 1 0 0,0 1-1 0 0,0-1 1 0 0,0 1-1 0 0,0-1 0 0 0,0 1 1 0 0,0-1-1 0 0,1 0 1 0 0,-1 1-1 0 0,0-1 1 0 0,0 0-1 0 0,0 0 1 0 0,1 0-1 0 0,-1 0 1 0 0,1 0-1 0 0,-1 0 0 0 0,0 0 1 0 0,1 0-1 0 0,0 0 1 0 0,-1 0-1 0 0,1 0 1 0 0,0 0-1 0 0,-1 0 1 0 0,1 0-1 0 0,0 0 1 0 0,0 0-1 0 0,0-2 0 0 0,0-2 26 0 0,1 0 0 0 0,0 0 0 0 0,0 0 0 0 0,3-9 0 0 0,-3 11-12 0 0,2-10-4 0 0,0 10 40 0 0,4-3 16 0 0,-5 6-67 0 0,-1-1-1 0 0,0 1 1 0 0,1-1-1 0 0,-1 1 1 0 0,0 0-1 0 0,1 0 0 0 0,-1-1 1 0 0,0 1-1 0 0,1 0 1 0 0,-1 0-1 0 0,1 0 1 0 0,-1 1-1 0 0,2-1 0 0 0,1 1 7 0 0,-3-1-8 0 0,0 1-1 0 0,0 0 1 0 0,0-1-1 0 0,0 1 1 0 0,0 0-1 0 0,0 0 1 0 0,0-1-1 0 0,0 1 1 0 0,0 0 0 0 0,0 0-1 0 0,0 0 1 0 0,-1 0-1 0 0,1 0 1 0 0,0 0-1 0 0,0 2 1 0 0,-1-2 1 0 0,1 1-1 0 0,0-1 1 0 0,0 0 0 0 0,-1 1-1 0 0,1-1 1 0 0,-1 1 0 0 0,1-1 0 0 0,-1 1-1 0 0,0-1 1 0 0,1 1 0 0 0,-1-1-1 0 0,0 1 1 0 0,0-1 0 0 0,0 1-1 0 0,0-1 1 0 0,-1 1 0 0 0,1 0 0 0 0,0-1-1 0 0,-1 1 1 0 0,1-1 0 0 0,0 0-1 0 0,-1 1 1 0 0,0-1 0 0 0,1 1 0 0 0,-1-1-1 0 0,0 0 1 0 0,0 1 0 0 0,0-1-1 0 0,-1 2 1 0 0,0-1 4 0 0,1 0 0 0 0,0 1 0 0 0,-1-1 0 0 0,0 0-1 0 0,1 0 1 0 0,-1 0 0 0 0,0 0 0 0 0,-3 2 0 0 0,0 1 4 0 0,4-4 48 0 0,-1 0 13 0 0,-5 1-7 0 0,6-2-64 0 0,0 0 0 0 0,1 0 0 0 0,-1 0 0 0 0,0-1 0 0 0,1 1 0 0 0,-1 0 0 0 0,0 0 0 0 0,1 0 0 0 0,-1-1 0 0 0,1 1 0 0 0,-1 0 0 0 0,0-1 0 0 0,1 1 0 0 0,-1-1 0 0 0,1 1 0 0 0,-1-1 0 0 0,1 1 0 0 0,-1-1 0 0 0,1 1 0 0 0,0-1 0 0 0,-1 1 0 0 0,1-1 0 0 0,0 1 0 0 0,-1-1 0 0 0,1 0 0 0 0,0 1 0 0 0,0-1 0 0 0,-1 0 0 0 0,1 1 0 0 0,0-1 0 0 0,0 0 0 0 0,0 1 0 0 0,0-1 0 0 0,0 0 0 0 0,0 1 0 0 0,0-1 0 0 0,0 0 0 0 0,0 1 0 0 0,0-1 0 0 0,1 0 0 0 0,8-10 69 0 0,-7 10-17 0 0,2 0 12 0 0,-2 1 144 0 0,-8 21-69 0 0,5-12-94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56.13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44 1646 1151 0 0,'-4'-4'91'0'0,"-10"-9"-32"0"0,14 13-59 0 0,0 0 0 0 0,0 0 0 0 0,0 0 1 0 0,0 0-1 0 0,0 0 0 0 0,0 0 0 0 0,0-1 0 0 0,0 1 0 0 0,0 0 1 0 0,0 0-1 0 0,-1 0 0 0 0,1 0 0 0 0,0 0 0 0 0,0 0 0 0 0,0 0 1 0 0,0 0-1 0 0,0 0 0 0 0,0 0 0 0 0,0 0 0 0 0,0 0 1 0 0,0 0-1 0 0,0 0 0 0 0,0 0 0 0 0,-1 0 0 0 0,1 0 0 0 0,0 0 1 0 0,0 0-1 0 0,0 0 0 0 0,0 0 0 0 0,0 0 0 0 0,0 0 0 0 0,0 0 1 0 0,0 0-1 0 0,0 0 0 0 0,-1 0 0 0 0,1 0 0 0 0,0 0 1 0 0,0 0-1 0 0,0 0 0 0 0,0 0 0 0 0,0 0 0 0 0,0 0 0 0 0,0 0 1 0 0,0 0-1 0 0,0 0 0 0 0,0 0 0 0 0,0 0 0 0 0,0 1 1 0 0,0-1-1 0 0,0 0 0 0 0,-1 0 0 0 0,1 0 0 0 0,0 0 0 0 0,0 0 1 0 0,0 0-1 0 0,0 0 0 0 0,0 0 0 0 0,0 0 0 0 0,0 1 0 0 0,0-1 0 0 0,-1 2-40 0 0,1-2 50 0 0,0 0-1 0 0,-1 0 0 0 0,1 0 1 0 0,0 0-1 0 0,0 0 1 0 0,0 1-1 0 0,0-1 1 0 0,0 0-1 0 0,0 0 0 0 0,0 0 1 0 0,-1 0-1 0 0,1 0 1 0 0,0 0-1 0 0,0 0 0 0 0,0 0 1 0 0,0 0-1 0 0,0 0 1 0 0,0 0-1 0 0,-1-1 1 0 0,1 1-1 0 0,0 0 0 0 0,0 0 1 0 0,0 0-1 0 0,0 0 1 0 0,0 0-1 0 0,0 0 0 0 0,0 0 1 0 0,0 0-1 0 0,-1 0 1 0 0,1 0-1 0 0,0 0 0 0 0,0 0 1 0 0,0 0-1 0 0,0-1 1 0 0,0 1-1 0 0,0 0 1 0 0,0 0-1 0 0,0 0 0 0 0,0 0 1 0 0,0 0-1 0 0,0 0 1 0 0,0 0-1 0 0,0-1 0 0 0,0 1 1 0 0,0 0-1 0 0,0 0 1 0 0,-1 0-1 0 0,1 0 0 0 0,0 0 1 0 0,1 0-1 0 0,-1-1 1 0 0,0 1-1 0 0,-1-1 44 0 0,1 2 13 0 0,2 3 763 0 0,-4-5-757 0 0,-3-4-5 0 0,4 4 221 0 0,0 2-216 0 0,-5 6 372 0 0,4-3 1385 0 0,15-2-852 0 0,-5-1-1234 0 0,4 0 332 0 0,-9-1 10 0 0,0 0-16 0 0,8-1 1 0 0,0 0 80 0 0,13 0 110 0 0,-23 1-190 0 0,1 0 15 0 0,6 1-10 0 0,-6 0 106 0 0,-2-1-177 0 0,0 0 0 0 0,0 0 0 0 0,1 0 0 0 0,-1 0 0 0 0,0 0 0 0 0,0 0 0 0 0,0 0 0 0 0,1 0 0 0 0,-1 0-1 0 0,0-1 1 0 0,0 1 0 0 0,0 0 0 0 0,1 0 0 0 0,-1 0 0 0 0,0 0 0 0 0,0 0 0 0 0,0 0 0 0 0,0 0 0 0 0,1-1 0 0 0,-1 1 0 0 0,0 0 0 0 0,0 0 0 0 0,0 0 0 0 0,0 0 0 0 0,0-1 0 0 0,1 1-1 0 0,-1 0 1 0 0,0 0 2 0 0,0-1 0 0 0,0 1 0 0 0,0 0 0 0 0,1 0 0 0 0,-1-1 0 0 0,0 1-1 0 0,0 0 1 0 0,0 0 0 0 0,1 0 0 0 0,-1-1 0 0 0,0 1 0 0 0,0 0-1 0 0,1 0 1 0 0,-1 0 0 0 0,0 0 0 0 0,0 0 0 0 0,1 0 0 0 0,-1-1 0 0 0,0 1-1 0 0,0 0 1 0 0,1 0 0 0 0,-1 0 0 0 0,0 0 0 0 0,0 0 0 0 0,1 0 0 0 0,-1 0-1 0 0,0 0 1 0 0,1 0 0 0 0,-1 0 0 0 0,0 0 0 0 0,0 0 0 0 0,1 1 0 0 0,-1-1-1 0 0,5 2 20 0 0,-4-1-4 0 0,1 0 0 0 0,-1-1 0 0 0,1 1 0 0 0,0 0 0 0 0,-1-1 1 0 0,1 1-1 0 0,0-1 0 0 0,-1 0 0 0 0,1 1 0 0 0,0-1 0 0 0,-1 0 0 0 0,1 0 0 0 0,0 0 1 0 0,2-1-1 0 0,8 2 222 0 0,0-1 1 0 0,22 6-1 0 0,-33-6-239 0 0,-1 0-1 0 0,0 0 0 0 0,0 0 0 0 0,1-1 1 0 0,-1 1-1 0 0,0 0 0 0 0,0 0 0 0 0,1 0 1 0 0,-1 0-1 0 0,0 0 0 0 0,0 0 0 0 0,1 0 1 0 0,-1 0-1 0 0,0 0 0 0 0,0-1 0 0 0,0 1 1 0 0,1 0-1 0 0,-1 0 0 0 0,0 0 0 0 0,0 0 1 0 0,0-1-1 0 0,0 1 0 0 0,1 0 0 0 0,-1 0 1 0 0,0 0-1 0 0,0-1 0 0 0,0 1 0 0 0,0 0 1 0 0,0-1-1 0 0,0 1-1 0 0,0 0 0 0 0,0 0 0 0 0,0 0 0 0 0,1 0 0 0 0,-1-1-1 0 0,0 1 1 0 0,0 0 0 0 0,0 0 0 0 0,0 0 0 0 0,0 0 0 0 0,0 0 0 0 0,0-1 0 0 0,0 1 0 0 0,1 0 0 0 0,-1 0 0 0 0,0 0-1 0 0,0 0 1 0 0,0 0 0 0 0,0 0 0 0 0,0 0 0 0 0,0 0 0 0 0,1-1 0 0 0,-1 1 0 0 0,0 0 0 0 0,0 0 0 0 0,0 0 0 0 0,0 0-1 0 0,1 0 1 0 0,-1 0 0 0 0,0 0 0 0 0,0 0 0 0 0,0 0 0 0 0,0 0 0 0 0,1 0 0 0 0,-1 0 0 0 0,0 0 0 0 0,0 0 0 0 0,0 0 0 0 0,0 0-1 0 0,1 1 1 0 0,1 0 13 0 0,11 3 146 0 0,6-17 111 0 0,-17 12-192 0 0,0 0 16 0 0,6 0-2 0 0,2-1-2 0 0,3 2 72 0 0,-6 0-98 0 0,2-1 48 0 0,-8 1-96 0 0,0-1 0 0 0,-1 1 0 0 0,1 0 0 0 0,0 0 1 0 0,0 0-1 0 0,-1 0 0 0 0,1 0 0 0 0,0 0 0 0 0,0 0 1 0 0,-1 0-1 0 0,1 0 0 0 0,0 0 0 0 0,1 0 0 0 0,8 2 158 0 0,-8-2-158 0 0,1 0-1 0 0,-1-1 1 0 0,0 1-1 0 0,1-1 1 0 0,-1 1 0 0 0,0-1-1 0 0,0 0 1 0 0,0 0-1 0 0,0 0 1 0 0,0 0-1 0 0,4-3 1 0 0,-3 2-26 0 0,0 1 64 0 0,21-3 231 0 0,-16 0-217 0 0,25-9 241 0 0,-24 10-243 0 0,13-8 101 0 0,-16 6-109 0 0,-5 4 14 0 0,1 0 2 0 0,21-12 65 0 0,-15 6-87 0 0,-6 4-19 0 0,1 0-1 0 0,-1 0 0 0 0,1 0 1 0 0,-1 0-1 0 0,1 1 1 0 0,0-1-1 0 0,5-3 0 0 0,35-36 260 0 0,-37 37-266 0 0,-5 4 205 0 0,1-1-168 0 0,-1 0-45 0 0,15-12 24 0 0,-6 7-44 0 0,-7 4 0 0 0,26-13 0 0 0,-24 12-2 0 0,19-15 143 0 0,-16 12-93 0 0,-6 5-36 0 0,-1 1-1 0 0,1 0 1 0 0,0 0-1 0 0,0 0 1 0 0,-1 0 0 0 0,1 0-1 0 0,0 0 1 0 0,3-1 0 0 0,0 0 6 0 0,-2 0-22 0 0,3 0 19 0 0,-1-1-1 0 0,0 0 1 0 0,0 0 0 0 0,0-1 0 0 0,7-6 0 0 0,-4 2 28 0 0,1 2-22 0 0,0 1 32 0 0,17-8 75 0 0,7-14-53 0 0,-29 25-35 0 0,0 0-27 0 0,6-8-2 0 0,-3 3 42 0 0,-4 2 13 0 0,22-17-57 0 0,-21 19 4 0 0,11-12 27 0 0,-1-4 35 0 0,-10 15-61 0 0,11-19 79 0 0,-10 15-72 0 0,-2 4 22 0 0,4-6-33 0 0,-1 2 15 0 0,0 0 0 0 0,0-1 0 0 0,8-18 0 0 0,1-5 3 0 0,-12 24-1 0 0,1 2-7 0 0,-1-1 1 0 0,1 1-1 0 0,0 0 0 0 0,7-10 0 0 0,-4 8-20 0 0,-4 3 0 0 0,1 0 0 0 0,-1 0 0 0 0,0-1 0 0 0,3-8 0 0 0,3-2-2 0 0,0 3 58 0 0,8-12 72 0 0,-9 14-118 0 0,-1 0-10 0 0,25-24 54 0 0,-25 29-44 0 0,-1-2-10 0 0,-3 1 11 0 0,-2 6-7 0 0,-1-1-1 0 0,1 1 1 0 0,-1 0 0 0 0,1 0-1 0 0,0 0 1 0 0,-1 0-1 0 0,1 0 1 0 0,0-1 0 0 0,0 1-1 0 0,0 1 1 0 0,1-2 0 0 0,10-12 5 0 0,1-1-9 0 0,16-16 119 0 0,2 0-134 0 0,-13 11 15 0 0,19-19 64 0 0,-11 14-64 0 0,-19 15 0 0 0,-1 1 0 0 0,-1 5 0 0 0,11-3 0 0 0,-12 4 0 0 0,-3 2 0 0 0,0-1 0 0 0,0 1 0 0 0,0 0 0 0 0,1 1 0 0 0,-1-1 0 0 0,0 0 0 0 0,1 0 0 0 0,-1 0 0 0 0,0 1 0 0 0,1-1 0 0 0,1 0 0 0 0,7-2 11 0 0,-7 0 32 0 0,5-6-33 0 0,-1 3-10 0 0,-4 4 0 0 0,1 0 0 0 0,-1 0 0 0 0,-1 0 0 0 0,1-1 0 0 0,0 1 0 0 0,2-4 0 0 0,-3 4 0 0 0,2 0 0 0 0,11-3 0 0 0,-4 0 0 0 0,15-9 12 0 0,-21 12-1 0 0,0-1-1 0 0,0 0 1 0 0,0 0-1 0 0,7-6 0 0 0,-4 1-10 0 0,1-1 0 0 0,7-4 0 0 0,3 0 0 0 0,2-3 0 0 0,-14 13 0 0 0,0-2 0 0 0,9-14 0 0 0,-14 14 0 0 0,1 2 0 0 0,19-19 0 0 0,-20 18 0 0 0,1-1 0 0 0,11-7 0 0 0,5 0 42 0 0,-17 11-34 0 0,0 0-1 0 0,0 0 0 0 0,-1-1 1 0 0,1 1-1 0 0,-1-1 1 0 0,1 1-1 0 0,-1-1 0 0 0,0 0 1 0 0,1 0-1 0 0,-1 1 1 0 0,1-4-1 0 0,6-3-4 0 0,-2 4-10 0 0,-1-1 0 0 0,-1 0 0 0 0,1 0 0 0 0,-1 0 0 0 0,0 0 0 0 0,6-9 0 0 0,-7 9 2 0 0,5-5 5 0 0,1 1 0 0 0,12-5-5 0 0,-5 5 64 0 0,12-10-113 0 0,-19 11 65 0 0,0-1 32 0 0,-1 4-43 0 0,-5 4-43 0 0,7-2 32 0 0,0-3 11 0 0,9-3 16 0 0,-17 8 60 0 0,11-4-84 0 0,-11 2-69 0 0,3 1 48 0 0,9-6 3 0 0,-9 7 26 0 0,23-14 136 0 0,-18 10-162 0 0,-1 0-1 0 0,18-6 0 0 0,21-3 27 0 0,-43 13 0 0 0,17-4 0 0 0,-11 1 0 0 0,2-1 0 0 0,7-3 0 0 0,-1 3 0 0 0,6-1 0 0 0,3-3 0 0 0,8-2 0 0 0,-11-1 0 0 0,-14 8 0 0 0,0 1 0 0 0,-1-1 0 0 0,3 0 0 0 0,-11 5 0 0 0,-1-1 0 0 0,-1 1 0 0 0,1-1 0 0 0,-1 0 0 0 0,1 1 0 0 0,-1-1 0 0 0,1 0 0 0 0,-1 0 0 0 0,1 1 0 0 0,-1-1 0 0 0,1 0 0 0 0,-1 0 0 0 0,1 0 0 0 0,-1 0 0 0 0,1 0 0 0 0,0 0 0 0 0,-1 0 0 0 0,1 0 0 0 0,-1 0 0 0 0,1 0 0 0 0,-1 0 0 0 0,1 0 0 0 0,-1 0 0 0 0,1 0 0 0 0,0-1 0 0 0,11-1 0 0 0,0-1 0 0 0,-2-1 0 0 0,0 2 0 0 0,0 0 0 0 0,16-4 0 0 0,26-7 0 0 0,-41 11 0 0 0,8 0 0 0 0,-15 1 0 0 0,7-3 0 0 0,-6 1 0 0 0,-4 2 0 0 0,0 0 0 0 0,0 0 0 0 0,1 0 0 0 0,-1 0 0 0 0,0 0 0 0 0,1 0 0 0 0,-1 0 0 0 0,1 1 0 0 0,-1-1 0 0 0,1 1 0 0 0,2-1 0 0 0,3-1 0 0 0,-1 2 0 0 0,2-3 45 0 0,-7 1-20 0 0,9-1 49 0 0,-9 3-74 0 0,-1-1 0 0 0,1 1-1 0 0,-1 0 1 0 0,1 0 0 0 0,-1 0-1 0 0,1-1 1 0 0,-1 1 0 0 0,1 0-1 0 0,-1 0 1 0 0,1 0 0 0 0,-1 0 0 0 0,1 0-1 0 0,-1 0 1 0 0,1 0 0 0 0,-1 0-1 0 0,1 0 1 0 0,-1 0 0 0 0,1 0-1 0 0,-1 1 1 0 0,1-1 0 0 0,-1 0-1 0 0,1 0 1 0 0,0 1 0 0 0,3 0-11 0 0,19-1-163 0 0,-22-1 175 0 0,1 0 0 0 0,0 1 0 0 0,0-1 0 0 0,1 1 0 0 0,-1 0 0 0 0,0-1 0 0 0,1 1 0 0 0,-1 0 0 0 0,0 0 0 0 0,1 0 1 0 0,-1 1-1 0 0,4 0 0 0 0,-5 0-11 0 0,19-2 6 0 0,-17 1 4 0 0,10 0 0 0 0,-10 1 0 0 0,15-2 0 0 0,-15 2 0 0 0,21-2 0 0 0,-18 0 0 0 0,4 1 0 0 0,-7 1 0 0 0,1 0 0 0 0,-1 0 0 0 0,0-1 0 0 0,1 1 0 0 0,-1-1 0 0 0,1 0 0 0 0,3 0 0 0 0,7 2 0 0 0,-13-1 0 0 0,1 2 0 0 0,16-1 0 0 0,-10-1 0 0 0,2-2 0 0 0,-1-1 0 0 0,2 1 0 0 0,-2 0 0 0 0,-1 1 0 0 0,0-1 0 0 0,-5-4 0 0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00.1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 1854 1807 0 0,'0'0'236'0'0,"0"0"-146"0"0,-1-2-10 0 0,0 1 83 0 0,-2-1-338 0 0,7-7 3557 0 0,-6 9-3300 0 0,-6 0 6 0 0,6 0 550 0 0,2 0-568 0 0,0-1 20 0 0,0 0 6 0 0,1 2 0 0 0,2 4 0 0 0,-2-4 0 0 0,1 0-36 0 0,0 0-1 0 0,-1-1 1 0 0,1 1-1 0 0,0 0 1 0 0,0-1 0 0 0,0 1-1 0 0,3 0 1 0 0,3 0-41 0 0,-5-1 61 0 0,4-5 18 0 0,-6 4-1 0 0,13-1 335 0 0,-5 0-355 0 0,-7 2 1 0 0,22-2 244 0 0,-22 2-231 0 0,0-1-22 0 0,24-2 241 0 0,-24 2-300 0 0,23 3 305 0 0,-16-1-243 0 0,43-1 507 0 0,-50 0-494 0 0,10 0 0 0 0,25-1 265 0 0,-34 1-284 0 0,11-2 94 0 0,-1 1-64 0 0,-3-1-10 0 0,59-3 274 0 0,-68 5-354 0 0,0 0 1 0 0,-1 0 0 0 0,1 0 0 0 0,0 0 0 0 0,-1-1-1 0 0,1 1 1 0 0,0 0 0 0 0,-1 0 0 0 0,1 0 0 0 0,0-1-1 0 0,-1 1 1 0 0,1 0 0 0 0,-1-1 0 0 0,1 1 0 0 0,0 0-1 0 0,0-2 1 0 0,3 0 11 0 0,8-1 33 0 0,13 0 39 0 0,-12-1-26 0 0,10-4 54 0 0,-15 2-99 0 0,8-9 66 0 0,-16 15-83 0 0,0 0 0 0 0,0 0 0 0 0,0-1 0 0 0,0 1 0 0 0,1 0 0 0 0,-1 0 0 0 0,0 0 1 0 0,0-1-1 0 0,0 1 0 0 0,0 0 0 0 0,1 0 0 0 0,-1 0 0 0 0,0 0 0 0 0,0-1 0 0 0,1 1 1 0 0,-1 0-1 0 0,0 0 0 0 0,0 0 0 0 0,0 0 0 0 0,1 0 0 0 0,-1 0 0 0 0,0 0 0 0 0,0 0 1 0 0,1 0-1 0 0,-1 0 0 0 0,0 0 0 0 0,0 0 0 0 0,1 0 0 0 0,-1 0 0 0 0,0 0 0 0 0,1 0 1 0 0,0 0 0 0 0,0 1 1 0 0,0-1-1 0 0,0 0 1 0 0,1 0 0 0 0,-1 0-1 0 0,0 0 1 0 0,0 0 0 0 0,0 0-1 0 0,0 0 1 0 0,1-1 0 0 0,-1 1-1 0 0,0 0 1 0 0,0 0-1 0 0,0-1 1 0 0,0 1 0 0 0,0-1-1 0 0,2-1 1 0 0,0 1 9 0 0,-1 0 0 0 0,1 0 0 0 0,-1-1 0 0 0,1 0 0 0 0,-1 1 0 0 0,4-5 0 0 0,-4 5 51 0 0,7 0 133 0 0,19-12-44 0 0,-25 12-143 0 0,6-3 12 0 0,-7 3-14 0 0,-1-1 0 0 0,1 0 1 0 0,0 0-1 0 0,-1 0 1 0 0,0 0-1 0 0,1 0 1 0 0,0-3-1 0 0,1 2 64 0 0,3-1 7 0 0,20-10 71 0 0,-17 7-91 0 0,-5 4 6 0 0,-3 3-58 0 0,1-1 0 0 0,-1 1 0 0 0,0-1 0 0 0,0 1 0 0 0,0-1 0 0 0,0 0 0 0 0,0 1 0 0 0,0-1 0 0 0,0 0 0 0 0,0 0 0 0 0,0 0 0 0 0,0 0 0 0 0,0 0 0 0 0,0 0 0 0 0,-1 0 0 0 0,2-2 0 0 0,-1 2 0 0 0,0-1 0 0 0,0 0 0 0 0,0 1 0 0 0,0-1-1 0 0,0 1 1 0 0,0-1 0 0 0,0 1 0 0 0,1-1 0 0 0,-1 1 0 0 0,2-1 0 0 0,14-12 22 0 0,-2 4 92 0 0,-13 9-96 0 0,0 0 0 0 0,0-1 0 0 0,0 1-1 0 0,0-1 1 0 0,0 0 0 0 0,0 1 0 0 0,0-1 0 0 0,2-4-1 0 0,-1 0-30 0 0,-2 4 5 0 0,0 0-1 0 0,0-1 0 0 0,0 1 0 0 0,0 0 0 0 0,1 1 1 0 0,-1-1-1 0 0,0 0 0 0 0,1 0 0 0 0,2-2 0 0 0,3-1 13 0 0,6-3 83 0 0,8-9-7 0 0,0-9-12 0 0,-20 25-22 0 0,1 0 1 0 0,0-1-52 0 0,0 1 1 0 0,0-1 0 0 0,0 0-1 0 0,0 0 1 0 0,0 0 0 0 0,-1-1-1 0 0,3-2 1 0 0,-3 4 50 0 0,31-15 129 0 0,-29 14-174 0 0,3-3-5 0 0,0-4 7 0 0,5-5 43 0 0,-5 8-42 0 0,19-10 102 0 0,32-33 38 0 0,-40 34-98 0 0,8-9 31 0 0,1-2-24 0 0,-25 23-60 0 0,11-11 0 0 0,11-9 11 0 0,-3 2 53 0 0,-15 18-32 0 0,-3 3-26 0 0,-1-1 0 0 0,1 0 1 0 0,-1 0-1 0 0,0 0 0 0 0,1 0 0 0 0,-1-1 0 0 0,0 1 1 0 0,0 0-1 0 0,0 0 0 0 0,0-1 0 0 0,1-1 1 0 0,10-13 3 0 0,27-29 54 0 0,-4 9 0 0 0,-33 34-64 0 0,5-9 0 0 0,1-6 0 0 0,5-6 54 0 0,35-75-44 0 0,-4-8 108 0 0,-41 97-99 0 0,4-7 42 0 0,12-24 0 0 0,9-8-48 0 0,-12 20 111 0 0,-13 20-112 0 0,8-29-12 0 0,-9 29 0 0 0,2-3 0 0 0,-3 9 0 0 0,5-10 0 0 0,16-30 0 0 0,-13 24 0 0 0,10-32 0 0 0,-10 31 0 0 0,-1-1 0 0 0,9-20 0 0 0,-14 34 0 0 0,6-18 0 0 0,-3 8 68 0 0,-4 12-20 0 0,0-1 1 0 0,0 1-1 0 0,-1 0 1 0 0,0 0-1 0 0,0-1 1 0 0,0-6-1 0 0,12-10-225 0 0,1-21 166 0 0,-8 3 0 0 0,-2 19 11 0 0,4-1 0 0 0,13-13 366 0 0,-20 33-508 0 0,0 0 145 0 0,0-1-1 0 0,0 1 1 0 0,0 0 0 0 0,0-1-1 0 0,0 1 1 0 0,0-1-1 0 0,-1 1 1 0 0,1-1-1 0 0,0 1 1 0 0,-1-1 0 0 0,1-2-1 0 0,1 0 47 0 0,-2 3-52 0 0,0 0-1 0 0,1 0 1 0 0,-1 0-1 0 0,1 0 1 0 0,-1 0-1 0 0,1 0 1 0 0,-1 0-1 0 0,1 0 1 0 0,0 1-1 0 0,-1-1 1 0 0,1 0-1 0 0,0 0 1 0 0,0 1-1 0 0,1-2 1 0 0,1-1-79 0 0,-2 2 16 0 0,0 0 67 0 0,1-1 22 0 0,12-4 17 0 0,-8 3-36 0 0,-1-1 1 0 0,0 1-1 0 0,0-1 0 0 0,0-1 0 0 0,0 1 0 0 0,-1 0 0 0 0,7-10 1 0 0,9-2-99 0 0,-19 15 234 0 0,18-19-361 0 0,-12 16 202 0 0,0-3 19 0 0,-1 1 0 0 0,1-1 0 0 0,-1 1 0 0 0,1 0 0 0 0,29-25 0 0 0,-34 28 0 0 0,5-2 3 0 0,6-3 5 0 0,-9 5 32 0 0,-1 2 172 0 0,22-6-475 0 0,-16 5 263 0 0,0 0 0 0 0,-3 3 11 0 0,-5-1 341 0 0,7 4-696 0 0,-2-4 325 0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14.2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171 1 1583 0 0,'0'0'344'0'0,"-1"2"-280"0"0,-10 15 54 0 0,6-13-96 0 0,-6 4 45 0 0,10-8-60 0 0,0 1 0 0 0,0 0 1 0 0,-1-1-1 0 0,1 1 0 0 0,0 0 1 0 0,0-1-1 0 0,-1 1 0 0 0,1-1 1 0 0,-1 0-1 0 0,-1 1 0 0 0,-25 13 161 0 0,28-14-163 0 0,0 0-1 0 0,-1 1 1 0 0,1-1 0 0 0,0 0-1 0 0,-1 0 1 0 0,1 1-1 0 0,0-1 1 0 0,-1 0 0 0 0,1 0-1 0 0,-1 0 1 0 0,1 0 0 0 0,-1 0-1 0 0,1 0 1 0 0,0 1-1 0 0,-1-1 1 0 0,1 0 0 0 0,-1 0-1 0 0,1 0 1 0 0,-1 0 0 0 0,1 0-1 0 0,-1-1 1 0 0,1 1-1 0 0,0 0 1 0 0,-1 0 0 0 0,1 0-1 0 0,-1 0 1 0 0,1 0 0 0 0,0-1-1 0 0,-1 1 1 0 0,1 0-1 0 0,-1 0 1 0 0,1-1 0 0 0,0 1-1 0 0,-1 0 1 0 0,-4-2 17 0 0,-2 4 25 0 0,-12 2 163 0 0,17-4-194 0 0,1 0 0 0 0,0 0 0 0 0,-1 0 0 0 0,1 0 0 0 0,0-1-1 0 0,0 1 1 0 0,-1 0 0 0 0,1-1 0 0 0,0 1 0 0 0,0-1 0 0 0,-1 1-1 0 0,1-1 1 0 0,-2-1 0 0 0,-6-3 24 0 0,7 5 4 0 0,1-1-38 0 0,0 1 1 0 0,0 0-1 0 0,1 0 0 0 0,-1 0 1 0 0,0 0-1 0 0,0 0 1 0 0,0 0-1 0 0,0 0 0 0 0,0 0 1 0 0,0 0-1 0 0,0 0 1 0 0,0 0-1 0 0,1 0 1 0 0,-1 1-1 0 0,-2 0 0 0 0,-3 3 74 0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15.0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116 15 2791 0 0,'0'0'339'0'0,"-12"-1"-190"0"0,10 1-141 0 0,1-1 0 0 0,-1 1-1 0 0,0-1 1 0 0,0 1-1 0 0,1-1 1 0 0,-1 1 0 0 0,0-1-1 0 0,1 0 1 0 0,-1 0-1 0 0,1 0 1 0 0,-1 0 0 0 0,-1-2-1 0 0,-2 1 52 0 0,4 2 31 0 0,-1-1-6 0 0,-2 1-83 0 0,-11 5 214 0 0,14-5-200 0 0,-16 2 86 0 0,2-2 25 0 0,5 0-116 0 0,0-3-10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15.5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132 4 2791 0 0,'0'0'348'0'0,"-7"-3"-66"0"0,-4 11-208 0 0,10-7-67 0 0,0 0-1 0 0,1-1 0 0 0,-1 1 0 0 0,0-1 1 0 0,0 1-1 0 0,1-1 0 0 0,-1 1 0 0 0,0-1 1 0 0,0 1-1 0 0,0-1 0 0 0,0 0 0 0 0,1 1 1 0 0,-1-1-1 0 0,0 0 0 0 0,0 0 0 0 0,0 0 1 0 0,0 0-1 0 0,0 0 0 0 0,-2 0 0 0 0,1 0 11 0 0,-11 2 87 0 0,13-2-99 0 0,-1 0-1 0 0,1 1 1 0 0,-1-1 0 0 0,1 0 0 0 0,-1 0 0 0 0,0 0 0 0 0,1 0-1 0 0,-1 0 1 0 0,1 0 0 0 0,-1 0 0 0 0,0 0 0 0 0,1 0 0 0 0,-1-1-1 0 0,1 1 1 0 0,-1 0 0 0 0,1 0 0 0 0,-1 0 0 0 0,1-1 0 0 0,-1 1-1 0 0,1 0 1 0 0,-1 0 0 0 0,1-1 0 0 0,-1 0 0 0 0,-11-6 80 0 0,9 5-49 0 0,-4-2-22 0 0,-14 4 151 0 0,10 1-99 0 0,-2-2-2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16.3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495 28 3367 0 0,'-3'-1'350'0'0,"-1"-4"-329"0"0,3 4 32 0 0,-7 4 26 0 0,6-2-47 0 0,-1 0 1 0 0,1-1-1 0 0,0 1 0 0 0,-1-1 1 0 0,1 0-1 0 0,-1 1 0 0 0,1-1 0 0 0,-1 0 1 0 0,1-1-1 0 0,-1 1 0 0 0,-4-1 1 0 0,-1-1 15 0 0,-38-2 149 0 0,37 4-126 0 0,4 0-48 0 0,0 0 0 0 0,0 0 1 0 0,0-1-1 0 0,-9-1 0 0 0,14 2-22 0 0,0 0 1 0 0,0 0-1 0 0,-1 0 1 0 0,1-1-1 0 0,0 1 0 0 0,0 0 1 0 0,0 0-1 0 0,0 0 0 0 0,-1 0 1 0 0,1 0-1 0 0,0 0 1 0 0,0 0-1 0 0,0 0 0 0 0,-1 0 1 0 0,1 0-1 0 0,0 0 0 0 0,0 0 1 0 0,0 0-1 0 0,0 0 1 0 0,-1 0-1 0 0,1 0 0 0 0,0 0 1 0 0,0 0-1 0 0,0 0 0 0 0,-1 0 1 0 0,1 0-1 0 0,0 0 0 0 0,0 0 1 0 0,0 0-1 0 0,0 1 1 0 0,-1-1-1 0 0,1 0 0 0 0,0 0 1 0 0,0 0-1 0 0,0 0 0 0 0,0 0 1 0 0,-1 1-1 0 0,1-1 3 0 0,0 1 0 0 0,-1-1-1 0 0,1 1 1 0 0,-1-1 0 0 0,1 0 0 0 0,-1 1-1 0 0,1-1 1 0 0,-1 0 0 0 0,1 1 0 0 0,-1-1-1 0 0,0 0 1 0 0,1 0 0 0 0,-1 0 0 0 0,1 1-1 0 0,-1-1 1 0 0,0 0 0 0 0,1 0-1 0 0,-1 0 1 0 0,1 0 0 0 0,-1 0 0 0 0,0 0-1 0 0,1 0 1 0 0,-1 0 0 0 0,1 0 0 0 0,-2-1-1 0 0,0 2 10 0 0,0-1 0 0 0,1 0 0 0 0,-1 0-1 0 0,0 0 1 0 0,0-1 0 0 0,0 1-1 0 0,0 0 1 0 0,0-1 0 0 0,0 1-1 0 0,1-1 1 0 0,-3 0 0 0 0,-7-2 58 0 0,3 2-27 0 0,5 0-32 0 0,1 0 1 0 0,-1 1-1 0 0,0-1 1 0 0,1 1-1 0 0,-1 0 1 0 0,-4 0-1 0 0,0-3 66 0 0,7 3-75 0 0,0-1-1 0 0,0 1 1 0 0,0 0-1 0 0,-1 0 1 0 0,1 0 0 0 0,0 0-1 0 0,0-1 1 0 0,0 1-1 0 0,-1 0 1 0 0,1 0-1 0 0,0 0 1 0 0,0 0-1 0 0,-1 0 1 0 0,1 0 0 0 0,0 0-1 0 0,0 0 1 0 0,-1 0-1 0 0,1 0 1 0 0,0 0-1 0 0,0 0 1 0 0,-1 0-1 0 0,1 0 1 0 0,0 0 0 0 0,0 0-1 0 0,-1 0 1 0 0,1 0-1 0 0,0 0 1 0 0,0 0-1 0 0,-1 0 1 0 0,1 0 0 0 0,0 1-1 0 0,-4 0 32 0 0,1-1 1 0 0,0 1-1 0 0,-1 0 0 0 0,1-1 0 0 0,-5 1 0 0 0,7-1 46 0 0,-1-1 0 0 0,-26-5 39 0 0,6 2 56 0 0,19 3-152 0 0,3 1-28 0 0,-18 2 211 0 0,17-2-150 0 0,-5 1-34 0 0,-2-1 37 0 0,-1-1 22 0 0,9 1-77 0 0,-1-1-1 0 0,1 1 1 0 0,-1 0-1 0 0,0 0 1 0 0,1 0 0 0 0,-1 0-1 0 0,1 0 1 0 0,-1 0-1 0 0,0 0 1 0 0,1 0-1 0 0,-1 0 1 0 0,1 0-1 0 0,-1 0 1 0 0,1 0-1 0 0,-1 0 1 0 0,0 1-1 0 0,-14 3 69 0 0,12-3-24 0 0,-5-1-24 0 0,8 0-22 0 0,0 0 0 0 0,-1 0 0 0 0,1 0 0 0 0,0 0 0 0 0,0 0 0 0 0,0 0 0 0 0,-1 0 0 0 0,1 0 0 0 0,0 0 0 0 0,0 0 0 0 0,-1 0 0 0 0,1 0 0 0 0,0-1 0 0 0,0 1 0 0 0,0 0 0 0 0,-1 0 0 0 0,1 0-1 0 0,0 0 1 0 0,0 0 0 0 0,0 0 0 0 0,0-1 0 0 0,-1 1 0 0 0,1 0 0 0 0,0 0 0 0 0,0 0 0 0 0,0 0 0 0 0,0-1 0 0 0,0 1 0 0 0,-1 0 0 0 0,-2-2-1 0 0,-9 6 141 0 0,10-3-57 0 0,-11-2-16 0 0,-3 4 0 0 0,3-2 9 0 0,9-2-35 0 0,-4 0-21 0 0,0 2 37 0 0,7 0 6 0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0.5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264 17 3079 0 0,'-3'-1'227'0'0,"-9"-5"-194"0"0,4 1-65 0 0,-3 1 195 0 0,0 3-70 0 0,8 4-102 0 0,2-2 14 0 0,-9 3 15 0 0,1 0 0 0 0,-21 6 0 0 0,5-2 122 0 0,14-5-73 0 0,0 0 1 0 0,0 0 0 0 0,-13 1-1 0 0,-1 3-23 0 0,21-5-17 0 0,1-1 1 0 0,-1 0 0 0 0,0 0 0 0 0,1 0-1 0 0,-1-1 1 0 0,-4 1 0 0 0,6-1-3 0 0,-1 0 0 0 0,1 0 0 0 0,0 0 0 0 0,0 1 0 0 0,0-1 0 0 0,0 1 0 0 0,1-1-1 0 0,-4 2 1 0 0,-2 1 53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0.9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 3999 0 0,'0'0'584'0'0,"2"0"-504"0"0,44-5 370 0 0,-33 3-386 0 0,-1 0-1 0 0,0 1 1 0 0,14 0-1 0 0,36 3 180 0 0,-45 0-188 0 0,1 0 0 0 0,29-3 0 0 0,-35 0-55 0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0.9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202 20 3079 0 0,'-16'-1'463'0'0,"-18"-5"-190"0"0,9 1-148 0 0,23 4-108 0 0,-1 0 0 0 0,0 0-1 0 0,0 0 1 0 0,0 1 0 0 0,0-1-1 0 0,0 1 1 0 0,0 0 0 0 0,0 0-1 0 0,0 0 1 0 0,0 0-1 0 0,0 1 1 0 0,-4 0 0 0 0,-13-2 40 0 0,-3-2 57 0 0,8 3 1 0 0,14 0-107 0 0,-1 0 0 0 0,0 0 0 0 0,1 0 0 0 0,-1 0 0 0 0,0 1 0 0 0,1-1 0 0 0,-1 1-1 0 0,1-1 1 0 0,-1 1 0 0 0,-2 1 0 0 0,-2 1 45 0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1.3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352 4 2791 0 0,'-8'-1'340'0'0,"5"1"-318"0"0,-1-1-1 0 0,1 0 0 0 0,-1 1 1 0 0,1 0-1 0 0,-1 0 0 0 0,1 0 1 0 0,-1 0-1 0 0,1 0 0 0 0,-7 2 1 0 0,-7 1-18 0 0,-8-4 115 0 0,22 1-103 0 0,0-1 0 0 0,-1 1 0 0 0,1 0 0 0 0,0 0 1 0 0,0 0-1 0 0,0 1 0 0 0,0-1 0 0 0,-5 2 0 0 0,4 0 3 0 0,-1 0 4 0 0,0 0-1 0 0,0 0 1 0 0,0-1-1 0 0,0 0 0 0 0,0 1 1 0 0,0-2-1 0 0,0 1 1 0 0,0-1-1 0 0,-1 1 1 0 0,-8-2-1 0 0,10 0-9 0 0,-1 1-1 0 0,1 0 0 0 0,-1 0 0 0 0,1 0 0 0 0,0 0 1 0 0,-1 1-1 0 0,1-1 0 0 0,-5 3 0 0 0,-9 0 14 0 0,-11 3 55 0 0,23-4-49 0 0,-1-1 1 0 0,0 1-1 0 0,0-1 0 0 0,0 0 0 0 0,0-1 1 0 0,-8 0-1 0 0,3-3 21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1.7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445 60 2527 0 0,'-4'-4'224'0'0,"4"4"-220"0"0,0-1 0 0 0,-1 1 0 0 0,1-1 0 0 0,0 1 0 0 0,-1-1 0 0 0,1 1 0 0 0,0-1 0 0 0,-1 1 0 0 0,1 0 0 0 0,-1-1 0 0 0,1 1 0 0 0,-1-1 0 0 0,1 1 0 0 0,-1 0 0 0 0,0 0 0 0 0,1-1 0 0 0,-1 1 0 0 0,1 0 0 0 0,-1 0 0 0 0,0-1 0 0 0,-3 0 16 0 0,2 0-3 0 0,0-1 0 0 0,0 1 0 0 0,0 1-1 0 0,0-1 1 0 0,0 0 0 0 0,0 0-1 0 0,0 1 1 0 0,-1-1 0 0 0,1 1-1 0 0,0 0 1 0 0,-3-1 0 0 0,-30 1 115 0 0,14 0-101 0 0,1-4 38 0 0,12 3-24 0 0,1-1-1 0 0,-17 0 1 0 0,13 1 7 0 0,7 0-37 0 0,0 1 0 0 0,0 0 0 0 0,-1 0 0 0 0,-7 1 0 0 0,-35 0 134 0 0,2-7 11 0 0,37 7-134 0 0,2-1 8 0 0,1 0-1 0 0,-1 0 0 0 0,1 0 1 0 0,-1-1-1 0 0,-8-1 1 0 0,-7-6-12 0 0,12 6 37 0 0,-1 2 6 0 0,9 0-57 0 0,0 0-1 0 0,-1 1 1 0 0,1-1-1 0 0,0 0 0 0 0,-1 0 1 0 0,1-1-1 0 0,0 1 1 0 0,-1 0-1 0 0,1 0 0 0 0,0-1 1 0 0,0 1-1 0 0,-1-1 0 0 0,1 1 1 0 0,-2-2-1 0 0,2 2 4 0 0,0-1 0 0 0,-1 0-1 0 0,1 1 1 0 0,0 0 0 0 0,0-1 0 0 0,-1 1-1 0 0,1 0 1 0 0,0-1 0 0 0,0 1 0 0 0,-1 0-1 0 0,1 0 1 0 0,0 0 0 0 0,-1 0 0 0 0,-1 0-1 0 0,-8 0 57 0 0,3-3-54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2.1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317 11 1807 0 0,'-3'1'134'0'0,"-1"1"-124"0"0,0-1 0 0 0,0 1 0 0 0,0-1 0 0 0,0 0 0 0 0,-1 0 0 0 0,1 0 0 0 0,-9 0 0 0 0,9 0 1 0 0,-1-1 0 0 0,1 0 0 0 0,-1 0 0 0 0,1 0 0 0 0,-1-1 0 0 0,1 0 0 0 0,-5-1 0 0 0,-17 0 109 0 0,16 0-84 0 0,-1 1 0 0 0,-19-1 1 0 0,25 2-31 0 0,1 0 0 0 0,0-1 0 0 0,-1 1 0 0 0,1-1 0 0 0,0 0 0 0 0,-1 0 0 0 0,-6-2 0 0 0,-1-1 48 0 0,9 4-52 0 0,1 1 7 0 0,-2-1 5 0 0,1 0-1 0 0,0 0 1 0 0,-1 1-1 0 0,1-1 0 0 0,-7 3 1 0 0,9-3-11 0 0,0 0 1 0 0,0 1 0 0 0,1-1-1 0 0,-1 0 1 0 0,0 0 0 0 0,0 0-1 0 0,0 0 1 0 0,0 0-1 0 0,0 0 1 0 0,0 0 0 0 0,0 0-1 0 0,0 0 1 0 0,0 0 0 0 0,-1-1-1 0 0,-7 0 50 0 0,-26-2 65 0 0,25 2-108 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2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106 10 2271 0 0,'-2'0'167'0'0,"-19"0"-82"0"0,14 1-26 0 0,0-1 0 0 0,0 1 0 0 0,-9-2 0 0 0,11 0-69 0 0,0 1 24 0 0,1 0 0 0 0,0-1 0 0 0,0 0 1 0 0,1 0-1 0 0,-8-2 0 0 0,1-1 39 0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3.2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627 6 1807 0 0,'-3'-4'144'0'0,"-3"3"-64"0"0,-1 1-6 0 0,0 0-1 0 0,0 1 0 0 0,0 0 1 0 0,0 0-1 0 0,-11 4 0 0 0,12-3 6 0 0,-11 1 92 0 0,-1 1-77 0 0,18-4-93 0 0,-6 2 74 0 0,5-3-62 0 0,0 1 1 0 0,0-1-1 0 0,-1 1 1 0 0,1-1-1 0 0,0 1 1 0 0,0 0-1 0 0,-1 0 1 0 0,1 0-1 0 0,0 0 1 0 0,0 0-1 0 0,-1 0 1 0 0,-1 0-1 0 0,-6-1 40 0 0,3 0-15 0 0,1 0 0 0 0,-1 1 0 0 0,0 0 0 0 0,1 0 0 0 0,-1 0 0 0 0,-5 2 0 0 0,-12-3 128 0 0,21 1-158 0 0,1 0 0 0 0,-1 0 0 0 0,1 1 0 0 0,-1-1 0 0 0,1 0 0 0 0,-1 0 0 0 0,1 1 0 0 0,-1-1 0 0 0,1 1 0 0 0,-1-1 0 0 0,-1 2 0 0 0,-2 0 59 0 0,3-2-54 0 0,-1-2-15 0 0,-23 0 174 0 0,15 1-79 0 0,-17 2 63 0 0,26-2-141 0 0,-1 1 1 0 0,0 0-1 0 0,0 0 1 0 0,0 1-1 0 0,0-1 0 0 0,0 0 1 0 0,1 1-1 0 0,-1 0 1 0 0,-4 1-1 0 0,-5 2 84 0 0,11-4-89 0 0,0 1 0 0 0,0-1-1 0 0,0 0 1 0 0,0 1-1 0 0,0-1 1 0 0,0 0-1 0 0,0 0 1 0 0,0 0 0 0 0,0 0-1 0 0,0 0 1 0 0,0 0-1 0 0,0 0 1 0 0,0 0-1 0 0,0 0 1 0 0,0 0 0 0 0,0 0-1 0 0,0-1 1 0 0,0 1-1 0 0,0 0 1 0 0,0-1-1 0 0,-1 0 1 0 0,-1 0 26 0 0,2 1 29 0 0,-1 0-11 0 0,-1 0-45 0 0,-1 0 1 0 0,1 0-1 0 0,-1 0 1 0 0,1 0-1 0 0,0-1 1 0 0,-7-1-1 0 0,-2-2 79 0 0,6 4-9 0 0,-9 2 50 0 0,7 0-56 0 0,6-2-59 0 0,1 1 0 0 0,0-1 0 0 0,-1 1 0 0 0,1-1 0 0 0,-1 1 0 0 0,1-1 0 0 0,-1 0 0 0 0,1 0 0 0 0,-1 0 0 0 0,1 0 0 0 0,-1 0 0 0 0,1 0 0 0 0,-1-1-1 0 0,1 1 1 0 0,-2-1 0 0 0,-2 2 46 0 0,-3 2-32 0 0,3-2 52 0 0,-3-2 11 0 0,-6-3 55 0 0,10 3-111 0 0,1 0 0 0 0,-1 1 1 0 0,0-1-1 0 0,1 1 0 0 0,-1 0 1 0 0,1 0-1 0 0,-1 0 0 0 0,0 0 0 0 0,-6 2 1 0 0,7-2-28 0 0,-3 2 25 0 0,1 0 12 0 0,2-2 15 0 0,-5-1 12 0 0,6 1 0 0 0,0 0-1 0 0,-7 0-6 0 0,1 2-1 0 0,6-1 2 0 0,1-2-8 0 0,-10-2-16 0 0,9 2-29 0 0,-4-3 28 0 0,5 3 18 0 0,0 0-4 0 0,-4-3-45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42.7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96 22 2039 0 0,'0'0'164'0'0,"-8"-14"200"0"0,6 10-223 0 0,0 1 336 0 0,-3 13-177 0 0,-2 12-159 0 0,4-13-114 0 0,2-6 37 0 0,0-1-102 0 0,1-2 49 0 0,0 0 0 0 0,0 1 1 0 0,0-1-1 0 0,-1 0 0 0 0,1 0 1 0 0,0 0-1 0 0,0 1 0 0 0,0-1 1 0 0,0 0-1 0 0,0 0 1 0 0,0 0-1 0 0,0 1 0 0 0,0-1 1 0 0,0 0-1 0 0,-1 0 0 0 0,1 0 1 0 0,0 1-1 0 0,0-1 0 0 0,0 0 1 0 0,0 0-1 0 0,-1 0 0 0 0,1 0 1 0 0,0 0-1 0 0,0 0 0 0 0,0 1 1 0 0,-1-1-1 0 0,1 0 0 0 0,0 0 1 0 0,0 0-1 0 0,0 0 0 0 0,-1 0 1 0 0,1 0-1 0 0,0 0 0 0 0,0 0 1 0 0,-1 0-1 0 0,1 0 0 0 0,0 0 1 0 0,0 0-1 0 0,0 0 0 0 0,-1 0 1 0 0,1 0-1 0 0,0 0 0 0 0,0 0 1 0 0,-1 0-1 0 0,1-1 1 0 0,0 1-1 0 0,0 0 0 0 0,0 0 1 0 0,-1 0-1 0 0,1 0 0 0 0,0 0 1 0 0,0 0-1 0 0,0-1 0 0 0,0 1 1 0 0,-1 0-1 0 0,1 0 0 0 0,0 0 1 0 0,0 0-1 0 0,0-1 0 0 0,0 1 1 0 0,0 0-1 0 0,0 0 0 0 0,0-1 1 0 0,0 1-1 0 0,0 0 0 0 0,-1 0 1 0 0,1 0-1 0 0,0-1 0 0 0,0 1 1 0 0,0-1 17 0 0,0 0 0 0 0,-1 0 0 0 0,1 0 0 0 0,0 0 0 0 0,0 0 0 0 0,0 0 0 0 0,-1-1 0 0 0,1 1 0 0 0,0 0 0 0 0,1 0 0 0 0,-1 0 0 0 0,0 0 0 0 0,0 0 0 0 0,0 0 0 0 0,1-1 0 0 0,0-2 3 0 0,1 0 0 0 0,0 1-1 0 0,0-1 1 0 0,0 1 0 0 0,4-5 479 0 0,-5 8-502 0 0,-1 1-1 0 0,0-1 0 0 0,0 1 1 0 0,0-1-1 0 0,0 1 0 0 0,0 0 0 0 0,1-1 1 0 0,-1 1-1 0 0,0-1 0 0 0,0 1 1 0 0,1-1-1 0 0,-1 0 0 0 0,0 1 1 0 0,1-1-1 0 0,-1 1 0 0 0,1 0 0 0 0,0-1 3 0 0,0 1-1 0 0,-1 0 0 0 0,1-1 0 0 0,-1 1 0 0 0,1 0 0 0 0,-1 0 1 0 0,1-1-1 0 0,-1 1 0 0 0,1 0 0 0 0,-1 0 0 0 0,0 0 0 0 0,1 0 0 0 0,-1 0 1 0 0,0 0-1 0 0,1 8 75 0 0,-1-7-13 0 0,0 1-8 0 0,-1 1-32 0 0,0 0 1 0 0,0 0-1 0 0,0 0 0 0 0,0-1 0 0 0,-1 1 0 0 0,1 0 1 0 0,-1-1-1 0 0,0 1 0 0 0,0-1 0 0 0,0 0 1 0 0,-4 4-1 0 0,5-5-48 0 0,0-1 40 0 0,0 0-1 0 0,0 0 1 0 0,1-1 0 0 0,-1 1-1 0 0,0 0 1 0 0,0-1 0 0 0,0 1 0 0 0,0 0-1 0 0,0-1 1 0 0,0 0 0 0 0,0 1-1 0 0,0-1 1 0 0,0 1 0 0 0,0-1-1 0 0,0 0 1 0 0,0 0 0 0 0,-2 1-1 0 0,3-1-19 0 0,-1 0-1 0 0,1 0 0 0 0,0-1 0 0 0,0 1 0 0 0,0 0 0 0 0,-1 0 1 0 0,1 0-1 0 0,0 0 0 0 0,0 0 0 0 0,0 0 0 0 0,-1 0 0 0 0,1 0 1 0 0,0 0-1 0 0,0 0 0 0 0,0 0 0 0 0,-1-1 0 0 0,1 1 0 0 0,0 0 1 0 0,0 0-1 0 0,0 0 0 0 0,0 0 0 0 0,0-1 0 0 0,-1 1 0 0 0,1 0 1 0 0,0 0-1 0 0,0 0 0 0 0,0 0 0 0 0,0-1 0 0 0,0 1 1 0 0,-7-8 76 0 0,7 7-76 0 0,0 1-1 0 0,-1 0 0 0 0,1-1 0 0 0,0 1 1 0 0,-1 0-1 0 0,1-1 0 0 0,0 1 0 0 0,0-1 1 0 0,0 1-1 0 0,-1 0 0 0 0,1-1 0 0 0,0 1 1 0 0,0-1-1 0 0,0 1 0 0 0,0 0 0 0 0,0-1 1 0 0,0 1-1 0 0,0-1 0 0 0,0 1 0 0 0,0-1 1 0 0,0 1-1 0 0,0-1 0 0 0,0 1 0 0 0,0-1 1 0 0,1-10 90 0 0,-1 7-3 0 0,2-5-16 0 0,0 5 10 0 0,2-5-16 0 0,1-1-5 0 0,-2 7 6 0 0,3-1 20 0 0,-4 3 1 0 0,0 2-32 0 0,-1-1-56 0 0,9 5 117 0 0,2 15 21 0 0,-12-20-133 0 0,1 1-5 0 0,-1-1 1 0 0,0 1-1 0 0,0-1 0 0 0,1 1 1 0 0,-1-1-1 0 0,0 1 0 0 0,0-1 1 0 0,0 1-1 0 0,1-1 1 0 0,-1 1-1 0 0,0-1 0 0 0,0 1 1 0 0,0-1-1 0 0,0 1 1 0 0,0-1-1 0 0,0 1 0 0 0,0-1 1 0 0,0 1-1 0 0,0-1 0 0 0,-1 1 1 0 0,1 0-1 0 0,-2 13 80 0 0,1-10-19 0 0,-3 4-34 0 0,-7 7 49 0 0,10-13-61 0 0,0 1 0 0 0,-1-1 0 0 0,0 0 0 0 0,1 0 0 0 0,-1 0-1 0 0,0-1 1 0 0,0 1 0 0 0,0 0 0 0 0,0-1 0 0 0,-1 1 0 0 0,1-1-1 0 0,0 0 1 0 0,-1 0 0 0 0,1 0 0 0 0,-4 1 0 0 0,4-1 48 0 0,1-2 1 0 0,-4-1-42 0 0,2 0 34 0 0,-2-4 6 0 0,4 5-59 0 0,1 0-1 0 0,-1 0 1 0 0,1 1-1 0 0,0-1 1 0 0,-1 0-1 0 0,1 0 1 0 0,0 1-1 0 0,0-1 1 0 0,-1 0-1 0 0,1 0 1 0 0,0 0-1 0 0,0 0 1 0 0,0 1-1 0 0,0-1 1 0 0,0 0-1 0 0,0 0 1 0 0,0 0-1 0 0,1 0 1 0 0,-1-2 7 0 0,-1-2-4 0 0,1 4-3 0 0,0-1 1 0 0,0 1-1 0 0,0-1 0 0 0,1 0 0 0 0,-1 1 0 0 0,0-1 0 0 0,1 1 0 0 0,-1 0 0 0 0,0-1 1 0 0,1 1-1 0 0,0-1 0 0 0,1-2 0 0 0,2-5 66 0 0,0 3-6 0 0,-3 6-62 0 0,-1 0 0 0 0,1-1 0 0 0,0 1 0 0 0,0-1 0 0 0,0 1 0 0 0,0-1 0 0 0,0 1 0 0 0,-1-1 0 0 0,1 0 0 0 0,0 1 0 0 0,0-1 0 0 0,-1 0 0 0 0,1 0-1 0 0,-1 1 1 0 0,2-3 0 0 0,-1 3 4 0 0,-1-1 0 0 0,1 0-1 0 0,0 1 1 0 0,0-1 0 0 0,0 0-1 0 0,0 1 1 0 0,0-1 0 0 0,0 1-1 0 0,0 0 1 0 0,0-1 0 0 0,0 1 0 0 0,0 0-1 0 0,0-1 1 0 0,0 1 0 0 0,0 0-1 0 0,0 0 1 0 0,0 0 0 0 0,0 0-1 0 0,0 0 1 0 0,1 0 0 0 0,-1 0-1 0 0,0 1 1 0 0,0-1 0 0 0,1 1-1 0 0,5 2 57 0 0,-4 0 0 0 0,1 7-10 0 0,-4-8-45 0 0,0 4-11 0 0,-9 11 69 0 0,7-12-34 0 0,0-2-21 0 0,1 0 0 0 0,-1-1 0 0 0,0 0 0 0 0,0 1 0 0 0,0-1-1 0 0,0 0 1 0 0,0 0 0 0 0,-5 3 0 0 0,-2 2 47 0 0,1-3 6 0 0,6-4 1 0 0,1-1 6 0 0,-5-4 4 0 0,5 1-10 0 0,0-3-2 0 0,1 6-61 0 0,-1 1 0 0 0,1 0 0 0 0,0-1 0 0 0,0 1 0 0 0,0-1 0 0 0,0 1-1 0 0,0-1 1 0 0,0 1 0 0 0,0-1 0 0 0,0 1 0 0 0,0-1 0 0 0,0 1 0 0 0,0-1-1 0 0,1 1 1 0 0,-1-1 0 0 0,0 1 0 0 0,0 0 0 0 0,0-1 0 0 0,1 1 0 0 0,-1-1 0 0 0,1 0-1 0 0,5-11 10 0 0,-3 9 41 0 0,6-1 13 0 0,-8 4-64 0 0,0-1 1 0 0,-1 1-1 0 0,1 0 1 0 0,0-1-1 0 0,-1 1 1 0 0,1 0 0 0 0,0 0-1 0 0,-1 0 1 0 0,1-1-1 0 0,0 1 1 0 0,0 0-1 0 0,-1 0 1 0 0,1 0-1 0 0,0 0 1 0 0,-1 1 0 0 0,1-1-1 0 0,0 0 1 0 0,0 0-1 0 0,-1 0 1 0 0,1 0-1 0 0,0 1 1 0 0,-1-1-1 0 0,2 1 1 0 0,-2-1 0 0 0,0 0 1 0 0,0 0-1 0 0,0 0 1 0 0,0 0-1 0 0,0 0 1 0 0,0 0-1 0 0,1 0 1 0 0,-1 0-1 0 0,0 0 1 0 0,0 0-1 0 0,0 0 1 0 0,0 0-1 0 0,0 0 0 0 0,0 0 1 0 0,0 0-1 0 0,0 0 1 0 0,0 0-1 0 0,1 0 1 0 0,-1 0-1 0 0,0 0 1 0 0,0 0-1 0 0,0 0 1 0 0,0 0-1 0 0,0 0 1 0 0,0 0-1 0 0,0 0 0 0 0,0 0 1 0 0,0 0-1 0 0,1 0 1 0 0,-1 0-1 0 0,0 0 1 0 0,0 0-1 0 0,0 0 1 0 0,0 0-1 0 0,0 0 1 0 0,0 0-1 0 0,0 0 1 0 0,0 0-1 0 0,0 0 0 0 0,0-1 1 0 0,0 1-1 0 0,0 0 1 0 0,0 0-1 0 0,1 0 1 0 0,-1 0-1 0 0,0 0 1 0 0,0 0-3 0 0,-1 0 0 0 0,1 0 1 0 0,0 0-1 0 0,0 0 1 0 0,0 0-1 0 0,0 0 0 0 0,0 0 1 0 0,0 0-1 0 0,0 0 0 0 0,-1 1 1 0 0,1-1-1 0 0,0 0 1 0 0,0 0-1 0 0,0 0 0 0 0,0 0 1 0 0,0 0-1 0 0,0 0 0 0 0,0 0 1 0 0,0 0-1 0 0,0 1 1 0 0,0-1-1 0 0,0 0 0 0 0,0 0 1 0 0,0 0-1 0 0,0 0 0 0 0,0 0 1 0 0,0 0-1 0 0,0 1 1 0 0,0-1-1 0 0,0 0 0 0 0,0 0 1 0 0,0 0-1 0 0,0 0 0 0 0,0 0 1 0 0,0 0-1 0 0,0 1 1 0 0,0-1-1 0 0,0 0 0 0 0,0 0 1 0 0,0 0-1 0 0,0 0 0 0 0,0 0 1 0 0,1 4 24 0 0,-8 9-17 0 0,6-11 9 0 0,-2 1 49 0 0,-10 3-13 0 0,10-7-11 0 0,-3-4-21 0 0,5 5-16 0 0,0-1 0 0 0,1 0-1 0 0,-1 1 1 0 0,0-1 0 0 0,1 1-1 0 0,-1-1 1 0 0,0 0 0 0 0,1 1 0 0 0,-1-1-1 0 0,1 0 1 0 0,-1 0 0 0 0,1 0-1 0 0,0 1 1 0 0,-1-2 0 0 0,2-5 88 0 0,0 6-86 0 0,2-1-8 0 0,7 7 0 0 0,-7-3 8 0 0,10 10 38 0 0,-12-11-38 0 0,-1-1-6 0 0,0 0 0 0 0,1 0 0 0 0,-1 1 1 0 0,0-1-1 0 0,0 0 0 0 0,1 0 0 0 0,-1 1 0 0 0,0-1 0 0 0,0 0 0 0 0,0 0 1 0 0,1 1-1 0 0,-1-1 0 0 0,0 0 0 0 0,0 0 0 0 0,0 1 0 0 0,0-1 0 0 0,0 0 1 0 0,0 1-1 0 0,1-1 0 0 0,-1 0 0 0 0,0 1 0 0 0,0-1 0 0 0,0 0 0 0 0,0 1 1 0 0,0 0-1 0 0,-4 8 8 0 0,-3 4-12 0 0,3-11 5 0 0,3-2 7 0 0,-3 4 43 0 0,-2-1-49 0 0,-5 2 46 0 0,3-2-29 0 0,6-2 288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5:44.1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 1807 0 0,'1'-2'112'0'0,"-2"2"-99"0"0,1 0 0 0 0,0 0 1 0 0,0 0-1 0 0,0 0 0 0 0,0 0 1 0 0,0 0-1 0 0,0-1 0 0 0,0 1 1 0 0,0 0-1 0 0,0 0 0 0 0,0 0 1 0 0,0 0-1 0 0,0 0 0 0 0,0 0 1 0 0,0-1-1 0 0,0 1 1 0 0,0 0-1 0 0,0 0 0 0 0,0 0 1 0 0,0 0-1 0 0,0 0 0 0 0,0 0 1 0 0,0-1-1 0 0,0 1 0 0 0,0 0 1 0 0,1 0-1 0 0,-1 0 0 0 0,0 0 1 0 0,0 0-1 0 0,0 0 0 0 0,0 0 1 0 0,0 0-1 0 0,0-1 0 0 0,0 1 1 0 0,0 0-1 0 0,0 0 0 0 0,1 0 1 0 0,-1 0-1 0 0,0 0 0 0 0,0 0 1 0 0,0 0-1 0 0,0 0 0 0 0,0 0 1 0 0,0 0-1 0 0,0 0 1 0 0,1 0-1 0 0,-1 0 0 0 0,0 0 1 0 0,0 0-1 0 0,0 0 0 0 0,0 0 1 0 0,0 0-1 0 0,0 0 0 0 0,1 0 1 0 0,-1 0-1 0 0,0 0 0 0 0,0 0 1 0 0,0 0-1 0 0,0 0 0 0 0,0 0 1 0 0,0 0-1 0 0,1 0 0 0 0,-1 0 1 0 0,0 0-1 0 0,0 1 0 0 0,0-1 1 0 0,0 0-1 0 0,0 0 83 0 0,1 0-92 0 0,-1 1 0 0 0,0-1 1 0 0,0 0-1 0 0,1 0 0 0 0,-1 1 0 0 0,0-1 0 0 0,0 1 0 0 0,0-1 0 0 0,1 0 1 0 0,-1 1-1 0 0,0-1 0 0 0,0 0 0 0 0,0 1 0 0 0,0-1 0 0 0,0 1 0 0 0,0-1 1 0 0,0 1-1 0 0,0-1 0 0 0,0 0 0 0 0,0 1 0 0 0,0 0 0 0 0,2 16 94 0 0,-2-16 94 0 0,0 12-80 0 0,0-1 1051 0 0,4-15-1080 0 0,-4 2-69 0 0,0 1-1 0 0,0 0 1 0 0,0-1 0 0 0,0 1-1 0 0,0 0 1 0 0,1 0 0 0 0,-1-1 0 0 0,0 1-1 0 0,0 0 1 0 0,0 0 0 0 0,0-1 0 0 0,1 1-1 0 0,-1 0 1 0 0,0 0 0 0 0,0 0-1 0 0,1 0 1 0 0,-1-1 0 0 0,0 1 0 0 0,0 0-1 0 0,1 0 1 0 0,-1 0 0 0 0,0 0 0 0 0,0 0-1 0 0,1 0 1 0 0,-1 0 0 0 0,1-1-1 0 0,-1 1 2 0 0,0 0-1 0 0,1 0 0 0 0,-1 0 1 0 0,0 0-1 0 0,0 0 0 0 0,1 0 0 0 0,-1 0 1 0 0,0 0-1 0 0,0 0 0 0 0,1 0 1 0 0,-1 0-1 0 0,0 0 0 0 0,0 0 0 0 0,1 0 1 0 0,-1 0-1 0 0,0 1 0 0 0,0-1 1 0 0,1 0-1 0 0,-1 0 0 0 0,0 0 0 0 0,0 0 1 0 0,0 0-1 0 0,1 0 0 0 0,-1 1 1 0 0,0-1-1 0 0,0 0 0 0 0,0 0 0 0 0,1 0 1 0 0,-1 1-1 0 0,0-1 0 0 0,0 0 1 0 0,0 0-1 0 0,0 0 0 0 0,0 1 0 0 0,1-1 1 0 0,-1 12 621 0 0,0-6-763 0 0,0-5 538 0 0,-5-20 169 0 0,5 18-583 0 0,0-1 34 0 0,0 0 0 0 0,0 0 0 0 0,0 0-1 0 0,1-1 1 0 0,-1 1 0 0 0,1 0 0 0 0,-1 0 0 0 0,1 0 0 0 0,1-2 495 0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5.3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321 9 3079 0 0,'0'0'-34'0'0,"0"0"0"0"0,0-1 0 0 0,1 1 1 0 0,-1 0-1 0 0,0 0 0 0 0,0-1 0 0 0,0 1 0 0 0,0 0 0 0 0,0 0 0 0 0,-1 0 0 0 0,1-1 0 0 0,0 1 0 0 0,0 0 0 0 0,0 0 0 0 0,0-1 0 0 0,0 1 0 0 0,0 0 0 0 0,0 0 0 0 0,0 0 0 0 0,0-1 0 0 0,0 1 0 0 0,-1 0 0 0 0,1 0 0 0 0,0 0 0 0 0,0 0 0 0 0,0-1 0 0 0,0 1 0 0 0,-1 0 0 0 0,1 0 0 0 0,0 0 0 0 0,0 0 0 0 0,0 0 0 0 0,-1 0 0 0 0,1-1 0 0 0,0 1 0 0 0,0 0 0 0 0,0 0 0 0 0,-1 0 0 0 0,1 0 0 0 0,-10 4 162 0 0,-1-1 5 0 0,6-4-131 0 0,0 1 0 0 0,0 0 0 0 0,0 0 0 0 0,0 0 0 0 0,0 0 1 0 0,0 1-1 0 0,0 0 0 0 0,1 0 0 0 0,-9 3 0 0 0,9-3 20 0 0,1 0-1 0 0,-1 0 1 0 0,1 0-1 0 0,0-1 1 0 0,-1 0-1 0 0,1 0 1 0 0,-1 1-1 0 0,1-2 1 0 0,-1 1-1 0 0,-4-1 0 0 0,-18-1 236 0 0,6 4-86 0 0,13 0-107 0 0,0-1 0 0 0,0-1-1 0 0,-1 0 1 0 0,1 0 0 0 0,0 0-1 0 0,0-1 1 0 0,-1 0 0 0 0,-9-2-1 0 0,-11-2 33 0 0,27 4-79 0 0,0 0-1 0 0,0 1 0 0 0,0 0 1 0 0,-1-1-1 0 0,1 1 0 0 0,0 0 1 0 0,0-1-1 0 0,-1 1 0 0 0,1 0 1 0 0,-2 0-1 0 0,-21-2 92 0 0,16-2-108 0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5.7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349 45 2703 0 0,'-7'-1'194'0'0,"-19"-2"52"0"0,0-2 0 0 0,-43-13 0 0 0,66 17-239 0 0,-5-1 41 0 0,1 1 0 0 0,0 0 0 0 0,-1 0 0 0 0,-11 0 0 0 0,-17-1 109 0 0,-8 1-7 0 0,24 3-75 0 0,18-1-64 0 0,-1-1 1 0 0,1 1-1 0 0,-1-1 0 0 0,0 0 1 0 0,1 0-1 0 0,-1 0 0 0 0,0 0 1 0 0,-2-1-1 0 0,-28-5 129 0 0,23 2-127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1.3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1 5039 0 0,'0'0'532'0'0,"0"2"-474"0"0,2 8 36 0 0,-1 1 0 0 0,-1 0-1 0 0,-1 12 1 0 0,1 20-11 0 0,-4-4 47 0 0,3 10 24 0 0,1-46-94 0 0,5 4 12 0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6.0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388 0 3079 0 0,'-91'3'524'0'0,"25"-3"-346"0"0,5 1-52 0 0,9-2 17 0 0,3 3-50 0 0,29-2 62 0 0,14 0-130 0 0,0 0 0 0 0,1 0 0 0 0,-1 0 0 0 0,-11 3 0 0 0,9-2-25 0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6.4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226 12 2791 0 0,'-15'0'248'0'0,"-14"-4"-150"0"0,8 1 45 0 0,-19 1 0 0 0,1 0 57 0 0,20 1-136 0 0,-24 3 0 0 0,33 0-53 0 0,1 1 42 0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6.7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192 24 2527 0 0,'-16'-3'316'0'0,"4"2"-210"0"0,-20-5 110 0 0,29 5-207 0 0,0-1-8 0 0,-13 0 63 0 0,-59-7 192 0 0,53 10-192 0 0,10-2-64 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7.0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236 31 1807 0 0,'-5'0'160'0'0,"3"0"-150"0"0,0 0 0 0 0,1 0-1 0 0,-1 0 1 0 0,0 0-1 0 0,1-1 1 0 0,-1 1-1 0 0,0 0 1 0 0,1-1-1 0 0,-4 0 1 0 0,-20-6 140 0 0,19 7-111 0 0,4-1-23 0 0,-1 1 1 0 0,1-1-1 0 0,0 1 0 0 0,-1-1 0 0 0,1 0 0 0 0,0 0 0 0 0,-1 0 0 0 0,-2-2 0 0 0,0 1-2 0 0,0 0 1 0 0,-1 0 0 0 0,1 1-1 0 0,0-1 1 0 0,-1 2 0 0 0,1-1-1 0 0,-1 0 1 0 0,1 1 0 0 0,-11 1-1 0 0,13-2 4 0 0,-17 5 28 0 0,-10 0 30 0 0,27-3-68 0 0,1-1-1 0 0,0 0 0 0 0,0 0 1 0 0,0 0-1 0 0,0-1 0 0 0,0 1 0 0 0,-4-2 1 0 0,0 1 4 0 0,-5-2 41 0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7.4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367 31 2039 0 0,'-1'0'154'0'0,"-98"-22"295"0"0,54 19-321 0 0,26 3-61 0 0,5 1-27 0 0,14-1-40 0 0,-27-4 88 0 0,-1 2 0 0 0,-37 2 0 0 0,6 9 50 0 0,50-9-138 0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7.8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135 17 3079 0 0,'-1'-1'227'0'0,"-1"1"-221"0"0,-1-1-1 0 0,0 0 0 0 0,1 1 1 0 0,-1 0-1 0 0,0 0 0 0 0,0 0 1 0 0,-4 0-1 0 0,0 1-23 0 0,6-1-75 0 0,-1 0 20 0 0,-1-1 63 0 0,-27-3 60 0 0,14 4-39 0 0,15-1-12 0 0,-14-1 12 0 0,9 0 14 0 0,5 1-23 0 0,0 0 0 0 0,-1 1 1 0 0,1-1-1 0 0,0 1 1 0 0,-1 0-1 0 0,1-1 0 0 0,0 1 1 0 0,-1 0-1 0 0,1 0 1 0 0,-1 0-1 0 0,-1 0 0 0 0,-5 1-2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28.1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464 21 2039 0 0,'-2'-1'23'0'0,"1"0"0"0"0,-1 0 0 0 0,0 0 0 0 0,0 0 0 0 0,0 0 0 0 0,0 1 0 0 0,0-1 0 0 0,0 1 0 0 0,0-1 0 0 0,0 1 0 0 0,-1 0 0 0 0,1 0 0 0 0,-4 0 0 0 0,-9-1 81 0 0,-4 2-10 0 0,-19-5 64 0 0,26 5-124 0 0,0-2 0 0 0,1 1 0 0 0,-1-2 0 0 0,-15-3 0 0 0,9 4 69 0 0,10 1-72 0 0,-15 3-9 0 0,-15-1 50 0 0,19-3-2 0 0,18 1-65 0 0,-1-1 0 0 0,1 1 0 0 0,0 0 0 0 0,-1 0 0 0 0,1 0 0 0 0,-1 0 0 0 0,1 0 0 0 0,-1 0 0 0 0,1 0 0 0 0,0 0 0 0 0,-1 1 0 0 0,-2 0 0 0 0,4-1-3 0 0,0 0 0 0 0,-1 0 0 0 0,1 1 0 0 0,0-1 0 0 0,-1 0 1 0 0,1 0-1 0 0,0 0 0 0 0,-1 0 0 0 0,1 0 0 0 0,-1 0 0 0 0,1 0 0 0 0,0 0 0 0 0,-1 0 0 0 0,1 0 0 0 0,0 0 0 0 0,-1 0 0 0 0,1 0 0 0 0,-1 0 0 0 0,1 0 0 0 0,0 0 1 0 0,-1 0-1 0 0,1 0 0 0 0,0 0 0 0 0,-1 0 0 0 0,0-1 0 0 0,1 1 1 0 0,-1-1-1 0 0,0 1 1 0 0,0 0 0 0 0,0 0 0 0 0,1 0 0 0 0,-1-1 0 0 0,0 1-1 0 0,0 0 1 0 0,0 0 0 0 0,0 0 0 0 0,1 0 0 0 0,-1 0-1 0 0,0 1 1 0 0,0-1 0 0 0,0 0 0 0 0,0 0 0 0 0,1 0-1 0 0,-1 1 1 0 0,0-1 0 0 0,0 0 0 0 0,1 1 0 0 0,-1-1-1 0 0,0 1 1 0 0,0 0 0 0 0,0-1 10 0 0,-5 2 40 0 0,-12 0 13 0 0,-4 1 11 0 0,16-2-57 0 0,-21 0 78 0 0,-20-7 198 0 0,45 5-158 0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2.41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4 41 2527 0 0,'10'-34'198'0'0,"-7"27"28"0"0,-3 9-160 0 0,-1 11 32 0 0,1 0 0 0 0,-2 0 1 0 0,1 0-1 0 0,-2-1 1 0 0,-4 17-1 0 0,5-22-54 0 0,1-4-25 0 0,1-1 0 0 0,0 1 0 0 0,0 0 0 0 0,0-1 0 0 0,1 1 0 0 0,-1 0 0 0 0,0-1-1 0 0,1 1 1 0 0,1 3 0 0 0,1 5 34 0 0,-3-10 16 0 0,2 11 84 0 0,1 6-129 0 0,0-7 36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2.75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 0 3367 0 0,'0'0'258'0'0,"0"1"-166"0"0,1 7-53 0 0,0 0 0 0 0,-1-1 0 0 0,1 1 0 0 0,-2 11 1 0 0,0-14-8 0 0,1 1 0 0 0,0-1 0 0 0,0 0 1 0 0,1 6-1 0 0,-1-8 11 0 0,-2 4-21 0 0,0 4 37 0 0,1-9-61 0 0,2 12 59 0 0,-1-6-47 0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3.09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 0 3079 0 0,'-1'2'22'0'0,"0"0"0"0"0,1 0 0 0 0,-1-1-1 0 0,1 1 1 0 0,-1 0 0 0 0,1 0-1 0 0,0 0 1 0 0,0-1 0 0 0,0 1 0 0 0,0 0-1 0 0,0 0 1 0 0,0 3 0 0 0,0 6 47 0 0,-1-2-18 0 0,0-1 0 0 0,1 1 0 0 0,0 0 0 0 0,1 9 0 0 0,5 55 366 0 0,-7-35-270 0 0,1-36-104 0 0,1 4-21 0 0,-1-3 26 0 0,0 5-36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1.6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5407 0 0,'0'0'-11'0'0,"1"1"-1"0"0,-1-1 1 0 0,0 1-1 0 0,0-1 0 0 0,0 1 1 0 0,1-1-1 0 0,-1 1 1 0 0,0-1-1 0 0,0 1 0 0 0,0-1 1 0 0,0 1-1 0 0,0-1 1 0 0,0 1-1 0 0,0-1 1 0 0,0 1-1 0 0,0-1 0 0 0,0 1 1 0 0,0 0-1 0 0,0-1 1 0 0,0 1-1 0 0,-1-1 0 0 0,1 1 1 0 0,-1 2-91 0 0,1 9-179 0 0,1 2 320 0 0,3 11 98 0 0,2 18 24 0 0,-2-2 53 0 0,0-21-137 0 0,-2-14 2 0 0,-1-1-82 0 0,-1 11 164 0 0,0-10-129 0 0,0-5 48 0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3.42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 1 3079 0 0,'0'8'272'0'0,"-8"63"96"0"0,6-43-293 0 0,2-8-22 0 0,0-10 1 0 0,0-3-44 0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3.78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 0 3367 0 0,'0'0'258'0'0,"0"1"-156"0"0,1 5-38 0 0,0-2-22 0 0,0 5-21 0 0,-1 5-20 0 0,-2 28-1 0 0,1-29 54 0 0,-1-5-44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4.13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 1 3079 0 0,'-1'2'66'0'0,"1"-1"-32"0"0,0 0-1 0 0,0 0 0 0 0,-1 0 0 0 0,1 0 0 0 0,0 0 0 0 0,0 0 0 0 0,0 0 1 0 0,0 0-1 0 0,0 0 0 0 0,0 0 0 0 0,0 0 0 0 0,0 0 0 0 0,0 0 0 0 0,1 1 1 0 0,1 10-2 0 0,-1-1 22 0 0,0-1 0 0 0,0 0-1 0 0,-3 15 1 0 0,1-6 72 0 0,1 0 0 0 0,3 22 1 0 0,-3-4 81 0 0,-1-32-198 0 0</inkml:trace>
  <inkml:trace contextRef="#ctx0" brushRef="#br0" timeOffset="1">32 380 2791 0 0,'-2'8'79'0'0,"1"-1"0"0"0,0 1-1 0 0,0-1 1 0 0,0 1 0 0 0,1 9-1 0 0,0 4 8 0 0,7 35 234 0 0,-8-55-110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5.48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0 3679 0 0,'0'0'462'0'0,"0"12"-254"0"0,21 134 378 0 0,-17-127-481 0 0,-4-1-64 0 0,-1-6 8 0 0,1-5-7 0 0,1 22 73 0 0,-1-12-5 0 0,-1 29 0 0 0,0-37-98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5.81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 0 3679 0 0,'0'2'284'0'0,"1"1"-234"0"0,-1 1-34 0 0,1 0 1 0 0,-1-1-1 0 0,0 1 0 0 0,0 0 1 0 0,0-1-1 0 0,0 1 0 0 0,-2 6 0 0 0,2-8 18 0 0,-1 1 0 0 0,1 0-1 0 0,0 0 1 0 0,0-1 0 0 0,0 1-1 0 0,1 5 1 0 0,-1 5 74 0 0,2 16 29 0 0,-1-20-69 0 0,-1 0 0 0 0,0 19 1 0 0,-1 47 89 0 0,2-19-14 0 0,-2-46-84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6.17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20 1 3679 0 0,'0'36'291'0'0,"0"7"-7"0"0,-7 69 0 0 0,7-93-237 0 0,0-17-36 0 0,0 1-1 0 0,0 0 1 0 0,0-1-1 0 0,0 1 0 0 0,-1-1 1 0 0,1 1-1 0 0,-2 4 1 0 0,1-5-5 0 0,1 0 1 0 0,-1-1 0 0 0,1 1-1 0 0,-1 0 1 0 0,1 0-1 0 0,0 0 1 0 0,-1 0-1 0 0,1 2 1 0 0,-1 16 62 0 0,-2 38 59 0 0,1-48-118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6.53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8 0 3079 0 0,'-1'5'39'0'0,"-1"0"1"0"0,1 0-1 0 0,0 1 0 0 0,0-1 0 0 0,1 0 0 0 0,0 0 0 0 0,0 1 0 0 0,0-1 0 0 0,1 9 0 0 0,1 12 138 0 0,-7 135 34 0 0,5-153-158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6.88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 1 3079 0 0,'0'1'227'0'0,"-1"12"-179"0"0,1-5 33 0 0,0 1-1 0 0,1 0 0 0 0,2 12 0 0 0,-1-3-20 0 0,-1-1-1 0 0,-1 21 0 0 0,0-33-35 0 0,-3 52 104 0 0,1-15-118 0 0,-1-32-10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7.25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 0 3679 0 0,'0'0'284'0'0,"1"2"-186"0"0,0 8-20 0 0,0 0 0 0 0,0 0 0 0 0,-1 0 0 0 0,-2 15 1 0 0,1 15 140 0 0,-1-3-41 0 0,-1 9-6 0 0,1-5-203 0 0,2-40 104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6:37.58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 1 2791 0 0,'-1'5'83'0'0,"0"1"0"0"0,0-1 0 0 0,0 1 0 0 0,1 7 0 0 0,0-11-59 0 0,0 0 0 0 0,1 0-1 0 0,-1 0 1 0 0,0 0 0 0 0,0 0-1 0 0,0 0 1 0 0,0 0 0 0 0,-1 2-1 0 0,-1 20 352 0 0,7 33-190 0 0,-4-39 54 0 0,-4-9-226 0 0</inkml:trace>
  <inkml:trace contextRef="#ctx0" brushRef="#br0" timeOffset="1">26 411 2271 0 0,'-3'10'200'0'0,"3"-4"-200"0"0,-2 4 0 0 0,-1-2 72 0 0,3 0 8 0 0,0 2-80 0 0,-2-1 104 0 0,0 0 184 0 0,6-1-96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2.0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0 125 3999 0 0,'18'-7'227'0'0,"23"-13"-1"0"0,-3 1-48 0 0,23-5 86 0 0,32-16 17 0 0,-85 37-236 0 0,-1 1-1 0 0,0 0 0 0 0,1 0 1 0 0,-1 1-1 0 0,13-1 0 0 0,-14 1-16 0 0,9 0-18 0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0.07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286 15 2791 0 0,'0'0'218'0'0,"2"-1"-134"0"0,4-2-60 0 0,0 3 43 0 0,-6 0-64 0 0,1 0-1 0 0,-1 0 1 0 0,1 0 0 0 0,-1 0 0 0 0,1-1 0 0 0,-1 1 0 0 0,1 0 0 0 0,-1 0 0 0 0,0 0 0 0 0,1-1 0 0 0,-1 1-1 0 0,1 0 1 0 0,-1 0 0 0 0,1-1 0 0 0,-1 1 0 0 0,0 0 0 0 0,1-1 0 0 0,-1 1 0 0 0,0 0 0 0 0,1-1-1 0 0,-1 1 1 0 0,0-1 0 0 0,0 1 0 0 0,1 0 0 0 0,-1-1 0 0 0,0 1 0 0 0,2-3 632 0 0,-4 5-541 0 0,-2 3-50 0 0,2-2-23 0 0,-1 0 0 0 0,0 0 1 0 0,0-1-1 0 0,0 1 0 0 0,0-1 0 0 0,-6 4 0 0 0,-25 15 209 0 0,26-16-186 0 0,0 0-1 0 0,-1-1 1 0 0,0 0 0 0 0,0-1 0 0 0,0 1 0 0 0,0-2 0 0 0,-1 1 0 0 0,-13 1-1 0 0,17-3-21 0 0,0 1 0 0 0,0 0 0 0 0,0 0 0 0 0,0 0 0 0 0,0 1-1 0 0,0 0 1 0 0,1 0 0 0 0,-9 7 0 0 0,-19 9 120 0 0,31-19-126 0 0,0 1 1 0 0,1 0-1 0 0,-1-1 0 0 0,0 0 1 0 0,0 1-1 0 0,0-1 1 0 0,-4 0-1 0 0,5 0-6 0 0,-2 2 60 0 0,-2 9 20 0 0,4-11-86 0 0,1 0 0 0 0,0 0-1 0 0,0 1 1 0 0,0-1 0 0 0,0 0-1 0 0,-1 0 1 0 0,1 0 0 0 0,0 0-1 0 0,0 0 1 0 0,0 1 0 0 0,-1-1-1 0 0,1 0 1 0 0,0 0 0 0 0,0 0-1 0 0,0 0 1 0 0,-1 0 0 0 0,1 0-1 0 0,0 0 1 0 0,0 0-1 0 0,-1 0 1 0 0,1 0 0 0 0,0 0-1 0 0,0 0 1 0 0,-1 0 0 0 0,1 0-1 0 0,0 0 1 0 0,0 0 0 0 0,0 0-1 0 0,-1 0 1 0 0,1 0 0 0 0,0 0-1 0 0,0 0 1 0 0,-1 0 0 0 0,1-1-1 0 0,0 1 1 0 0,0 0 0 0 0,0 0-1 0 0,-1 0 1 0 0,1-1 0 0 0,0 1-1 0 0,0 0 0 0 0,0 0 0 0 0,-1 0 0 0 0,1 0 1 0 0,0 0-1 0 0,0-1 0 0 0,0 1 0 0 0,0 0 1 0 0,-1 0-1 0 0,1 0 0 0 0,0 0 0 0 0,0 0 0 0 0,0 0 1 0 0,-1 0-1 0 0,1 0 0 0 0,0 0 0 0 0,0 0 1 0 0,0 0-1 0 0,-1 0 0 0 0,1 0 0 0 0,0 0 1 0 0,0 0-1 0 0,-1 0 0 0 0,1 0 0 0 0,0 0 0 0 0,0 0 1 0 0,0 0-1 0 0,-1 0 0 0 0,1 0 0 0 0,0 0 1 0 0,0 0-1 0 0,0 0 0 0 0,0 1 0 0 0,-1-1 1 0 0,1 0-1 0 0,0 0 0 0 0,0 0 0 0 0,0 0 0 0 0,-13 25 77 0 0,13-24 112 0 0,1 1-128 0 0,6 4 6 0 0,-5-4 15 0 0,1 0-26 0 0,33 14 47 0 0,18 12 79 0 0,3 2 46 0 0,-46-24-161 0 0,0 1-1 0 0,0 1 0 0 0,-1 0 1 0 0,15 14-1 0 0,3 2 59 0 0,-15-13-30 0 0,-11-8-77 0 0,-2-2-14 0 0,0 0-1 0 0,0 0 1 0 0,1 0-1 0 0,-1-1 1 0 0,0 1-1 0 0,1 0 1 0 0,-1 0-1 0 0,1-1 1 0 0,-1 1-1 0 0,1 0 1 0 0,-1-1-1 0 0,1 1 0 0 0,0-1 1 0 0,-1 1-1 0 0,1 0 1 0 0,1 0-1 0 0,-1 0 58 0 0,0-1-10 0 0,4-2-44 0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0.6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 9 3679 0 0,'0'0'284'0'0,"-6"0"-165"0"0,2-2 260 0 0,6 0-288 0 0,-3 2-89 0 0,1 0 0 0 0,0-1 0 0 0,0 1 0 0 0,0 0 0 0 0,0 0 0 0 0,1 0 0 0 0,-1 0 0 0 0,0-1 0 0 0,0 1 0 0 0,0 0 0 0 0,0 0 0 0 0,0 0 0 0 0,0 0 0 0 0,0-1 0 0 0,0 1-1 0 0,0 0 1 0 0,0 0 0 0 0,0 0 0 0 0,0 0 0 0 0,1 0 0 0 0,-1 0 0 0 0,0-1 0 0 0,0 1 0 0 0,0 0 0 0 0,0 0 0 0 0,0 0 0 0 0,0 0 0 0 0,1 0 0 0 0,-1 0 0 0 0,0 0 0 0 0,0 0-1 0 0,0 0 1 0 0,0 0 0 0 0,1 0 0 0 0,-1 0 0 0 0,0-1 0 0 0,0 1 0 0 0,0 0 0 0 0,0 0 0 0 0,1 0 0 0 0,-1 1 0 0 0,0-1 0 0 0,0 0 0 0 0,0 0 0 0 0,0 0 0 0 0,1 0 0 0 0,-1 0-1 0 0,0 0 1 0 0,8 3 26 0 0,0 0-1 0 0,0 0 0 0 0,0-1 0 0 0,1 0 0 0 0,-1-1 1 0 0,1 0-1 0 0,-1 0 0 0 0,1-1 0 0 0,9 0 0 0 0,-10-2-11 0 0,-1 1 0 0 0,0 0 0 0 0,0 1 0 0 0,1 0 0 0 0,-1 0 0 0 0,0 0 0 0 0,0 1 0 0 0,1 0 0 0 0,7 3 0 0 0,-4-3 6 0 0,-1 1-1 0 0,1-1 1 0 0,-1-1 0 0 0,1 0-1 0 0,11-1 1 0 0,22-1 40 0 0,-37 2-46 0 0,0-1-1 0 0,0 1 1 0 0,1-2-1 0 0,8-2 1 0 0,-9 3 0 0 0,-1-1-1 0 0,1 1 1 0 0,0 0-1 0 0,0 0 1 0 0,7 1-1 0 0,12 2 46 0 0,-14 0-15 0 0,0-1-1 0 0,19-2 0 0 0,-4 1 85 0 0,51 4 0 0 0,-4 0 10 0 0,-43-1-78 0 0,-26-2-46 0 0,0 0 0 0 0,1-1 1 0 0,-1 1-1 0 0,1-1 0 0 0,-1 0 1 0 0,0-1-1 0 0,11-1 0 0 0,-5-2 28 0 0,0 1 13 0 0,16 4 33 0 0,-9 0-41 0 0,-12-2-17 0 0,0 1-7 0 0,13 6 84 0 0,-16-5-24 0 0,0 0-26 0 0,10 2-49 0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2.6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134 14 3679 0 0,'0'0'284'0'0,"-11"-10"50"0"0,2 8-280 0 0,1 2 1 0 0,0-1 0 0 0,0 1-1 0 0,0 0 1 0 0,0 1 0 0 0,-1 0-1 0 0,1 0 1 0 0,-14 4 0 0 0,13-2 11 0 0,-16 7 273 0 0,31 3-195 0 0,-3-6-132 0 0,-2-5-3 0 0,0 1 1 0 0,1 0-1 0 0,0 0 0 0 0,0-1 0 0 0,0 1 1 0 0,0-1-1 0 0,0 1 0 0 0,0-1 0 0 0,0 0 1 0 0,1 0-1 0 0,-1 0 0 0 0,1 0 0 0 0,5 2 0 0 0,0 1 19 0 0,0-1 1 0 0,0 0-1 0 0,13 4 0 0 0,-4-1-2 0 0,16 4 60 0 0,14 4 25 0 0,-12-1 38 0 0,-23-4-123 0 0,-4-3 37 0 0,-6-6 94 0 0,-9 13-97 0 0,6-11-52 0 0,0 0 1 0 0,0 0-1 0 0,-1 0 0 0 0,1 0 0 0 0,-1 0 1 0 0,0-1-1 0 0,1 1 0 0 0,-1 0 0 0 0,0-1 0 0 0,-1 0 1 0 0,1 1-1 0 0,0-1 0 0 0,-1 0 0 0 0,1 0 1 0 0,-1 0-1 0 0,-4 2 0 0 0,-11 5 54 0 0,8-4-6 0 0,0 0 0 0 0,-12 3 0 0 0,19-7-47 0 0,1 0-1 0 0,-1-1 1 0 0,1 1 0 0 0,-1-1-1 0 0,0 1 1 0 0,1-1 0 0 0,-1 0-1 0 0,1 0 1 0 0,-1 0 0 0 0,0-1-1 0 0,1 1 1 0 0,-1-1 0 0 0,1 1-1 0 0,-4-2 1 0 0,-3 0 41 0 0,5 2-45 0 0,-15-8 140 0 0,16 6-130 0 0,0 0 0 0 0,0 0 0 0 0,0 0 0 0 0,0-1 0 0 0,0 1 0 0 0,1-1 1 0 0,-1 1-1 0 0,1-1 0 0 0,0 0 0 0 0,0 0 0 0 0,-2-4 0 0 0,1 4 5 0 0,1 0 55 0 0,0-4-7 0 0,1 6 75 0 0,9-6-78 0 0,-7 6-73 0 0,0 1-1 0 0,0-1 1 0 0,-1 1-1 0 0,1-1 0 0 0,0 0 1 0 0,0 1-1 0 0,-1-1 1 0 0,1 0-1 0 0,0 0 1 0 0,-1 0-1 0 0,2-1 0 0 0,2-9-81 0 0,2-2 8 0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3.04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3079 0 0,'0'0'542'0'0,"3"3"-472"0"0,3 4-25 0 0,8 12 21 0 0,3 25 66 0 0,-12-24-62 0 0,2 26 27 0 0,-5-3-20 0 0,0-24-18 0 0,-1-15-40 0 0,0 0 0 0 0,-1 0 0 0 0,1 0 0 0 0,-1 0 0 0 0,0 1 0 0 0,0-1 0 0 0,0 5 1 0 0,-1 2 17 0 0,7 27 231 0 0,1-5-156 0 0,-7-30 80 0 0,2 0-96 0 0,4 7-2 0 0,3 6 2 0 0,-8-13-27 0 0,-1-3-67 0 0,0 0 0 0 0,0 0 0 0 0,0-1 0 0 0,1 1 0 0 0,-1 0 0 0 0,0 0 0 0 0,0 0 0 0 0,0 0 0 0 0,0 0 0 0 0,0 0 0 0 0,0 0 0 0 0,1 0 0 0 0,-1 0 0 0 0,0 0 0 0 0,0 0 0 0 0,0 0 0 0 0,0 1 0 0 0,0-1 0 0 0,0 0 0 0 0,0 0 0 0 0,1 0 0 0 0,-1 0 0 0 0,0 0 0 0 0,0 0 0 0 0,0 0 0 0 0,0 0 0 0 0,0 0 0 0 0,0 0 0 0 0,0 0 0 0 0,0 0 0 0 0,1 1 0 0 0,-1-1 0 0 0,0 0 0 0 0,0 0 0 0 0,0 0 0 0 0,0 0 0 0 0,0 0 0 0 0,0 0 0 0 0,0 0 0 0 0,0 1 0 0 0,0-1 0 0 0,0 0 0 0 0,0 0 0 0 0,0 0 0 0 0,0 0 0 0 0,0 0 0 0 0,0 1 0 0 0,2 4-3 0 0,12 1 79 0 0,-3-5-62 0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3.41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37 0 3367 0 0,'0'3'258'0'0,"-24"60"-141"0"0,17-46-33 0 0,3-7-60 0 0,2 20 107 0 0,2-27-46 0 0,1 1-16 0 0,5 13 1 0 0,-2-10 15 0 0,9 7-28 0 0,-11-11-49 0 0,-1-1 0 0 0,1 1 1 0 0,1-1-1 0 0,-1 1 0 0 0,0-1 1 0 0,1 0-1 0 0,-1 0 0 0 0,1 0 1 0 0,0-1-1 0 0,-1 1 0 0 0,1 0 0 0 0,0-1 1 0 0,0 0-1 0 0,4 2 0 0 0,-4-3 9 0 0,0 0 0 0 0,0 0 0 0 0,0 0 0 0 0,0-1 0 0 0,0 1 1 0 0,0-1-1 0 0,0 0 0 0 0,0 0 0 0 0,0 0 0 0 0,0 0 0 0 0,0 0 0 0 0,0 0 0 0 0,-1-1 0 0 0,1 0 0 0 0,-1 1 0 0 0,1-1 0 0 0,-1 0 0 0 0,0 0 0 0 0,3-3 0 0 0,0 1 26 0 0,-3 2-25 0 0,-1 0-1 0 0,1 0 0 0 0,-1 0 1 0 0,1 0-1 0 0,-1 0 0 0 0,0 0 1 0 0,0-1-1 0 0,0 1 0 0 0,2-4 1 0 0,-1 0 16 0 0,-1 1-6 0 0,1 1-1 0 0,-1 0 0 0 0,-1-1 0 0 0,1 1 0 0 0,-1 0 1 0 0,1-1-1 0 0,-1 1 0 0 0,-1-1 0 0 0,1 1 0 0 0,-1-1 1 0 0,1 1-1 0 0,-1 0 0 0 0,0-1 0 0 0,-3-6 0 0 0,2 8-4 0 0,0 0 0 0 0,-1 0 0 0 0,1 0 0 0 0,0 0 0 0 0,-6-5 0 0 0,-2-2 23 0 0,8 7-27 0 0,-1 1-1 0 0,1 0 0 0 0,0 0 1 0 0,0 0-1 0 0,-1 0 0 0 0,1 1 1 0 0,-1-1-1 0 0,1 1 0 0 0,-5-2 0 0 0,2 0 34 0 0,0 2 23 0 0,-4-1 15 0 0,7 2 1 0 0,-3 3 6 0 0,5-3-92 0 0,0 0 0 0 0,-1-1-1 0 0,1 1 1 0 0,0 1 0 0 0,0-1-1 0 0,-1 0 1 0 0,1 0-1 0 0,0 0 1 0 0,-1 0 0 0 0,1 0-1 0 0,0 0 1 0 0,0 0 0 0 0,-1 0-1 0 0,1 0 1 0 0,0 0 0 0 0,0 1-1 0 0,0-1 1 0 0,-1 0 0 0 0,1 0-1 0 0,0 0 1 0 0,0 0 0 0 0,0 1-1 0 0,-1-1 1 0 0,1 0 0 0 0,0 0-1 0 0,0 1 1 0 0,0-1-1 0 0,0 0 1 0 0,0 0 0 0 0,-1 1-1 0 0,1-1 1 0 0,0 0 0 0 0,1 8 16 0 0,2 1 32 0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4.12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10 2527 0 0,'0'-1'28'0'0,"0"1"0"0"0,0 0 0 0 0,0-1-1 0 0,0 1 1 0 0,0-1 0 0 0,0 1-1 0 0,0 0 1 0 0,0-1 0 0 0,0 1-1 0 0,1 0 1 0 0,-1-1 0 0 0,0 1 0 0 0,0 0-1 0 0,1-1 1 0 0,-1 1 0 0 0,0 0-1 0 0,0-1 1 0 0,1 1 0 0 0,-1 0-1 0 0,0 0 1 0 0,1-1 0 0 0,-1 1 0 0 0,0 0-1 0 0,1 0 1 0 0,-1 0 0 0 0,0-1-1 0 0,1 1 1 0 0,-1 0 0 0 0,0 0-1 0 0,1 0 1 0 0,0 24 82 0 0,-1 17 1 0 0,-1-38-94 0 0,1 0 0 0 0,0 0 0 0 0,0 0 0 0 0,1 0-1 0 0,-1 0 1 0 0,2 5 0 0 0,-1-2 37 0 0,-1-4 22 0 0,1 1-4 0 0,0 0-38 0 0,1 0-1 0 0,-1 0 1 0 0,1 0-1 0 0,0 0 1 0 0,-1-1-1 0 0,1 1 1 0 0,0 0-1 0 0,1-1 0 0 0,-1 0 1 0 0,0 1-1 0 0,4 2 1 0 0,-3-4-2 0 0,0 1 1 0 0,-1-1-1 0 0,1 1 1 0 0,0-1-1 0 0,0 0 0 0 0,0 0 1 0 0,0 0-1 0 0,0-1 1 0 0,0 1-1 0 0,0-1 1 0 0,0 0-1 0 0,0 1 1 0 0,1-1-1 0 0,4-1 1 0 0,1-1 37 0 0,-1 1 0 0 0,0-1 0 0 0,14-5 1 0 0,-20 6 71 0 0,1 0-70 0 0,-1 1-50 0 0,1 1-1 0 0,-1-1 0 0 0,0 1 0 0 0,1-1 0 0 0,-1 1 0 0 0,0 0 0 0 0,0-1 1 0 0,0 1-1 0 0,1 0 0 0 0,-1 1 0 0 0,0-1 0 0 0,0 0 0 0 0,2 2 0 0 0,-2-2 171 0 0,0 2-138 0 0,33 27 143 0 0,-33-29-128 0 0,1-1-5 0 0,8 1-16 0 0,-7-1-24 0 0,-1 1-1 0 0,1-1 1 0 0,-1 0-1 0 0,1 0 1 0 0,0 0-1 0 0,-1 0 1 0 0,1-1-1 0 0,-1 1 1 0 0,5-2-1 0 0,-2-1 26 0 0,0 0 1 0 0,1 0-1 0 0,9-7 0 0 0,-15 8-32 0 0,1 0 0 0 0,-1 1-1 0 0,0-1 1 0 0,0 0-1 0 0,1 1 1 0 0,-1-1 0 0 0,-1 0-1 0 0,3-3 1 0 0,0-2 15 0 0,-2 5-17 0 0,0-1 0 0 0,0 0 0 0 0,-1 0 0 0 0,1 1 0 0 0,0-1 0 0 0,-1 0 0 0 0,0 0 0 0 0,1 0 0 0 0,-1 0 0 0 0,-1 1 0 0 0,1-1 0 0 0,0 0 0 0 0,0 0 0 0 0,-2-4 0 0 0,1 3 18 0 0,0 0 0 0 0,-1 0 0 0 0,1 0 0 0 0,-1-1 0 0 0,0 1 0 0 0,0 1 0 0 0,-1-1 0 0 0,-4-6 0 0 0,5 7-6 0 0,-10-7 336 0 0,11 9-54 0 0,3 2-250 0 0,29 8-6 0 0,-13-9-96 0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4.4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83 5 3679 0 0,'0'0'284'0'0,"-3"-1"-174"0"0,-2 0-69 0 0,0 0 1 0 0,0 1 0 0 0,0-1-1 0 0,-1 1 1 0 0,1 0 0 0 0,-5 1-1 0 0,7-1-9 0 0,0 0-1 0 0,1 1 1 0 0,-1-1 0 0 0,0 1-1 0 0,1 0 1 0 0,-1 0 0 0 0,1 0-1 0 0,-1 0 1 0 0,1 0 0 0 0,0 1-1 0 0,-1-1 1 0 0,1 1 0 0 0,-3 2-1 0 0,4-3 195 0 0,2 2-124 0 0,3 2-72 0 0,-1 1 0 0 0,1-1 0 0 0,0 0-1 0 0,0 1 1 0 0,0-2 0 0 0,9 8-1 0 0,36 26 35 0 0,-27-22 39 0 0,-19-15-85 0 0,-1 1 0 0 0,1-1-1 0 0,-1 1 1 0 0,0 0 0 0 0,1 0-1 0 0,-1-1 1 0 0,0 1 0 0 0,0 1-1 0 0,0-1 1 0 0,-1 0-1 0 0,3 3 1 0 0,11 28 289 0 0,-16-30-217 0 0,-4 5 4 0 0,5-7-90 0 0,-1-1 1 0 0,1 1 0 0 0,-1-1-1 0 0,0 1 1 0 0,1-1 0 0 0,-1 1 0 0 0,1-1-1 0 0,-1 1 1 0 0,0-1 0 0 0,1 0-1 0 0,-1 1 1 0 0,0-1 0 0 0,0 0-1 0 0,1 1 1 0 0,-1-1 0 0 0,0 0-1 0 0,-1 0 1 0 0,-2 1 7 0 0,3 0-4 0 0,0 0 0 0 0,0-1 0 0 0,-1 1 1 0 0,1 0-1 0 0,0-1 0 0 0,0 1 0 0 0,-1-1 0 0 0,1 0 1 0 0,-1 1-1 0 0,1-1 0 0 0,0 0 0 0 0,-1 0 0 0 0,1 0 1 0 0,-1 0-1 0 0,1 0 0 0 0,0 0 0 0 0,-1 0 0 0 0,1-1 0 0 0,0 1 1 0 0,-1 0-1 0 0,1-1 0 0 0,0 1 0 0 0,-1-1 0 0 0,1 1 1 0 0,0-1-1 0 0,-2-1 0 0 0,2 1 5 0 0,-1 1-1 0 0,1-1 0 0 0,-1 0 1 0 0,1 1-1 0 0,-1-1 1 0 0,1 0-1 0 0,-1 1 1 0 0,1 0-1 0 0,-1-1 1 0 0,0 1-1 0 0,-1 0 0 0 0,1 0 135 0 0,-3-8-56 0 0,4 6-25 0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5.1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237 7 4319 0 0,'0'0'332'0'0,"-2"0"-208"0"0,-16-3 4 0 0,1 1-1 0 0,-1 1 1 0 0,-25 1-1 0 0,35 1-103 0 0,-1 0 1 0 0,0 0-1 0 0,0 1 0 0 0,1 0 0 0 0,-1 1 1 0 0,1 0-1 0 0,-1 0 0 0 0,1 1 0 0 0,-7 4 0 0 0,12-7-7 0 0,0 1 0 0 0,0-1 0 0 0,1 1 0 0 0,-1 0 0 0 0,1-1 0 0 0,0 1 0 0 0,-1 1 0 0 0,1-1 0 0 0,-3 4 0 0 0,0 0 0 0 0,4-5-9 0 0,0 1 1 0 0,-1 0-1 0 0,1-1 1 0 0,0 1-1 0 0,0 0 1 0 0,0 0-1 0 0,0 0 0 0 0,1 0 1 0 0,-1 0-1 0 0,-1 4 1 0 0,2-3 15 0 0,-1-1 46 0 0,2 1 15 0 0,5 10-13 0 0,-4-7-49 0 0,0-1 0 0 0,1 1 0 0 0,0-1 0 0 0,1 0-1 0 0,6 8 1 0 0,-8-9-5 0 0,14 11 54 0 0,-12-12-48 0 0,-1-2-9 0 0,22 6 106 0 0,-19-5-99 0 0,1 0 0 0 0,-1-1 0 0 0,0 0 1 0 0,0 0-1 0 0,1-1 0 0 0,-1 0 0 0 0,0 0 1 0 0,10-1-1 0 0,-12 0 2 0 0,0 1 0 0 0,0-1 0 0 0,1 0 0 0 0,-1 0 0 0 0,0-1 0 0 0,7-3 1 0 0,-8 3-16 0 0,0 0 0 0 0,0-1 1 0 0,0 1-1 0 0,-1-1 1 0 0,1 0-1 0 0,2-3 0 0 0,12-15 95 0 0,-13 17-56 0 0,-2 2-37 0 0,-1 0-1 0 0,1 0 1 0 0,-1 0 0 0 0,1 0-1 0 0,-1-1 1 0 0,0 1 0 0 0,0 0 0 0 0,0-1-1 0 0,0 1 1 0 0,0-1 0 0 0,0-4-1 0 0,2-9 6 0 0,-1-2-16 0 0,-2 0 0 0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5.58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3679 0 0,'0'0'464'0'0,"2"3"-392"0"0,3 6-9 0 0,-2-4-32 0 0,-1 0 0 0 0,1 0 0 0 0,-1 0 0 0 0,0 0 0 0 0,0 0 1 0 0,-1 0-1 0 0,0 1 0 0 0,0-1 0 0 0,1 11 0 0 0,0-1 59 0 0,-2-3-38 0 0,0 0 0 0 0,0 0 0 0 0,-4 20-1 0 0,0 8 62 0 0,3-19-70 0 0,-1-3 48 0 0,3 23-1 0 0,-1-38-26 0 0,1 0 0 0 0,0 3-28 0 0,0 0 0 0 0,1-1-1 0 0,0 1 1 0 0,0-1-1 0 0,0 1 1 0 0,1-1-1 0 0,0 0 1 0 0,5 8-1 0 0,-5-9-10 0 0,0-1-1 0 0,0 1 1 0 0,0-1-1 0 0,1 1 1 0 0,-1-1-1 0 0,1 0 1 0 0,0 0-1 0 0,0-1 1 0 0,0 1-1 0 0,0-1 1 0 0,0 0-1 0 0,0 0 1 0 0,1 0-1 0 0,-1-1 1 0 0,1 1-1 0 0,-1-1 1 0 0,1 0-1 0 0,0-1 1 0 0,-1 1-1 0 0,1-1 1 0 0,8 0-1 0 0,37-4 237 0 0,-47 4-197 0 0,0 0 0 0 0,23 8 384 0 0,-23-6-293 0 0,-1 0-86 0 0,0 1-51 0 0,0-1 0 0 0,0 0 0 0 0,0 0 0 0 0,0 1 0 0 0,1-2 0 0 0,-1 1 0 0 0,0 0 0 0 0,1 0 0 0 0,4 2-1 0 0,-1-1 28 0 0,-4-2 25 0 0,1-1 15 0 0,3-1-53 0 0,0 0 0 0 0,0-1 0 0 0,-1 1 0 0 0,1-1 0 0 0,0-1 0 0 0,5-2 0 0 0,-10 5-25 0 0,33-22 229 0 0,-31 20-213 0 0,0 0 1 0 0,-1 0-1 0 0,1 0 0 0 0,0-1 1 0 0,-1 0-1 0 0,0 1 1 0 0,1-1-1 0 0,1-4 0 0 0,-3 5 41 0 0,0-3 2 0 0,0 4-62 0 0,-1 0 1 0 0,0 0-1 0 0,0 0 1 0 0,0 0 0 0 0,0 0-1 0 0,1 0 1 0 0,-1 0 0 0 0,-1 0-1 0 0,1 1 1 0 0,0-1 0 0 0,0 0-1 0 0,0 0 1 0 0,0 0-1 0 0,-1 0 1 0 0,1 0 0 0 0,-1-1-1 0 0,1 2 3 0 0,-1-1-1 0 0,1 1 0 0 0,-1-1 1 0 0,1 1-1 0 0,-1-1 0 0 0,1 1 1 0 0,-1-1-1 0 0,0 1 1 0 0,1-1-1 0 0,-1 1 0 0 0,0 0 1 0 0,1-1-1 0 0,-1 1 0 0 0,0 0 1 0 0,1 0-1 0 0,-1 0 0 0 0,0 0 1 0 0,0-1-1 0 0,-1 1 7 0 0,-2-1 0 0 0,1 0 0 0 0,-1 0 1 0 0,0 1-1 0 0,0-1 0 0 0,0 1 1 0 0,0 0-1 0 0,0 0 0 0 0,0 0 1 0 0,0 1-1 0 0,0-1 0 0 0,0 1 1 0 0,0 0-1 0 0,-3 2 0 0 0,5-3-1 0 0,0 0 0 0 0,0 1-1 0 0,0-1 1 0 0,0 1-1 0 0,1-1 1 0 0,-1 1 0 0 0,0 0-1 0 0,0 0 1 0 0,1-1-1 0 0,-1 1 1 0 0,1 0 0 0 0,-4 3-1 0 0,-13 11 204 0 0,15-13-153 0 0,2-2-58 0 0,1 1 0 0 0,-1-1 0 0 0,0 1 0 0 0,1-1 0 0 0,-1 1 0 0 0,1-1 0 0 0,-1 1 0 0 0,1 0 0 0 0,-1-1 0 0 0,1 1 1 0 0,0 0-1 0 0,-1-1 0 0 0,1 1 0 0 0,0 0 0 0 0,-1 0 0 0 0,1-1 0 0 0,0 1 0 0 0,0 0 0 0 0,0 0 0 0 0,-1-1 0 0 0,1 1 1 0 0,0 0-1 0 0,1 1 0 0 0,-1-1 2 0 0,0 0 0 0 0,0 0 1 0 0,1 0-1 0 0,-1 0 0 0 0,0 0 1 0 0,1 0-1 0 0,-1 0 0 0 0,1 0 0 0 0,-1 0 1 0 0,1 0-1 0 0,-1-1 0 0 0,1 1 1 0 0,0 0-1 0 0,-1 0 0 0 0,1-1 1 0 0,1 2-1 0 0,-1-1-4 0 0,0 0-45 0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6.44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 0 2271 0 0,'0'0'1282'0'0,"-1"3"-1210"0"0,-10 27 40 0 0,8-23-44 0 0,1 1 1 0 0,0-1-1 0 0,0 1 0 0 0,1 0 1 0 0,0 0-1 0 0,1 12 0 0 0,0-18 20 0 0,3 10-1 0 0,-2-9-75 0 0,-1-1 1 0 0,1 1-1 0 0,0-1 0 0 0,0 1 0 0 0,0-1 1 0 0,1 1-1 0 0,-1-1 0 0 0,1 0 0 0 0,-1 0 1 0 0,3 3-1 0 0,-2-3 12 0 0,-1 0 42 0 0,2-1-2 0 0,0 1-53 0 0,2 1 15 0 0,0 0-1 0 0,0-1 1 0 0,1 0-1 0 0,5 2 1 0 0,-8-3-13 0 0,0-1 0 0 0,-1 1 0 0 0,1-1 0 0 0,0 0 0 0 0,-1 0 0 0 0,1 0 0 0 0,-1 0 0 0 0,1-1 0 0 0,0 1 0 0 0,-1-1-1 0 0,1 1 1 0 0,-1-1 0 0 0,4-1 0 0 0,40-12 243 0 0,-34 9-192 0 0,-10 4 0 0 0,1 1 0 0 0,25-2 128 0 0,-26 2-128 0 0,0 0-49 0 0,-1 0 0 0 0,0 0 0 0 0,0 0 0 0 0,0 0 0 0 0,1 0 0 0 0,-1 1 0 0 0,0-1-1 0 0,0 0 1 0 0,0 1 0 0 0,0-1 0 0 0,0 1 0 0 0,0-1 0 0 0,0 1 0 0 0,0 0 0 0 0,0-1-1 0 0,0 1 1 0 0,0 0 0 0 0,2 1 0 0 0,8 6 209 0 0,-6-6-189 0 0,0 0-1 0 0,1 0 0 0 0,-1 0 1 0 0,1-1-1 0 0,-1 0 1 0 0,1 0-1 0 0,-1 0 1 0 0,1-1-1 0 0,0 1 1 0 0,-1-1-1 0 0,1-1 1 0 0,6 0-1 0 0,-8 1-10 0 0,1-1 1 0 0,0 1-1 0 0,0-1 0 0 0,0-1 0 0 0,-1 1 1 0 0,1 0-1 0 0,0-1 0 0 0,-1 0 0 0 0,0 0 1 0 0,1-1-1 0 0,-1 1 0 0 0,0-1 1 0 0,0 0-1 0 0,0 0 0 0 0,-1 0 0 0 0,1 0 1 0 0,-1-1-1 0 0,1 0 0 0 0,4-6 0 0 0,-6 7 9 0 0,-1 1 0 0 0,1-1 0 0 0,-1 0 0 0 0,1 0 0 0 0,-1 1 0 0 0,0-1 0 0 0,0 0 0 0 0,0 0 0 0 0,0 0 0 0 0,-1 0 0 0 0,1 0 0 0 0,-1 0 0 0 0,0 0 0 0 0,0 0 0 0 0,0-5 0 0 0,0 6 39 0 0,-1 0-12 0 0,1-2-47 0 0,-10-19 173 0 0,0 7-100 0 0,9 12 505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2.3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189 4 5039 0 0,'-5'-4'388'0'0,"-2"5"-254"0"0,2 3-86 0 0,0 1 1 0 0,0-1-1 0 0,1 1 1 0 0,0 0-1 0 0,0 0 1 0 0,0 1-1 0 0,-6 11 1 0 0,4-7 33 0 0,-24 50 198 0 0,4-8-103 0 0,16-29-66 0 0,-31 65 268 0 0,38-81-347 0 0,1-1 0 0 0,-1 1 0 0 0,-1 10 0 0 0,-1 0 21 0 0,0 5-16 0 0,6-17-5 0 0,0 0-21 0 0,-1 9-11 0 0,0-4 0 0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6.8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3679 0 0,'0'0'284'0'0,"0"1"-186"0"0,5 14 21 0 0,5 27 0 0 0,-10-39-35 0 0,0-1-56 0 0,1 1-1 0 0,-1 0 0 0 0,1-1 0 0 0,-1 1 0 0 0,1-1 0 0 0,0 1 1 0 0,1 3-1 0 0,0-2 15 0 0,-2-1 26 0 0,0-2-19 0 0,0 0 0 0 0,0 1-1 0 0,0-1 1 0 0,0 0 0 0 0,1 0-1 0 0,-1 0 1 0 0,0 1 0 0 0,1-1-1 0 0,-1 0 1 0 0,0 0 0 0 0,2 2-1 0 0,1-4-15 0 0,1 0 0 0 0,-1 0-1 0 0,1 0 1 0 0,-1 0 0 0 0,0 0-1 0 0,1-1 1 0 0,-1 1 0 0 0,0-1-1 0 0,5-3 1 0 0,27-23 264 0 0,-29 22-239 0 0,1 0 50 0 0,-1 0 0 0 0,1 1 0 0 0,0 0 0 0 0,0 0 0 0 0,12-6 0 0 0,-17 10 146 0 0,0 3-147 0 0,1 0-92 0 0,2 1 27 0 0,0 0-1 0 0,0 0 0 0 0,-1 1 1 0 0,0-1-1 0 0,1 1 1 0 0,-2 0-1 0 0,1 0 1 0 0,0 1-1 0 0,3 5 0 0 0,-4-5-2 0 0,0-1-1 0 0,0 1 0 0 0,0-1 0 0 0,0 0 1 0 0,1 0-1 0 0,-1 0 0 0 0,1-1 1 0 0,8 6-1 0 0,-5-5 24 0 0,-1 0 1 0 0,1-1-1 0 0,0 0 0 0 0,0-1 1 0 0,12 4-1 0 0,0-1 19 0 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7.94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137 11 3679 0 0,'10'-10'899'0'0,"-12"10"-824"0"0,-5 0-39 0 0,-1 0 1 0 0,1 0 0 0 0,0 1-1 0 0,-1 0 1 0 0,1 0 0 0 0,-13 5-1 0 0,17-5-31 0 0,-1 0 8 0 0,0-1 0 0 0,1 1 0 0 0,-1 0 1 0 0,0 1-1 0 0,1-1 0 0 0,0 1 0 0 0,-1-1 0 0 0,1 1 0 0 0,0 0 0 0 0,-5 4 0 0 0,-2 1 54 0 0,8-6-52 0 0,1 0 1 0 0,0 0 0 0 0,-1 1-1 0 0,1-1 1 0 0,0 0-1 0 0,0 0 1 0 0,0 0-1 0 0,0 1 1 0 0,0-1 0 0 0,-1 3-1 0 0,-3 2 40 0 0,5-5-42 0 0,-1 0-1 0 0,0 0 1 0 0,1 0-1 0 0,-1 1 1 0 0,1-1-1 0 0,-1 0 1 0 0,1 0-1 0 0,0 1 0 0 0,-1-1 1 0 0,1 0-1 0 0,0 1 1 0 0,0-1-1 0 0,0 0 1 0 0,0 1-1 0 0,0 0 1 0 0,0 0 11 0 0,0 0 200 0 0,2-2-211 0 0,0 1-1 0 0,0 0 1 0 0,-1 0-1 0 0,1 0 0 0 0,0 0 1 0 0,-1 0-1 0 0,4 2 1 0 0,2 2 42 0 0,1-1-23 0 0,0-1 0 0 0,-1 1 1 0 0,1-2-1 0 0,0 1 0 0 0,1-1 0 0 0,-1 0 0 0 0,10 0 0 0 0,58 1 231 0 0,-69-3-236 0 0,-5 0 42 0 0,11 9 120 0 0,-12-8-93 0 0,-2 0-74 0 0,-1 1-1 0 0,1-1 0 0 0,0 1 0 0 0,-1-1 1 0 0,1 1-1 0 0,0-1 0 0 0,-1 0 0 0 0,-3 2 0 0 0,3-1-4 0 0,-6 3 17 0 0,0-1 0 0 0,0 1-1 0 0,0-1 1 0 0,-1-1-1 0 0,1 1 1 0 0,-1-2 0 0 0,-14 4-1 0 0,-30 9 178 0 0,44-15-189 0 0,10 1 402 0 0,2-1-115 0 0,0 1-298 0 0,17 8 58 0 0,-8-4-52 0 0,-5-1 20 0 0,1 0-1 0 0,-1 1 0 0 0,1 0 0 0 0,-1 0 1 0 0,7 8-1 0 0,-4-5 24 0 0,-3-3-18 0 0,11 3-2 0 0,7 6 187 0 0,-24-14-139 0 0,1 1-8 0 0,28 13 68 0 0,-29-13-31 0 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8.44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3999 0 0,'0'0'391'0'0,"1"2"-822"0"0,4 17 488 0 0,-1 0-1 0 0,-1 0 1 0 0,1 25-1 0 0,-2-19 159 0 0,9 40 0 0 0,2-11 105 0 0,-13-45 96 0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8.82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40 235 5783 0 0,'-6'-24'512'0'0,"4"12"-408"0"0,-4-9-344 0 0,2-1-72 0 0,0 2-8 0 0,1-1-8 0 0,-1-1 328 0 0,2 0 128 0 0,0 5-8 0 0,0 1 0 0 0,0 2-120 0 0,0 2 168 0 0,4 1-168 0 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29.82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287 25 3999 0 0,'-5'-3'306'0'0,"-15"-10"-200"0"0,15 11-100 0 0,-1 1-1 0 0,1-1 0 0 0,0 1 1 0 0,-1 0-1 0 0,1 0 0 0 0,-1 1 1 0 0,1 0-1 0 0,-1 0 0 0 0,1 0 1 0 0,-1 0-1 0 0,1 1 1 0 0,-8 2-1 0 0,9-3 17 0 0,-16 3 36 0 0,1 0 0 0 0,-1 2 0 0 0,1 0 0 0 0,0 1-1 0 0,-35 16 1 0 0,45-17 23 0 0,8-5-75 0 0,-1 1 1 0 0,1-1-1 0 0,0 1 0 0 0,0 0 0 0 0,0-1 1 0 0,0 1-1 0 0,0 0 0 0 0,0 0 0 0 0,0 0 1 0 0,1-1-1 0 0,-1 1 0 0 0,0 0 0 0 0,0 0 1 0 0,1 0-1 0 0,-2 2 0 0 0,0 0 29 0 0,2-3-30 0 0,0 1 1 0 0,-1-1-1 0 0,1 1 0 0 0,0-1 1 0 0,0 1-1 0 0,0-1 0 0 0,0 1 1 0 0,-1-1-1 0 0,1 1 0 0 0,0-1 1 0 0,0 1-1 0 0,0-1 0 0 0,0 1 1 0 0,0-1-1 0 0,0 1 0 0 0,0-1 1 0 0,0 1-1 0 0,1 1 8 0 0,3 8 62 0 0,8 3-6 0 0,2-2-22 0 0,2-1-1 0 0,-1-1 0 0 0,1 0 0 0 0,1-2 1 0 0,-1 1-1 0 0,1-2 0 0 0,1 0 0 0 0,21 4 0 0 0,-37-10-39 0 0,1 1-1 0 0,0-1 0 0 0,0 1 0 0 0,-1 0 1 0 0,1 0-1 0 0,0 0 0 0 0,-1 0 0 0 0,1 0 0 0 0,-1 1 1 0 0,1-1-1 0 0,-1 1 0 0 0,0 0 0 0 0,0 0 1 0 0,4 3-1 0 0,0 3 63 0 0,-5-8-64 0 0,-1 1-1 0 0,0-1 1 0 0,0 1-1 0 0,1-1 1 0 0,-1 1-1 0 0,0-1 1 0 0,0 1-1 0 0,0-1 1 0 0,0 1-1 0 0,1-1 1 0 0,-1 1-1 0 0,0-1 1 0 0,0 1 0 0 0,0-1-1 0 0,0 1 1 0 0,0-1-1 0 0,-1 1 1 0 0,1 0-1 0 0,0-1 1 0 0,0 1-1 0 0,-1 1 10 0 0,-2 10 66 0 0,3-12-74 0 0,-1 1-1 0 0,0 0 1 0 0,1 0-1 0 0,-1-1 1 0 0,0 1-1 0 0,0 0 1 0 0,0-1-1 0 0,0 1 1 0 0,0-1-1 0 0,0 1 1 0 0,0-1-1 0 0,0 1 1 0 0,0-1-1 0 0,0 0 1 0 0,0 1-1 0 0,0-1 1 0 0,0 0-1 0 0,-1 0 1 0 0,0 0 1 0 0,1 1-1 0 0,-1-1 1 0 0,1 0 0 0 0,0 1 0 0 0,-1-1 0 0 0,1 1 0 0 0,-1-1 0 0 0,1 1-1 0 0,0 0 1 0 0,0 0 0 0 0,-3 1 0 0 0,3 0-1 0 0,0-1 0 0 0,0 1 1 0 0,-1-1-1 0 0,1 0 0 0 0,0 0 0 0 0,-1 0 0 0 0,1 1 0 0 0,-1-1 0 0 0,1 0 1 0 0,-1-1-1 0 0,1 1 0 0 0,-1 0 0 0 0,0 0 0 0 0,1-1 0 0 0,-1 1 1 0 0,0-1-1 0 0,0 1 0 0 0,0-1 0 0 0,1 0 0 0 0,-1 0 0 0 0,0 0 0 0 0,0 0 1 0 0,0 0-1 0 0,0 0 0 0 0,-2-1 0 0 0,2 1 2 0 0,0 0-1 0 0,-1 0 1 0 0,1 1-1 0 0,-1-1 1 0 0,1 0-1 0 0,-1 1 1 0 0,1-1-1 0 0,0 1 1 0 0,-3 1 0 0 0,-17 3 65 0 0,14-4-19 0 0,0 0 0 0 0,0-1 0 0 0,0-1-1 0 0,0 1 1 0 0,0-1 0 0 0,-16-4-1 0 0,21 4 21 0 0,-4 1-49 0 0,5 0 28 0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0.15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4319 0 0,'0'0'332'0'0,"1"3"-220"0"0,0 9-89 0 0,5 71 286 0 0,0 25-21 0 0,-4-14-91 0 0,-3-51-50 0 0,3 0 0 0 0,9 59 0 0 0,-9-93-78 0 0,-2-7 312 0 0,13-9-221 0 0,-12 5-80 0 0,3-4-64 0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0.55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8 3999 0 0,'29'-4'412'0'0,"-25"3"-404"0"0,25-1-11 0 0,23 7 98 0 0,-48-4-62 0 0,0-1-1 0 0,0 1 0 0 0,0-1 0 0 0,0 1 0 0 0,0 0 1 0 0,0 1-1 0 0,-1-1 0 0 0,1 1 0 0 0,-1-1 0 0 0,1 1 1 0 0,-1 0-1 0 0,1 1 0 0 0,5 4 0 0 0,-9-7-26 0 0,0 0-1 0 0,0 1 1 0 0,0-1 0 0 0,1 1-1 0 0,-1-1 1 0 0,0 1 0 0 0,0-1-1 0 0,0 1 1 0 0,0-1 0 0 0,0 1-1 0 0,0-1 1 0 0,0 1 0 0 0,0-1-1 0 0,0 1 1 0 0,0-1 0 0 0,0 1-1 0 0,0-1 1 0 0,0 1 0 0 0,-1-1-1 0 0,1 1 1 0 0,0-1 0 0 0,0 1-1 0 0,0-1 1 0 0,-1 1-1 0 0,1 0 14 0 0,-6 11 53 0 0,-7 5 38 0 0,9-15-93 0 0,-1 0 0 0 0,2 2-6 0 0,-1 0-9 0 0,-16 7 94 0 0,11-6-42 0 0,-23 10 68 0 0,32-14-107 0 0,-1-1 5 0 0,1 0-1 0 0,-1 0 0 0 0,0 1 1 0 0,1-1-1 0 0,-1 0 1 0 0,1 0-1 0 0,-1 1 0 0 0,0-1 1 0 0,1 0-1 0 0,-1 0 1 0 0,1 0-1 0 0,-1 0 0 0 0,0 0 1 0 0,1 0-1 0 0,-1 0 1 0 0,0 0-1 0 0,0-1 0 0 0,1-10-7 0 0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0.8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0 120 3679 0 0,'0'0'284'0'0,"2"1"-186"0"0,3 3-77 0 0,-4-3 38 0 0,3-1-24 0 0,0-1 0 0 0,0 1 0 0 0,0-1 1 0 0,-1 0-1 0 0,1 0 0 0 0,0 0 0 0 0,0-1 0 0 0,-1 1 0 0 0,6-4 1 0 0,27-19 173 0 0,-18 11-157 0 0,-7 7 42 0 0,-9 5-85 0 0,0 0-1 0 0,0-1 1 0 0,0 1 0 0 0,0 0-1 0 0,-1-1 1 0 0,1 1-1 0 0,0-1 1 0 0,-1 0 0 0 0,1 0-1 0 0,-1 1 1 0 0,3-4-1 0 0,-4 4 0 0 0,1 1-1 0 0,-1-1 0 0 0,0 0 1 0 0,1 1-1 0 0,-1-1 0 0 0,1 0 1 0 0,-1 0-1 0 0,0 1 0 0 0,0-1 1 0 0,1 0-1 0 0,-1 0 0 0 0,0 1 1 0 0,0-1-1 0 0,0 0 0 0 0,0 0 1 0 0,0 1-1 0 0,0-1 0 0 0,0 0 1 0 0,0 0-1 0 0,0 0 0 0 0,0 1 1 0 0,-1-1-1 0 0,1 0 0 0 0,0 0 1 0 0,0 1-1 0 0,-1-1 0 0 0,1 0 1 0 0,-1 1-1 0 0,1-1 0 0 0,0 0 1 0 0,-1 1-1 0 0,1-1 0 0 0,-2 0 1 0 0,0-2 3 0 0,-1 1 1 0 0,1 0 0 0 0,-1 0 0 0 0,0 0 0 0 0,-4-3-1 0 0,-2 2 69 0 0,7 2-61 0 0,-1 0-1 0 0,1 0 1 0 0,-1 1 0 0 0,1-1-1 0 0,0 1 1 0 0,-1 0-1 0 0,0 0 1 0 0,1 0-1 0 0,-1 0 1 0 0,-4 1-1 0 0,4-1-19 0 0,-19 4 82 0 0,18-1-68 0 0,1 0 0 0 0,0 0-1 0 0,0 0 0 0 0,0 0 0 0 0,0 0 1 0 0,1 0-1 0 0,-1 0 0 0 0,-1 4 0 0 0,-3 9 43 0 0,5-11-39 0 0,1 0 1 0 0,0 0-1 0 0,0 1 1 0 0,0-1-1 0 0,1 1 1 0 0,0-1-1 0 0,0 0 1 0 0,0 1-1 0 0,1-1 1 0 0,0 0-1 0 0,0 1 0 0 0,0-1 1 0 0,2 5-1 0 0,-2-6 60 0 0,-1-3-66 0 0,1 0-1 0 0,-1 0 0 0 0,0 0 0 0 0,1 0 0 0 0,-1 0 0 0 0,1 0 0 0 0,0 0 0 0 0,-1 0 0 0 0,1 0 1 0 0,0 0-1 0 0,-1-1 0 0 0,2 2 0 0 0,1 2 12 0 0,1 2-1 0 0,0 1 39 0 0,1 0 0 0 0,0 0 0 0 0,8 10 0 0 0,1-7 11 0 0,-10-8-52 0 0,0-1 1 0 0,0 0-1 0 0,1 0 0 0 0,-1 0 1 0 0,1 0-1 0 0,-1 0 1 0 0,1-1-1 0 0,-1 0 1 0 0,0 0-1 0 0,8-1 0 0 0,3-3 62 0 0,2-3 14 0 0,-3 1-12 0 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1.27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0 134 5783 0 0,'0'0'444'0'0,"3"0"-289"0"0,9 0-290 0 0,0-1 0 0 0,0 0 0 0 0,0-1 0 0 0,0 0 0 0 0,-1 0 0 0 0,1-2 0 0 0,-1 1 0 0 0,23-11 0 0 0,-18 5 230 0 0,-10 6-60 0 0,0 0 0 0 0,-1 0 0 0 0,0 0 0 0 0,0-1 0 0 0,8-7-1 0 0,-1 1 19 0 0,-8 8-29 0 0,-1-1 1 0 0,0 1 0 0 0,1-1-1 0 0,-1 0 1 0 0,-1-1 0 0 0,1 1 0 0 0,0 0-1 0 0,2-5 1 0 0,-4 6 34 0 0,-3 0 15 0 0,0-1-60 0 0,-20-8 82 0 0,18 9-80 0 0,0 0 0 0 0,-1 1 0 0 0,1 0 0 0 0,-1 0 0 0 0,0 0 0 0 0,1 1 0 0 0,-1-1 0 0 0,0 1 0 0 0,1 0 0 0 0,-1 0 0 0 0,0 1 0 0 0,1-1 0 0 0,-1 1 0 0 0,1 0 0 0 0,-1 0 0 0 0,1 1 0 0 0,-1 0 0 0 0,1-1 0 0 0,0 1 0 0 0,0 1 0 0 0,0-1 0 0 0,-6 5 0 0 0,-4 1 30 0 0,12-7-39 0 0,-1 0 1 0 0,1 0-1 0 0,0 0 0 0 0,0 1 0 0 0,0-1 1 0 0,0 1-1 0 0,0 0 0 0 0,1-1 1 0 0,-1 1-1 0 0,0 0 0 0 0,1 0 0 0 0,-1 0 1 0 0,1 0-1 0 0,0 0 0 0 0,-3 5 0 0 0,-1 1 36 0 0,4-6-33 0 0,0-1 0 0 0,0 1 0 0 0,0 0 1 0 0,0 0-1 0 0,0 0 0 0 0,0 0 0 0 0,0 0 0 0 0,1 0 0 0 0,-1 0 0 0 0,1 0 0 0 0,-1 0 0 0 0,1 4 0 0 0,1 0 59 0 0,4 3-42 0 0,1 0 1 0 0,0 0-1 0 0,9 10 0 0 0,-2-7 53 0 0,4-1-29 0 0,0 1 25 0 0,30 17 1 0 0,-40-26-61 0 0,0 0 0 0 0,-1-1 0 0 0,1 1 1 0 0,0-1-1 0 0,1-1 0 0 0,-1 1 0 0 0,0-1 1 0 0,12 0-1 0 0,-9-2 13 0 0,0 0 0 0 0,0 0 1 0 0,-1-1-1 0 0,1 0 0 0 0,11-5 0 0 0,6-1 76 0 0,-12 4-95 0 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1.6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155 5 3079 0 0,'-43'-4'396'0'0,"36"4"-329"0"0,4 0-47 0 0,0 0 1 0 0,-1 1-1 0 0,1-1 0 0 0,0 1 1 0 0,1 0-1 0 0,-7 2 0 0 0,-2 0-1 0 0,-18 6 140 0 0,20-3-105 0 0,4-2-11 0 0,3-2 37 0 0,0-1 0 0 0,0 1-53 0 0,-11 14 96 0 0,13-15-114 0 0,-1 1 0 0 0,0-1 0 0 0,1 0 0 0 0,-1 1 0 0 0,1-1 1 0 0,0 0-1 0 0,-1 1 0 0 0,1-1 0 0 0,0 0 0 0 0,0 1 0 0 0,0-1 1 0 0,0 1-1 0 0,0-1 0 0 0,0 0 0 0 0,0 1 0 0 0,1-1 0 0 0,-1 1 0 0 0,0-1 1 0 0,1 0-1 0 0,0 3 0 0 0,1-1 21 0 0,-1 1 0 0 0,1-1-1 0 0,0 0 1 0 0,5 6 0 0 0,-4-5 13 0 0,-2-3-37 0 0,0 0 1 0 0,0 0-1 0 0,0 0 0 0 0,0 0 1 0 0,0 0-1 0 0,0 0 0 0 0,0-1 0 0 0,0 1 1 0 0,0 0-1 0 0,1-1 0 0 0,-1 1 1 0 0,0-1-1 0 0,0 1 0 0 0,1-1 0 0 0,-1 0 1 0 0,0 1-1 0 0,2-1 0 0 0,8 4 73 0 0,-6-3-52 0 0,0 0 0 0 0,0 0 1 0 0,1 0-1 0 0,-1-1 0 0 0,0 0 1 0 0,0 0-1 0 0,10-1 0 0 0,-3-1 64 0 0,-1-1 0 0 0,16-4-1 0 0,-22 5-15 0 0,6-5-6 0 0,-3 1-5 0 0,-4 2-10 0 0,4-11-44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52.6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3999 0 0,'7'2'87'0'0,"0"-1"0"0"0,0 0 0 0 0,0 0 0 0 0,12-1-1 0 0,3 0-96 0 0,-17 1 30 0 0,-1-1-1 0 0,0 1 0 0 0,1 0 0 0 0,6 2 0 0 0,-9-2 173 0 0,0-1-101 0 0,-2 0-70 0 0,1 0-14 0 0,-1 0 0 0 0,1 0 0 0 0,-1 0 0 0 0,1 0 0 0 0,-1 0 0 0 0,1 0 0 0 0,-1 0 0 0 0,1 0 0 0 0,-1 0 0 0 0,0 0 0 0 0,1 0 0 0 0,-1 1 0 0 0,1-1 0 0 0,-1 0 1 0 0,1 0-1 0 0,-1 0 0 0 0,1 1 0 0 0,-1-1 0 0 0,0 0 0 0 0,1 0 0 0 0,-1 1 0 0 0,1-1 0 0 0,-1 0 0 0 0,0 1 0 0 0,1-1 0 0 0,-1 1 0 0 0,0-1 0 0 0,0 0 0 0 0,1 1 0 0 0,-1-1 0 0 0,0 1 0 0 0,0-1 0 0 0,0 1 0 0 0,1 0 0 0 0,-1 0 3 0 0,0 0 1 0 0,-1 0-1 0 0,1 1 1 0 0,0-1-1 0 0,-1 0 1 0 0,1 0 0 0 0,0 0-1 0 0,-1 0 1 0 0,1 0-1 0 0,-1 1 1 0 0,-1 0-1 0 0,0 3 34 0 0,-4 6 11 0 0,0-1 0 0 0,0 1-1 0 0,-11 13 1 0 0,15-22-49 0 0,1-1 0 0 0,0 1 1 0 0,-1-1-1 0 0,1 1 0 0 0,-1-1 0 0 0,1 0 0 0 0,-1 0 0 0 0,-1 1 1 0 0,0 0 7 0 0,0 0 0 0 0,0 0 1 0 0,1 0-1 0 0,-1 1 0 0 0,1-1 1 0 0,-1 1-1 0 0,1-1 0 0 0,0 1 1 0 0,0 0-1 0 0,-3 6 0 0 0,4-7 77 0 0,-4 11 170 0 0,7-5-186 0 0,-1-5-61 0 0,10 7 95 0 0,-10-10-93 0 0,1 1 0 0 0,-1-1-1 0 0,1 1 1 0 0,-1-1 0 0 0,1 0 0 0 0,-1 0 0 0 0,1 0 0 0 0,-1 0 0 0 0,1 0 0 0 0,0 0 0 0 0,2-1-1 0 0,1 0 21 0 0,16-2 69 0 0,-17 2-84 0 0,0 0 0 0 0,0 0 0 0 0,0 1-1 0 0,0-1 1 0 0,4 1 0 0 0,-6 0-12 0 0,0 0 0 0 0,0 0 0 0 0,0 0 0 0 0,0-1 0 0 0,-1 1 0 0 0,1 0 0 0 0,0-1 0 0 0,3-1 0 0 0,-4 1-2 0 0,1 1-1 0 0,0-1 1 0 0,-1 1 0 0 0,1-1 0 0 0,0 1 0 0 0,0-1-1 0 0,-1 1 1 0 0,1 0 0 0 0,0 0 0 0 0,0 0 0 0 0,1 0-1 0 0,-2 0-3 0 0,-1 0 0 0 0,1 1 0 0 0,-1-1 0 0 0,1 0 0 0 0,-1 0 0 0 0,1 0 0 0 0,-1 0 0 0 0,1 0 0 0 0,-1 0 0 0 0,1 0 0 0 0,-1 0 0 0 0,1 0 0 0 0,-1 0 0 0 0,1-1 0 0 0,-1 1 0 0 0,1 0 0 0 0,0-1 0 0 0,17-5 119 0 0,0 1-10 0 0,-9 4-32 0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2.01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3999 0 0,'0'0'306'0'0,"0"3"-186"0"0,1 23 12 0 0,1-23-106 0 0,-1 0 54 0 0,0 3 0 0 0,19 189 366 0 0,-20-178-383 0 0,-3 24 1 0 0,0-9 22 0 0,2-25-82 0 0,1-3 18 0 0,0 0-1 0 0,1 0 1 0 0,-1 0-1 0 0,1 0 1 0 0,-1 0-1 0 0,1 0 1 0 0,3 6-1 0 0,-4-7-4 0 0,1-1 0 0 0,0 1-1 0 0,0 0 1 0 0,0-1 0 0 0,1 1-1 0 0,-1-1 1 0 0,1 0 0 0 0,1 3 0 0 0,-1-2 16 0 0,0-1 196 0 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2.3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132 7 1807 0 0,'-11'-5'134'0'0,"1"3"-108"0"0,-24 4 67 0 0,18-1 85 0 0,-26 3-1 0 0,41-4-73 0 0,-1 1-4 0 0,-3 0-109 0 0,5-1 17 0 0,-1 0-1 0 0,1 0 1 0 0,0 0-1 0 0,-1 0 1 0 0,1 0 0 0 0,-1 0-1 0 0,1 0 1 0 0,0 0-1 0 0,-1 0 1 0 0,1 0 0 0 0,0 1-1 0 0,-1-1 1 0 0,1 0-1 0 0,0 0 1 0 0,-1 0 0 0 0,1 0-1 0 0,0 1 1 0 0,-1-1 0 0 0,1 0-1 0 0,0 0 1 0 0,-1 1-1 0 0,1-1 1 0 0,0 0 0 0 0,0 0-1 0 0,-1 1 1 0 0,1-1-1 0 0,0 0 1 0 0,0 1 0 0 0,0-1-1 0 0,-1 0 1 0 0,1 1-1 0 0,0-1 1 0 0,0 0 0 0 0,0 1-1 0 0,0-1 1 0 0,0 1-1 0 0,0-1 1 0 0,0 0 0 0 0,0 1-1 0 0,0-1 1 0 0,0 0 0 0 0,0 1-1 0 0,0-1 1 0 0,0 1-1 0 0,0-1 1 0 0,0 0 0 0 0,0 1-1 0 0,0-1 1 0 0,0 0-1 0 0,1 1 1 0 0,-1-1 0 0 0,0 0-1 0 0,0 1 1 0 0,0-1-1 0 0,1 0 1 0 0,-1 1 0 0 0,0-1-1 0 0,0 0 1 0 0,1 0 0 0 0,0 1-1 0 0,3 5 24 0 0,1-1 0 0 0,1 0 1 0 0,-1 0-1 0 0,1 0 0 0 0,0-1 0 0 0,0 0 0 0 0,0 0 0 0 0,8 4 1 0 0,5 2 44 0 0,41 22 158 0 0,-22-13 11 0 0,-35-18-116 0 0,-2 2-65 0 0,0-2-53 0 0,0 1 0 0 0,0-1-1 0 0,0 1 1 0 0,0-1 0 0 0,-1 1-1 0 0,1-1 1 0 0,0 1 0 0 0,-1 0-1 0 0,0-1 1 0 0,1 1 0 0 0,-1 0-1 0 0,0-1 1 0 0,0 1 0 0 0,0 0-1 0 0,0 0 1 0 0,0-1 0 0 0,0 1-1 0 0,0 0 1 0 0,-1-1 0 0 0,1 1-1 0 0,-1 0 1 0 0,1-1 0 0 0,-1 1-1 0 0,0 0 1 0 0,1-1 0 0 0,-1 1-1 0 0,0-1 1 0 0,0 0 0 0 0,-2 3-1 0 0,0-2 8 0 0,0 1 0 0 0,0-1-1 0 0,0 0 1 0 0,-1 1-1 0 0,1-2 1 0 0,-1 1 0 0 0,0 0-1 0 0,1-1 1 0 0,-1 1-1 0 0,0-1 1 0 0,0 0-1 0 0,-7 1 1 0 0,4-2 13 0 0,0 1 1 0 0,0-1-1 0 0,0 0 0 0 0,0-1 1 0 0,-1 0-1 0 0,-7-1 0 0 0,-2-2 89 0 0,-20-4 243 0 0,36 7-219 0 0,-5-13 16 0 0,7 14-154 0 0,0 0-1 0 0,0-1 1 0 0,-1 1-1 0 0,1-1 1 0 0,0 0 0 0 0,0 1-1 0 0,0-1 1 0 0,0 1-1 0 0,-1-1 1 0 0,1 0-1 0 0,1-1 1 0 0,1-1-4 0 0,10-5-2 0 0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2.7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0 117 3999 0 0,'0'0'306'0'0,"1"3"-200"0"0,8 21-80 0 0,-8-22-16 0 0,0 0-1 0 0,0 0 1 0 0,0 0 0 0 0,0 0 0 0 0,1 0-1 0 0,-1 0 1 0 0,1 0 0 0 0,-1-1 0 0 0,1 1-1 0 0,3 2 1 0 0,-1-1 31 0 0,-2-1 133 0 0,1-1-86 0 0,4 3-52 0 0,1-1 71 0 0,0 1 1 0 0,16 3 0 0 0,-21-6-91 0 0,-1-1 0 0 0,1 1 1 0 0,0-1-1 0 0,0 0 0 0 0,-1 0 0 0 0,1 0 1 0 0,0 0-1 0 0,-1-1 0 0 0,1 1 0 0 0,0-1 1 0 0,-1 1-1 0 0,1-1 0 0 0,4-2 0 0 0,-5 2 47 0 0,2-1 2 0 0,1-1-32 0 0,0-1 1 0 0,0 0 0 0 0,0 0 0 0 0,0 0-1 0 0,4-6 1 0 0,-7 8-17 0 0,0-1 0 0 0,0 1 0 0 0,0-1 0 0 0,0 1 0 0 0,-1-1 0 0 0,0 0 0 0 0,1 0 0 0 0,-1 0 0 0 0,0 0 0 0 0,0 0 0 0 0,0 0 0 0 0,-1 0 0 0 0,1 0 0 0 0,-1-4 0 0 0,1-4 42 0 0,-1 7-14 0 0,0 0 0 0 0,0 1 0 0 0,0-1 1 0 0,-1 0-1 0 0,1 0 0 0 0,-2-5 0 0 0,-2-13 99 0 0,4 20-73 0 0,0 0-1 0 0,0-1-38 0 0,0 1-9 0 0,0-1 0 0 0,0 1-1 0 0,0 0 1 0 0,0 0 0 0 0,1 0-1 0 0,-1 0 1 0 0,1-1 0 0 0,0-2 0 0 0,4-8-14 0 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3.10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63 26 5407 0 0,'0'0'416'0'0,"1"4"-272"0"0,4 22-13 0 0,-2 1 0 0 0,-1 0-1 0 0,-1 1 1 0 0,-3 34 0 0 0,-4-1 118 0 0,3-1 0 0 0,5 77 1 0 0,5-75-26 0 0,-7-58-143 0 0,1-1-5 0 0,4 27 57 0 0,-5-28-49 0 0,1 0 4 0 0,0 3-71 0 0,-1-4-6 0 0,0-1 0 0 0,0 0 0 0 0,0 0 0 0 0,0 1 0 0 0,0-1 0 0 0,0 0 0 0 0,0 0 0 0 0,1 0 0 0 0,-1 0 0 0 0,0 1 0 0 0,0-1 0 0 0,0 0 0 0 0,0 0 0 0 0,0 0 0 0 0,0 1 0 0 0,0-1 0 0 0,1 0 0 0 0,-1 0 0 0 0,0 0 0 0 0,0 0 1 0 0,0 0-1 0 0,0 0 0 0 0,0 1 0 0 0,1-1 0 0 0,-1 0 0 0 0,0 0 0 0 0,0 0 0 0 0,0 0 0 0 0,1 0 0 0 0,-1 0 0 0 0,0 0 0 0 0,0 0 0 0 0,0 0 0 0 0,1 0 0 0 0,12-8-94 0 0</inkml:trace>
  <inkml:trace contextRef="#ctx0" brushRef="#br0" timeOffset="1">1 16 5039 0 0,'15'-4'106'0'0,"0"0"-1"0"0,1 2 0 0 0,-1-1 1 0 0,1 2-1 0 0,17 0 0 0 0,-9 3 26 0 0,0 1-1 0 0,0 1 1 0 0,0 0-1 0 0,-1 2 1 0 0,32 13-1 0 0,-52-18 175 0 0,2 19-177 0 0,-6-4-61 0 0,0-13-58 0 0,0 0 0 0 0,0 0 0 0 0,0 0 0 0 0,-1 0 0 0 0,0 0 0 0 0,1-1 0 0 0,-1 1 0 0 0,0-1 0 0 0,0 1 0 0 0,0-1 0 0 0,-1 0 0 0 0,1 0 0 0 0,0 0 0 0 0,-1 0 0 0 0,-5 3 0 0 0,-3 1 27 0 0,-1 0-1 0 0,-18 6 1 0 0,15-8 17 0 0,-2-5-40 0 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5.7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259 87 2039 0 0,'0'0'166'0'0,"0"-7"-70"0"0,3-20-3 0 0,-2 20 464 0 0,-3 4-503 0 0,-5-11-32 0 0,-6 2 37 0 0,-3 4 6 0 0,13 6-55 0 0,0 1 0 0 0,0 0-1 0 0,-1 0 1 0 0,1 0-1 0 0,0 0 1 0 0,-1 1 0 0 0,1-1-1 0 0,0 1 1 0 0,-1 0-1 0 0,1 0 1 0 0,0 0 0 0 0,-1 0-1 0 0,-2 2 1 0 0,-4 0 17 0 0,0 1 1 0 0,0 1 0 0 0,-10 4 0 0 0,20-8-28 0 0,-20 7 27 0 0,16-5-18 0 0,-1-1 1 0 0,0 1 0 0 0,1 0 0 0 0,-1 1-1 0 0,-8 4 1 0 0,-31 27 97 0 0,41-32-97 0 0,1 0-1 0 0,0 1 1 0 0,0-1 0 0 0,0 0 0 0 0,0 1-1 0 0,1-1 1 0 0,-1 1 0 0 0,0 0 0 0 0,1-1-1 0 0,0 1 1 0 0,0 0 0 0 0,0 0 0 0 0,0 0-1 0 0,0 0 1 0 0,1 0 0 0 0,-1 0 0 0 0,1 0-1 0 0,0 0 1 0 0,0 0 0 0 0,0 0 0 0 0,1 7-1 0 0,-1-7 2 0 0,1 0-1 0 0,-1 0 1 0 0,1 0-1 0 0,0 0 1 0 0,0 0-1 0 0,0 0 1 0 0,1 0-1 0 0,-1 0 1 0 0,1 0-1 0 0,-1 0 1 0 0,1 0-1 0 0,0-1 1 0 0,0 1-1 0 0,0-1 1 0 0,1 0-1 0 0,-1 1 1 0 0,0-1-1 0 0,1 0 0 0 0,0 0 1 0 0,4 2-1 0 0,9 2 70 0 0,-11-4-63 0 0,0-1 0 0 0,1 0 0 0 0,-1 0-1 0 0,0 0 1 0 0,0 0 0 0 0,1-1-1 0 0,-1 0 1 0 0,1 0 0 0 0,-1-1 0 0 0,0 1-1 0 0,0-1 1 0 0,1 0 0 0 0,-1-1-1 0 0,5-1 1 0 0,19-4 78 0 0,-24 6-84 0 0,0 0 0 0 0,0 0 0 0 0,-1 0 0 0 0,8-3-1 0 0,-7 1 8 0 0,1 0 20 0 0,0 0 0 0 0,0 1 0 0 0,1-1 0 0 0,12-2 0 0 0,-14 4 7 0 0,0-1-1 0 0,0 0 0 0 0,0 0 0 0 0,0 0 1 0 0,8-5-1 0 0,-11 5 709 0 0,7 51-348 0 0,-8-47-245 0 0,9 8 0 0 0,-4-3-81 0 0,-1-6-6 0 0,6-1 3 0 0,-5-1 0 0 0,7-2-60 0 0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6.3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3679 0 0,'0'0'284'0'0,"2"2"-186"0"0,1 4-88 0 0,0 0 0 0 0,0 0 0 0 0,0 1 0 0 0,0-1 0 0 0,-1 1 1 0 0,0-1-1 0 0,-1 1 0 0 0,0 0 0 0 0,0 0 0 0 0,0 0 0 0 0,-1 10 0 0 0,1-5 21 0 0,-9 159 355 0 0,7-151-306 0 0,2-8 16 0 0,6 20 168 0 0,-6-30-192 0 0,-1-2-67 0 0,1 0-1 0 0,-1 0 0 0 0,0 0 1 0 0,0 0-1 0 0,1 0 0 0 0,-1 1 0 0 0,0-1 1 0 0,0 0-1 0 0,1 0 0 0 0,-1 0 1 0 0,0 0-1 0 0,1 0 0 0 0,-1 0 0 0 0,0 1 1 0 0,0-1-1 0 0,0 0 0 0 0,1 0 0 0 0,-1 0 1 0 0,0 1-1 0 0,0-1 0 0 0,0 0 1 0 0,1 0-1 0 0,-1 1 0 0 0,0-1 1 0 0,0 1 0 0 0,0-1 0 0 0,1 0 0 0 0,-1 0 0 0 0,0 1 0 0 0,0-1 0 0 0,1 0 0 0 0,-1 0 0 0 0,0 1 0 0 0,1-1 0 0 0,-1 0 0 0 0,0 0 0 0 0,1 0 0 0 0,-1 1 0 0 0,0-1 0 0 0,1 0 0 0 0,-1 0 0 0 0,0 0 0 0 0,1 0 0 0 0,-1 0 0 0 0,0 0 0 0 0,1 0 0 0 0,-1 0 0 0 0,1 0 0 0 0,-1 0 0 0 0,0 0 0 0 0,1 0 0 0 0,-1 0 0 0 0,0 0 0 0 0,1 0-1 0 0,-1 0 1 0 0,0 0 0 0 0,1-1 0 0 0,19-2 64 0 0,-11 2 5 0 0,0-1 0 0 0,0 1 0 0 0,0-2 0 0 0,0 1-1 0 0,13-7 1 0 0,19-6 246 0 0,-39 15 294 0 0,-2 2-524 0 0,-4 21 102 0 0,-2-13-112 0 0,0-3-32 0 0,-1-1 0 0 0,1 0 0 0 0,-1 0 0 0 0,0-1 0 0 0,-1 0 0 0 0,1 0 0 0 0,-1-1 0 0 0,-14 7 0 0 0,22-11-45 0 0,0 0 0 0 0,-1 0 0 0 0,1 0-1 0 0,0 0 1 0 0,0 0 0 0 0,0 0 0 0 0,-1 0 0 0 0,1 0-1 0 0,0 0 1 0 0,0 0 0 0 0,0 0 0 0 0,-1 0-1 0 0,1 0 1 0 0,0 0 0 0 0,0 0 0 0 0,0 0-1 0 0,-1 0 1 0 0,1 0 0 0 0,0 0 0 0 0,0 0-1 0 0,0 0 1 0 0,-1 0 0 0 0,1 0 0 0 0,0 0 0 0 0,0 0-1 0 0,0 0 1 0 0,-1 0 0 0 0,1-1 0 0 0,0 1-1 0 0,0 0 1 0 0,0 0 0 0 0,0 0 0 0 0,0 0-1 0 0,-1-1 1 0 0,1 1 0 0 0,0 0-1 0 0,0 0 1 0 0,0 0-1 0 0,-1-1 1 0 0,1 1 0 0 0,0 0-1 0 0,0 0 1 0 0,0 0-1 0 0,-1 0 1 0 0,1 0-1 0 0,0 0 1 0 0,0-1 0 0 0,0 1-1 0 0,-1 0 1 0 0,1 0-1 0 0,0 0 1 0 0,0 0-1 0 0,-1 0 1 0 0,1 0-1 0 0,0 0 1 0 0,0 0 0 0 0,-1 0-1 0 0,1 0 1 0 0,0 0-1 0 0,0 0 1 0 0,0 0-1 0 0,-1 0 1 0 0,1 0-1 0 0,0 0 1 0 0,0 1 0 0 0,-1-1-1 0 0,1 0 1 0 0,-7 1 51 0 0,7-2 190 0 0,9-6 293 0 0,-1 1-610 0 0,-6 5 84 0 0,-1 0-1 0 0,1 0 1 0 0,0 0-1 0 0,0 0 1 0 0,0 0-1 0 0,0 0 1 0 0,3-1-1 0 0,7-3-14 0 0,13-12 4 0 0,-15 9 0 0 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6.6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36 56 2791 0 0,'-1'2'207'0'0,"-1"-1"-201"0"0,1 0 1 0 0,0 0-1 0 0,0 0 0 0 0,0 0 0 0 0,0 0 1 0 0,0 0-1 0 0,0 0 0 0 0,0 0 1 0 0,0 0-1 0 0,1 1 0 0 0,-1-1 0 0 0,0 0 1 0 0,1 0-1 0 0,-1 1 0 0 0,1-1 0 0 0,-1 3 1 0 0,0 1 19 0 0,-4 4 68 0 0,2 0 0 0 0,-5 17 0 0 0,7-23-73 0 0,0 0 0 0 0,1 1-1 0 0,0-1 1 0 0,0 0 0 0 0,0 0 0 0 0,0 1 0 0 0,0-1 0 0 0,1 0 0 0 0,0 0 0 0 0,-1 0 0 0 0,3 5-1 0 0,-2-6 195 0 0,2 0-144 0 0,28 11 85 0 0,-30-13-150 0 0,0 1 1 0 0,0-1 0 0 0,0 0 0 0 0,0 0-1 0 0,0 1 1 0 0,0-1 0 0 0,-1 0-1 0 0,1 0 1 0 0,0 0 0 0 0,0 0-1 0 0,0 0 1 0 0,0 0 0 0 0,0 0 0 0 0,0 0-1 0 0,0-1 1 0 0,0 1 0 0 0,1-1-1 0 0,2 0 16 0 0,1 0-2 0 0,0 1 7 0 0,0-1 1 0 0,-1 1-1 0 0,1-1 0 0 0,0 0 0 0 0,-1-1 1 0 0,1 1-1 0 0,-1-1 0 0 0,1 0 0 0 0,-1 0 1 0 0,0 0-1 0 0,0-1 0 0 0,0 0 0 0 0,5-3 1 0 0,-7 4-4 0 0,0 0 0 0 0,0 0 1 0 0,0 0-1 0 0,0-1 0 0 0,0 1 1 0 0,0-1-1 0 0,-1 1 0 0 0,1-1 1 0 0,-1 1-1 0 0,1-1 0 0 0,-1 0 1 0 0,0 0-1 0 0,0 0 0 0 0,-1 0 1 0 0,1 0-1 0 0,0 0 0 0 0,-1 0 1 0 0,0 0-1 0 0,0-6 0 0 0,0 8-13 0 0,0 0-1 0 0,0 0 0 0 0,0 0 0 0 0,0 1 0 0 0,-1-1 0 0 0,1 0 0 0 0,0 0 0 0 0,0 0 0 0 0,-1 0 1 0 0,1 0-1 0 0,-1 0 0 0 0,1 0 0 0 0,-1 0 0 0 0,1 1 0 0 0,-1-1 0 0 0,0-1 0 0 0,-2-2 20 0 0,0 0-14 0 0,0 0 1 0 0,0-1-1 0 0,0 1 1 0 0,0 1-1 0 0,-1-1 1 0 0,1 0-1 0 0,-1 1 1 0 0,-5-4 0 0 0,-36-20 215 0 0,24 14-87 0 0,19 12-17 0 0,1 1-91 0 0,1 0 0 0 0,-1-1-1 0 0,0 1 1 0 0,0 0-1 0 0,1 0 1 0 0,-1-1-1 0 0,0 1 1 0 0,0 0 0 0 0,0 0-1 0 0,1 0 1 0 0,-1 0-1 0 0,0 0 1 0 0,-1 0-1 0 0,1 8 18 0 0,4 2-44 0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7.05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22 18 3079 0 0,'-1'3'227'0'0,"-10"30"-86"0"0,9-30-116 0 0,0 1-1 0 0,1-1 0 0 0,0 1 1 0 0,0 0-1 0 0,0 0 1 0 0,0 0-1 0 0,1 0 0 0 0,-1-1 1 0 0,1 1-1 0 0,0 0 0 0 0,0 0 1 0 0,1 0-1 0 0,-1 0 0 0 0,1 0 1 0 0,0 0-1 0 0,0-1 0 0 0,0 1 1 0 0,3 6-1 0 0,-3-8 121 0 0,2 0-73 0 0,14 8 9 0 0,-9-5 2 0 0,0 0 0 0 0,15 6 0 0 0,-19-10-57 0 0,-1-1 0 0 0,1 0 0 0 0,0 0 0 0 0,0 0 0 0 0,0-1 0 0 0,-1 1-1 0 0,1-1 1 0 0,0 0 0 0 0,-1 0 0 0 0,1 0 0 0 0,0-1 0 0 0,-1 1 0 0 0,0-1 0 0 0,1 0 0 0 0,-1 0 0 0 0,6-4 0 0 0,-2-2 45 0 0,0 0 1 0 0,-1 0-1 0 0,11-16 0 0 0,-15 21-42 0 0,-1 0 0 0 0,1 0 0 0 0,-1 0-1 0 0,0 0 1 0 0,0 0 0 0 0,0 0-1 0 0,0 0 1 0 0,0-1 0 0 0,-1 1-1 0 0,1 0 1 0 0,-1-1 0 0 0,0 1 0 0 0,0 0-1 0 0,0 0 1 0 0,0-1 0 0 0,-2-3-1 0 0,2 5 36 0 0,-1-1 0 0 0,-4-20 64 0 0,5 21-64 0 0,0 0-10 0 0,-2-7-44 0 0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7.41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 3079 0 0,'0'-3'250'0'0,"0"2"19"0"0,1 4-164 0 0,12 71-1 0 0,-4-20-37 0 0,-4-8 130 0 0,-3-18-143 0 0,-1 15 99 0 0,-5 57-1 0 0,1-62-31 0 0,2 0-1 0 0,3 38 0 0 0,2-30 152 0 0,-3-43-208 0 0,0-1 0 0 0,7 16 128 0 0,-8-17-48 0 0,3-3-77 0 0,8-11-54 0 0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7.76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41 6191 0 0,'0'0'648'0'0,"2"-1"-586"0"0,11-4 14 0 0,0 0-1 0 0,1 1 1 0 0,-1 1 0 0 0,20-3 0 0 0,60-1 291 0 0,-9 1-212 0 0,-60 2-142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01.2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3679 0 0,'0'0'392'0'0,"6"7"-24"0"0,4 15-260 0 0,24 79 314 0 0,-33-100-416 0 0,43 88 498 0 0,-42-87-440 0 0,0 3 0 0 0,20 32 70 0 0,-20-34-42 0 0,0 1 10 0 0,28 52 273 0 0,-28-52-353 0 0,0 0 0 0 0,-1 1 0 0 0,1-1 0 0 0,-1 0-1 0 0,0 1 1 0 0,-1 0 0 0 0,1 5 0 0 0,1 0 47 0 0,1 35 167 0 0,-3-43-221 0 0,0-1 0 0 0,-1 1 0 0 0,1 0 0 0 0,0-1-1 0 0,0 1 1 0 0,-1-1 0 0 0,1 1 0 0 0,-1 0 0 0 0,0 1 0 0 0,-2 6 29 0 0,-11 66 340 0 0,4-27-210 0 0,-17 73 532 0 0,26-118-631 0 0,-1 2 0 0 0,-6 15 266 0 0,-7 16 107 0 0,14-35-249 0 0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8.74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5783 0 0,'10'34'-1133'0'0,"-5"-23"1066"0"0,-2-2 108 0 0,0 0-1 0 0,-1 0 1 0 0,3 14 0 0 0,6 66 202 0 0,-9-78-184 0 0,-1-1 0 0 0,0 1 1 0 0,-1 17-1 0 0,0-18-20 0 0,0 0 1 0 0,1 1-1 0 0,2 14 0 0 0,-1-18-3 0 0,0-1 0 0 0,-1 1 0 0 0,0 0 0 0 0,0 6 0 0 0,1 0-2 0 0,3 28 48 0 0,-3-18 166 0 0,-1-21-184 0 0,7 18 56 0 0,-5-14-92 0 0,-3 15 160 0 0,0-13-12 0 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9.0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69 2791 0 0,'2'1'207'0'0,"3"1"-180"0"0,-1 0 0 0 0,1-1 0 0 0,0 0 1 0 0,-1 0-1 0 0,1 0 0 0 0,0-1 0 0 0,0 0 0 0 0,0 1 0 0 0,5-2 0 0 0,6-1 57 0 0,23-6 0 0 0,15-2 34 0 0,36-4 102 0 0,-76 12-184 0 0,0 0 0 0 0,21 0 0 0 0,12 0 40 0 0,39-9 15 0 0,-57 8-24 0 0,-28 3-64 0 0,-1 0-1 0 0,1 0 1 0 0,-1 0 0 0 0,1 0 0 0 0,-1 0 0 0 0,1 0 0 0 0,-1-1-1 0 0,1 1 1 0 0,-1 0 0 0 0,1-1 0 0 0,-1 1 0 0 0,1 0 0 0 0,-1 0-1 0 0,0-1 1 0 0,1 1 0 0 0,-1-1 0 0 0,0 1 0 0 0,1 0 0 0 0,-1-1-1 0 0,0 1 1 0 0,1-1 0 0 0,-1 1 0 0 0,0-2 0 0 0,4-3 62 0 0,3-4-52 0 0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9.59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 0 3079 0 0,'0'0'243'0'0,"0"2"-118"0"0,4 9-68 0 0,-1 0-1 0 0,0 1 0 0 0,-1-1 0 0 0,0 1 0 0 0,0 21 1 0 0,-5 63 188 0 0,1-54-158 0 0,-9 104 251 0 0,10-130-278 0 0,0 1-1 0 0,1 0 0 0 0,1 0 0 0 0,5 25 0 0 0,-2-8 93 0 0,-4-34-140 0 0,0 0 0 0 0,0 1 0 0 0,0-1-1 0 0,0 0 1 0 0,0 0 0 0 0,0 1-1 0 0,0-1 1 0 0,0 0 0 0 0,0 1-1 0 0,0-1 1 0 0,0 0 0 0 0,1 1-1 0 0,-1-1 1 0 0,0 0 0 0 0,0 0 0 0 0,0 1-1 0 0,0-1 1 0 0,0 0 0 0 0,1 0-1 0 0,-1 1 1 0 0,0-1 0 0 0,0 0-1 0 0,0 0 1 0 0,1 0 0 0 0,-1 1-1 0 0,0-1 1 0 0,0 0 0 0 0,1 0 0 0 0,-1 0-1 0 0,0 0 1 0 0,1 0 0 0 0,-1 1-1 0 0,0-1 1 0 0,0 0 0 0 0,1 0-1 0 0,-1 0 1 0 0,0 0 0 0 0,1 0 0 0 0,-1 0-1 0 0,0 0 1 0 0,1 0 0 0 0,-1 0-1 0 0,2-1 4 0 0,-1 1 0 0 0,1-1 0 0 0,-1 0-1 0 0,1 0 1 0 0,-1 1 0 0 0,1-1 0 0 0,-1 0 0 0 0,0 0-1 0 0,2-2 1 0 0,1-1 5 0 0,0 0-1 0 0,0-1 1 0 0,0 1-1 0 0,0-1 1 0 0,3-7-1 0 0,45-111 461 0 0,-40 100-352 0 0,-10 21-62 0 0,-1 0 4 0 0,0-1-44 0 0,13-14 234 0 0,-10 11-249 0 0,0 6 64 0 0,1 12 287 0 0,-3 3-284 0 0,0 0 0 0 0,-1 0 0 0 0,-2 26 0 0 0,1-18-28 0 0,0-15 1 0 0,1 0-1 0 0,0 0 1 0 0,0 0-1 0 0,4 14 1 0 0,0-3 110 0 0,-5-19-146 0 0,0 1 0 0 0,0 0 1 0 0,1-1-1 0 0,-1 1 1 0 0,0-1-1 0 0,0 1 0 0 0,1-1 1 0 0,-1 1-1 0 0,0-1 1 0 0,1 1-1 0 0,-1-1 0 0 0,0 1 1 0 0,1-1-1 0 0,-1 0 0 0 0,1 1 1 0 0,-1-1-1 0 0,1 1 1 0 0,-1-1-1 0 0,1 0 0 0 0,-1 0 1 0 0,1 1-1 0 0,-1-1 1 0 0,1 0-1 0 0,-1 0 0 0 0,1 1 1 0 0,0-1-1 0 0,16-1 235 0 0,-16 1-258 0 0,0 0 11 0 0,-1 0 1 0 0,1 0-1 0 0,0 0 0 0 0,0 0 0 0 0,-1 0 1 0 0,1 0-1 0 0,0-1 0 0 0,0 1 1 0 0,-1 0-1 0 0,1-1 0 0 0,0 1 1 0 0,-1 0-1 0 0,1-1 0 0 0,0 0 0 0 0,23-13 83 0 0,-23 13-74 0 0,0 1 1 0 0,0-1-1 0 0,1 0 1 0 0,-1 1-1 0 0,0-1 1 0 0,0 0 0 0 0,0 0-1 0 0,0 0 1 0 0,0 0-1 0 0,0 0 1 0 0,1-1-1 0 0,1-2 8 0 0,9-13-4 0 0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39.9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2271 0 0,'1'2'167'0'0,"3"27"4"0"0,-1 0 0 0 0,-1 41 0 0 0,0 28 400 0 0,-2-97-565 0 0,0-1-1 0 0,1 1 1 0 0,-1 0-1 0 0,0 0 1 0 0,0 0 0 0 0,1 0-1 0 0,-1-1 1 0 0,1 1-1 0 0,-1 0 1 0 0,0 0-1 0 0,1-1 1 0 0,0 2 0 0 0,1 0 6 0 0,-1 0 68 0 0,2-1 0 0 0,10 4-64 0 0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0.29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 1 4319 0 0,'0'0'456'0'0,"-7"4"-456"0"0,5 2 152 0 0,21-8-152 0 0,1-2 0 0 0,0 2 0 0 0,-3 2 0 0 0</inkml:trace>
  <inkml:trace contextRef="#ctx0" brushRef="#br0" timeOffset="1">355 107 4319 0 0,'-3'1'332'0'0,"-10"2"-342"0"0,0 0-1 0 0,0-1 0 0 0,0 0 1 0 0,0-1-1 0 0,-1-1 0 0 0,-22-2 1 0 0,28 2-5 0 0,0 0 0 0 0,-14 2 0 0 0,16-1 97 0 0,-1 0 0 0 0,1-1 0 0 0,0 0 0 0 0,-1 0 0 0 0,-8-2-1 0 0,13 2 314 0 0,5 3-318 0 0,4 5-55 0 0,-4-3 2 0 0,1 0-1 0 0,0-1 0 0 0,0 0 0 0 0,0 0 1 0 0,1 0-1 0 0,-1 0 0 0 0,9 4 0 0 0,4 1 121 0 0,28 22 0 0 0,-39-26-109 0 0,-1 1 0 0 0,0 0-1 0 0,0 0 1 0 0,0 0 0 0 0,6 12-1 0 0,-9-15 38 0 0,-1 13 53 0 0,0-15-117 0 0,-1 1 0 0 0,0 0 0 0 0,1-1-1 0 0,-1 1 1 0 0,0-1 0 0 0,0 1 0 0 0,0 0-1 0 0,0-1 1 0 0,0 1 0 0 0,-1-1-1 0 0,1 1 1 0 0,0 0 0 0 0,-1-1 0 0 0,0 1-1 0 0,1-1 1 0 0,-1 1 0 0 0,0 1-1 0 0,-2 0 21 0 0,0 1-1 0 0,0-1 1 0 0,0 0-1 0 0,0 1 1 0 0,-1-1-1 0 0,1-1 1 0 0,-8 6-1 0 0,9-7-15 0 0,0 1-1 0 0,0-1 1 0 0,0 0 0 0 0,-1 0-1 0 0,1 0 1 0 0,0 0-1 0 0,0-1 1 0 0,-1 1-1 0 0,1 0 1 0 0,0-1-1 0 0,-1 0 1 0 0,1 1-1 0 0,0-1 1 0 0,-1 0-1 0 0,1 0 1 0 0,-4-1-1 0 0,-3-2 60 0 0,2-1 0 0 0,-1 0-1 0 0,-9-6 1 0 0,15 8 288 0 0,16-1-214 0 0,1 0-132 0 0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0.66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 1 5783 0 0,'0'0'588'0'0,"0"4"-630"0"0,1 24-168 0 0,5 35 147 0 0,-2-17 295 0 0,-1 81-1 0 0,-5-84-128 0 0,-15 156 336 0 0,12-138-133 0 0,6-52-172 0 0,2-20 138 0 0,-2-8-262 0 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0.99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25 5783 0 0,'2'-1'444'0'0,"52"-19"-1317"0"0,-47 19 702 0 0,-1 0 0 0 0,1 0 0 0 0,-1 0 0 0 0,1 1 0 0 0,8 1-1 0 0,-5-1 185 0 0,-6 0 21 0 0,1 0 0 0 0,0 1 0 0 0,-1-1-1 0 0,1 1 1 0 0,0 0 0 0 0,-1 0 0 0 0,1 1-1 0 0,-1-1 1 0 0,0 1 0 0 0,6 3-1 0 0,2 3 34 0 0,-10-5-55 0 0,0-1 0 0 0,0 1 0 0 0,0 0 0 0 0,-1 0 0 0 0,1 0-1 0 0,-1 1 1 0 0,0-1 0 0 0,0 0 0 0 0,0 0 0 0 0,0 1 0 0 0,0-1 0 0 0,0 6 0 0 0,-4-4 60 0 0,-26 36 90 0 0,21-28-103 0 0,-1-1 1 0 0,-17 20 0 0 0,17-23-2 0 0,0-1 1 0 0,0 0-1 0 0,-12 7 0 0 0,20-14 26 0 0,0 0-64 0 0,0-1 0 0 0,1 1 0 0 0,-1-1 0 0 0,1 0-1 0 0,-1 1 1 0 0,0-1 0 0 0,0 0 0 0 0,1 0 0 0 0,-1 1-1 0 0,0-1 1 0 0,1 0 0 0 0,-1 0 0 0 0,0 0 0 0 0,0 0-1 0 0,1 0 1 0 0,-1 0 0 0 0,0 0 0 0 0,0 0 0 0 0,0 0-1 0 0,0-2-10 0 0,1 0 1 0 0,-1-1-1 0 0,1 1 0 0 0,-1 0 0 0 0,1 0 0 0 0,0 0 0 0 0,0 0 0 0 0,0 0 0 0 0,0 0 0 0 0,0 0 0 0 0,1-1 0 0 0,-1 1 0 0 0,0 0 0 0 0,1 0 0 0 0,0 0 0 0 0,-1 0 1 0 0,1 0-1 0 0,0 0 0 0 0,2-3 0 0 0,22-26 85 0 0,-11 13-94 0 0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1.3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51 87 3247 0 0,'0'3'150'0'0,"0"49"112"0"0,3-48-186 0 0,2 4-28 0 0,0 0 0 0 0,1-1 0 0 0,0 0 0 0 0,1 0 0 0 0,-1 0 0 0 0,1-1 0 0 0,11 8 0 0 0,-17-13-41 0 0,0-1 0 0 0,0 1-1 0 0,0 0 1 0 0,0-1-1 0 0,0 1 1 0 0,1-1-1 0 0,-1 0 1 0 0,0 1-1 0 0,0-1 1 0 0,0 0 0 0 0,1 0-1 0 0,-1 0 1 0 0,0 0-1 0 0,0 0 1 0 0,1 0-1 0 0,-1 0 1 0 0,0 0-1 0 0,3-1 1 0 0,-2 0 13 0 0,1 0 0 0 0,0-1 1 0 0,-1 1-1 0 0,1-1 0 0 0,-1 0 1 0 0,3-1-1 0 0,15-11 112 0 0,-15 13-110 0 0,-1-1 0 0 0,0-1 1 0 0,0 1-1 0 0,0-1 0 0 0,0 0 0 0 0,0 0 0 0 0,-1 0 0 0 0,1 0 0 0 0,-1 0 1 0 0,0-1-1 0 0,0 0 0 0 0,4-5 0 0 0,-6 6 43 0 0,2-5 30 0 0,-3 8-90 0 0,1-1 1 0 0,-1 1-1 0 0,1-1 0 0 0,-1 0 0 0 0,0 1 0 0 0,0-1 1 0 0,1 0-1 0 0,-1 1 0 0 0,0-1 0 0 0,0 0 0 0 0,0 1 0 0 0,0-1 1 0 0,1 0-1 0 0,-1 1 0 0 0,0-1 0 0 0,0 0 0 0 0,0 1 1 0 0,-1-2-1 0 0,1-2 10 0 0,0 1 1 0 0,0-1 0 0 0,0 0-1 0 0,-1 0 1 0 0,1 1-1 0 0,-1-1 1 0 0,0 0 0 0 0,-1 1-1 0 0,1-1 1 0 0,0 0-1 0 0,-1 1 1 0 0,0 0 0 0 0,0-1-1 0 0,0 1 1 0 0,0 0 0 0 0,-1 0-1 0 0,1 0 1 0 0,-1 0-1 0 0,1 1 1 0 0,-1-1 0 0 0,0 1-1 0 0,0 0 1 0 0,-6-4-1 0 0,-6-1 58 0 0,8 3-35 0 0,0 0-1 0 0,0 1 1 0 0,-1 1-1 0 0,1-1 1 0 0,-1 1 0 0 0,-14-3-1 0 0,1 3 41 0 0,-32-2 124 0 0,17 1 54 0 0,34 3 64 0 0,5 0-256 0 0,9 3-19 0 0,-6-1-43 0 0,0-1 1 0 0,0 1 0 0 0,1-1 0 0 0,-1-1 0 0 0,1 1 0 0 0,8-2-1 0 0,3 0-2 0 0,-1-1 0 0 0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1.71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127 140 3999 0 0,'0'0'306'0'0,"-1"3"-200"0"0,-7 54-81 0 0,1-13 345 0 0,-1 57-1 0 0,8-99-281 0 0,0 1-4 0 0,0 1-54 0 0,-1-2-18 0 0,1 0-1 0 0,0 0 0 0 0,0 0 0 0 0,0 0 0 0 0,0 0 1 0 0,0 0-1 0 0,0 0 0 0 0,0 0 0 0 0,0-1 0 0 0,1 1 1 0 0,-1 0-1 0 0,1 0 0 0 0,0 0 0 0 0,0 0 0 0 0,-1-1 1 0 0,1 1-1 0 0,0 0 0 0 0,0-1 0 0 0,0 1 1 0 0,3 2-1 0 0,-3-4 4 0 0,0-1 0 0 0,0 1 0 0 0,0 0 0 0 0,0-1 0 0 0,0 1 0 0 0,0-1 1 0 0,0 1-1 0 0,0-1 0 0 0,0 1 0 0 0,-1-1 0 0 0,3-1 0 0 0,-3 2-12 0 0,0 0 0 0 0,0 0 0 0 0,0-1 0 0 0,0 1 0 0 0,0 0 0 0 0,0 0 0 0 0,0 0 0 0 0,0 0 0 0 0,0 0 0 0 0,0 0 0 0 0,0-1 0 0 0,0 1 0 0 0,0 0 0 0 0,0 0 0 0 0,0 0 0 0 0,0 0 0 0 0,1 0 0 0 0,-1 0 0 0 0,0-1 0 0 0,0 1 0 0 0,0 0 0 0 0,0 0 0 0 0,0 0 0 0 0,0 0 0 0 0,0 0 0 0 0,1 0 0 0 0,-1 0 0 0 0,0 0 0 0 0,0 0 0 0 0,0 0 0 0 0,0 0 0 0 0,0 0 0 0 0,1 0 1 0 0,-1 0-1 0 0,0 0 0 0 0,0 0 0 0 0,0 0 0 0 0,1 0 0 0 0,-1 0 1 0 0,1-1-1 0 0,-1 1 1 0 0,1 0 0 0 0,-1 0-1 0 0,0 0 1 0 0,1 0-1 0 0,-1 0 1 0 0,1-1-1 0 0,-1 1 1 0 0,0 0 0 0 0,1 0-1 0 0,-1-1 1 0 0,1 1-1 0 0,-1 0 1 0 0,0-1 0 0 0,1 1-1 0 0,-1 0 1 0 0,0-1-1 0 0,0 1 1 0 0,1-1 0 0 0,-1 1-1 0 0,0 0 1 0 0,0-1-1 0 0,0 1 1 0 0,0-1 0 0 0,1 1-1 0 0,-1-1 1 0 0,6-20 6 0 0</inkml:trace>
  <inkml:trace contextRef="#ctx0" brushRef="#br0" timeOffset="1">1 2 4663 0 0,'0'0'496'0'0,"17"2"-1648"0"0,-1-5 1152 0 0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2.09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3679 0 0,'1'8'111'0'0,"0"41"186"0"0,-1-2 599 0 0,3-46-793 0 0,0-1-76 0 0,0 1 0 0 0,0-1-1 0 0,0 0 1 0 0,0 1 0 0 0,0-2-1 0 0,0 1 1 0 0,0 0 0 0 0,0 0 0 0 0,0-1-1 0 0,0 0 1 0 0,0 0 0 0 0,0 1-1 0 0,5-4 1 0 0,-2 1 18 0 0,-1 0 0 0 0,0-1 0 0 0,0 1 0 0 0,-1-1 0 0 0,1 0 0 0 0,5-7 0 0 0,26-19 146 0 0,-35 29-179 0 0,-1 0-1 0 0,1 1 1 0 0,0-1-1 0 0,-1 1 1 0 0,1-1-1 0 0,0 0 1 0 0,0 1-1 0 0,0 0 1 0 0,-1-1-1 0 0,1 1 1 0 0,0-1-1 0 0,0 1 1 0 0,1-1-1 0 0,1 1 25 0 0,0-2 456 0 0,-1 4-396 0 0,1 1-69 0 0,0 0-1 0 0,0 0 1 0 0,0 0-1 0 0,-1 0 1 0 0,1 1-1 0 0,-1-1 1 0 0,0 1-1 0 0,0 0 1 0 0,0-1-1 0 0,0 1 0 0 0,-1 0 1 0 0,2 6-1 0 0,2 10 190 0 0,16 39-1 0 0,-20-57-54 0 0,0-2-150 0 0,0 1 1 0 0,0-1-1 0 0,0 0 0 0 0,0 0 0 0 0,0 1 0 0 0,0-1 0 0 0,0 1 0 0 0,-1-1 0 0 0,1 1 0 0 0,0-1 0 0 0,1 2 0 0 0,3 2 16 0 0,-1-2-12 0 0,0 0-1 0 0,0 0 1 0 0,1 0-1 0 0,-1-1 1 0 0,1 0-1 0 0,0 1 1 0 0,-1-2 0 0 0,1 1-1 0 0,0 0 1 0 0,-1-1-1 0 0,1 0 1 0 0,0 0-1 0 0,0 0 1 0 0,0-1-1 0 0,-1 0 1 0 0,1 0-1 0 0,0 0 1 0 0,-1 0-1 0 0,1-1 1 0 0,-1 1-1 0 0,0-1 1 0 0,1 0-1 0 0,-1-1 1 0 0,0 1-1 0 0,0-1 1 0 0,6-5-1 0 0,6-6-14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9.0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18 205 3079 0 0,'-5'-3'223'0'0,"-6"-3"-512"0"0,10 5 446 0 0,1 0-113 0 0,0 0-1 0 0,0 0 1 0 0,-1 0-1 0 0,1 0 1 0 0,0 0-1 0 0,0 0 1 0 0,0 0-1 0 0,0 1 0 0 0,1-1 1 0 0,-1 0-1 0 0,0 0 1 0 0,1-1-1 0 0,1-1-3 0 0,0 0-1 0 0,1 0 0 0 0,-1 1 0 0 0,1 0 1 0 0,0-1-1 0 0,0 1 0 0 0,0 0 0 0 0,0 0 1 0 0,0 1-1 0 0,0-1 0 0 0,0 0 0 0 0,6 0 1 0 0,3-2 41 0 0,1 1 1 0 0,15-2 0 0 0,-22 4-64 0 0,2 1 30 0 0,0-1 1 0 0,1 1-1 0 0,14 2 1 0 0,-16-1-9 0 0,0 0 0 0 0,0-1 0 0 0,0 0 0 0 0,0 0 0 0 0,0 0 0 0 0,10-3 0 0 0,22-1 152 0 0,-26 4-124 0 0,-12 0-62 0 0,1 0 0 0 0,-1 1 1 0 0,0-1-1 0 0,0 0 0 0 0,0 0 0 0 0,1 0 0 0 0,-1-1 1 0 0,0 1-1 0 0,0 0 0 0 0,0 0 0 0 0,1-1 1 0 0,-1 1-1 0 0,0-1 0 0 0,0 1 0 0 0,0-1 1 0 0,0 1-1 0 0,0-1 0 0 0,0 0 0 0 0,1 0 0 0 0,1-1 69 0 0,-2 2-63 0 0,0 0-1 0 0,0 0 0 0 0,-1 0 1 0 0,1 0-1 0 0,0 0 1 0 0,-1 0-1 0 0,1 0 1 0 0,0 0-1 0 0,0 0 1 0 0,-1 0-1 0 0,1 0 1 0 0,0 0-1 0 0,-1-1 0 0 0,1 1 1 0 0,0 0-1 0 0,0-1 1 0 0,1 0 70 0 0,6 3 782 0 0,-9-3-832 0 0,1 0-1 0 0,-1 0 0 0 0,1-1 1 0 0,-1 1-1 0 0,0 0 0 0 0,1 0 0 0 0,-1 0 1 0 0,0 0-1 0 0,0 0 0 0 0,0 0 0 0 0,0 0 1 0 0,0 0-1 0 0,-1-1 0 0 0,-5-5 75 0 0,6 5-92 0 0,-12-9 106 0 0,10 8-109 0 0,2 2-4 0 0,0 0-1 0 0,0-1 0 0 0,-1 1 1 0 0,1 0-1 0 0,0 0 0 0 0,-1 0 1 0 0,1 0-1 0 0,-1 0 0 0 0,0 1 1 0 0,-2-2-1 0 0,-25-18 147 0 0,2 2 61 0 0,23 16-128 0 0,3 2-78 0 0,-13-16 112 0 0,13 15 70 0 0,1-1-132 0 0,0-6-35 0 0,4 0 30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01.9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3999 0 0,'0'0'426'0'0,"1"3"-348"0"0,1 8 1 0 0,-1-8-6 0 0,-1 0-1 0 0,6 31 59 0 0,3 6 58 0 0,-3 24 35 0 0,-5-60-199 0 0,0-1-1 0 0,-1 1 0 0 0,1 0 0 0 0,-1 0 0 0 0,0-1 0 0 0,-1 8 1 0 0,1-1-5 0 0,-1-2 12 0 0,0-7-24 0 0,1 1 0 0 0,0-1 0 0 0,0 1 0 0 0,0-1 1 0 0,0 1-1 0 0,0-1 0 0 0,0 1 0 0 0,0 0 0 0 0,0-1 1 0 0,1 1-1 0 0,-1-1 0 0 0,0 1 0 0 0,2 2 0 0 0,-1-2 376 0 0,2 6-309 0 0,-3-6-22 0 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2.4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 1 6591 0 0,'0'0'507'0'0,"0"2"-330"0"0,-5 180 491 0 0,4-151-595 0 0,-4 55 73 0 0,2-55-44 0 0,2 0 0 0 0,2 0 1 0 0,0 0-1 0 0,2 0 0 0 0,11 45 0 0 0,-14-73-38 0 0,12 17 275 0 0,-9-15-278 0 0,-2-3 115 0 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2.8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61 6591 0 0,'0'0'507'0'0,"3"1"-314"0"0,10 0-116 0 0,0 0-1 0 0,0-1 1 0 0,0-1-1 0 0,0 0 1 0 0,-1 0-1 0 0,1-1 1 0 0,21-7-1 0 0,2 0 178 0 0,67-10 0 0 0,-89 17-226 0 0,19-2 71 0 0,43-8 50 0 0,-64 8-149 0 0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3.26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6191 0 0,'0'0'472'0'0,"1"1"-306"0"0,0 2-154 0 0,0-1 0 0 0,1 1 0 0 0,-1-1 0 0 0,1 1 1 0 0,0-1-1 0 0,0 0 0 0 0,2 2 0 0 0,-3-3-7 0 0,-1-1-1 0 0,1 1 1 0 0,-1-1-1 0 0,1 1 1 0 0,-1-1-1 0 0,1 1 1 0 0,-1-1-1 0 0,0 1 1 0 0,1-1 0 0 0,-1 1-1 0 0,0 0 1 0 0,0-1-1 0 0,1 1 1 0 0,-1-1-1 0 0,0 1 1 0 0,0 0-1 0 0,0 0 1 0 0,1 1 13 0 0,0 0 110 0 0,-1 2 5 0 0,4 19 38 0 0,-1 1 0 0 0,0 24-1 0 0,-5-1 21 0 0,0 103 418 0 0,7-123-465 0 0,-5-25 72 0 0,2 1-142 0 0,2 4-27 0 0,0 0 1 0 0,-1 0 0 0 0,0 0 0 0 0,3 14-1 0 0,-4-12 33 0 0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3.65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25 5407 0 0,'0'0'25'0'0,"0"-1"-1"0"0,0 0 1 0 0,0 0-1 0 0,0 1 0 0 0,1-1 1 0 0,-1 0-1 0 0,0 1 0 0 0,0-1 1 0 0,0 0-1 0 0,1 1 1 0 0,-1-1-1 0 0,0 0 0 0 0,1 1 1 0 0,-1-1-1 0 0,1 1 0 0 0,-1-1 1 0 0,1 1-1 0 0,-1-1 1 0 0,1 1-1 0 0,-1-1 0 0 0,1 1 1 0 0,-1-1-1 0 0,1 1 0 0 0,-1 0 1 0 0,1-1-1 0 0,0 1 1 0 0,-1 0-1 0 0,2-1 0 0 0,3-1 13 0 0,-4 1 126 0 0,1 1-68 0 0,9 1 7 0 0,-8 0 786 0 0,-4 1-777 0 0,-3 9-36 0 0,3-9-6 0 0,0-1-56 0 0,0 0 0 0 0,0-1 0 0 0,0 1 0 0 0,0 0 0 0 0,0 0 0 0 0,0 0 0 0 0,0 0 0 0 0,1-1-1 0 0,-2 3 1 0 0,0-1 51 0 0,2-2-38 0 0,-1 0 0 0 0,1 0-1 0 0,0 0 1 0 0,-1 1 0 0 0,1-1-1 0 0,0 0 1 0 0,-1 0 0 0 0,1 0-1 0 0,0 0 1 0 0,-1 0 0 0 0,1 0-1 0 0,0 0 1 0 0,-1-1 0 0 0,1 1-1 0 0,0 0 1 0 0,-1 0 0 0 0,1 0-1 0 0,0 0 1 0 0,-1 0 0 0 0,1 0-1 0 0,0-1 1 0 0,0 1 0 0 0,-1 0-1 0 0,56-31 407 0 0,-50 30-361 0 0,-4 0-61 0 0,1 1 1 0 0,0 0-1 0 0,0 0 1 0 0,0 0-1 0 0,-1 0 1 0 0,1 0-1 0 0,0 0 1 0 0,0 1-1 0 0,-1-1 0 0 0,1 1 1 0 0,0-1-1 0 0,0 1 1 0 0,-1 0-1 0 0,1-1 1 0 0,-1 1-1 0 0,1 0 1 0 0,1 2-1 0 0,1-1 27 0 0,6 6 91 0 0,-8-6-101 0 0,0-1 234 0 0,-3 34 19 0 0,0-32-209 0 0,0-3-62 0 0,1 1 0 0 0,-1 0 0 0 0,0-1 0 0 0,1 1 0 0 0,-1 0 0 0 0,1-1 0 0 0,-1 1 0 0 0,1 0 0 0 0,-1 0 0 0 0,1 0 0 0 0,-1 1 0 0 0,-2 3 12 0 0,-6 7 43 0 0,7-10 64 0 0,-1-1-64 0 0,1 1-24 0 0,-1-1 0 0 0,1 0 0 0 0,-1 0 0 0 0,0-1 0 0 0,1 1 0 0 0,-1-1 0 0 0,-3 1 0 0 0,3-1 472 0 0,3-3-458 0 0,2-12-44 0 0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8.89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 32 2271 0 0,'0'0'274'0'0,"-4"-7"-193"0"0,2 3-41 0 0,-8-13-37 0 0,6 13 78 0 0,2 11 148 0 0,1 8-60 0 0,1 8-32 0 0,0-14-117 0 0,0-5 1 0 0,1 0 1 0 0,-1 0-1 0 0,0-1 0 0 0,1 1 0 0 0,0 0 0 0 0,0-1 0 0 0,1 5 0 0 0,13 50 236 0 0,-8-34 2 0 0,-5-14-190 0 0,1 0 0 0 0,6 14 0 0 0,-3-1 69 0 0,-5-19-110 0 0,0-1 0 0 0,0 1 0 0 0,0-1 0 0 0,0 0 0 0 0,2 5 0 0 0,0 1 5 0 0,0-1 269 0 0,-3-8-297 0 0,0 0 0 0 0,0 0 0 0 0,1 0 0 0 0,-1 0 0 0 0,0 0-1 0 0,0 0 1 0 0,0 1 0 0 0,0-1 0 0 0,0 0 0 0 0,0 0 0 0 0,1 0 0 0 0,-1 0 0 0 0,0 0 0 0 0,0 0 0 0 0,0 0 0 0 0,0 0 0 0 0,0 0 0 0 0,1 0 0 0 0,-1 0 0 0 0,0 0 0 0 0,0 0 0 0 0,0 0 0 0 0,0 0 0 0 0,0 0 0 0 0,1 0 0 0 0,-1 0 0 0 0,0 0 0 0 0,0 0 0 0 0,0 0 0 0 0,0 0 0 0 0,0 0 0 0 0,1 0 0 0 0,-1 0 0 0 0,0-1 0 0 0,0 1 0 0 0,0 0-1 0 0,0 0 1 0 0,0 0 0 0 0,1-1 59 0 0,0-1-10 0 0,2-12-44 0 0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9.21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 1 3679 0 0,'0'0'392'0'0,"-2"6"-392"0"0,2-2 0 0 0,13 2 64 0 0,1-3-64 0 0,2-1 0 0 0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9.59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148 3 3999 0 0,'-4'-1'39'0'0,"0"0"0"0"0,0 1 0 0 0,0-1 0 0 0,0 1 0 0 0,0 0 0 0 0,0 0 0 0 0,0 1 0 0 0,0-1 0 0 0,0 1 0 0 0,-6 1 0 0 0,-19 3-44 0 0,-1 0-13 0 0,-8 0 356 0 0,38-3-271 0 0,0 9-40 0 0,0-11-26 0 0,0 0 1 0 0,0 0 0 0 0,0 0-1 0 0,0 1 1 0 0,0-1-1 0 0,0 0 1 0 0,0 0 0 0 0,0 0-1 0 0,0 1 1 0 0,0-1 0 0 0,0 0-1 0 0,0 0 1 0 0,0 0-1 0 0,0 0 1 0 0,1 1 0 0 0,-1-1-1 0 0,0 0 1 0 0,0 0-1 0 0,0 0 1 0 0,0 0 0 0 0,0 0-1 0 0,0 1 1 0 0,1-1 0 0 0,-1 0-1 0 0,0 0 1 0 0,0 0-1 0 0,0 0 1 0 0,0 0 0 0 0,1 0-1 0 0,-1 0 1 0 0,0 0-1 0 0,0 1 1 0 0,17 8 27 0 0,-1 0 0 0 0,1 0 0 0 0,0-2 0 0 0,23 7 0 0 0,38 13 122 0 0,-52-17-31 0 0,-21-8-90 0 0,1 1 0 0 0,0 0 0 0 0,7 5 0 0 0,-8-5 10 0 0,-2-2 29 0 0,-2 1-57 0 0,1-1 0 0 0,-1 0 0 0 0,0 0 0 0 0,0 1 0 0 0,1-1 0 0 0,-1 1-1 0 0,0-1 1 0 0,0 1 0 0 0,0-1 0 0 0,0 1 0 0 0,0 2 0 0 0,-1-4 0 0 0,1 2 1 0 0,-1 0 0 0 0,0 0 0 0 0,0 0 0 0 0,0 0 0 0 0,0 0 1 0 0,0 0-1 0 0,0 0 0 0 0,0 0 0 0 0,-1 0 0 0 0,1 0 0 0 0,-2 2 0 0 0,2-1 2 0 0,-1-1-5 0 0,0-1 1 0 0,1 1-1 0 0,-1-1 1 0 0,0 1-1 0 0,0-1 0 0 0,0 1 1 0 0,0-1-1 0 0,0 0 0 0 0,0 0 1 0 0,0 1-1 0 0,-1-1 0 0 0,1 0 1 0 0,0 0-1 0 0,-1 0 1 0 0,-1 1-1 0 0,-1 0-8 0 0,3 0 7 0 0,-1-1 1 0 0,0 1-1 0 0,0-1 1 0 0,0 1 0 0 0,0-1-1 0 0,0 0 1 0 0,0 1 0 0 0,0-1-1 0 0,0 0 1 0 0,0 0-1 0 0,-1-1 1 0 0,1 1 0 0 0,0 0-1 0 0,-1-1 1 0 0,-3 1-1 0 0,-15 1 50 0 0,18-1-37 0 0,1 0 0 0 0,-1-1 0 0 0,0 0-1 0 0,1 1 1 0 0,-1-1 0 0 0,0 0 0 0 0,1 0-1 0 0,-1-1 1 0 0,0 1 0 0 0,0-1 0 0 0,-2 0-1 0 0,4 1-15 0 0,1 0-1 0 0,-1 0 1 0 0,1 0-1 0 0,0 0 1 0 0,-1-1-1 0 0,1 1 1 0 0,-1 0-1 0 0,1 0 1 0 0,0 0-1 0 0,-1 0 1 0 0,1-1-1 0 0,0 1 1 0 0,-1 0-1 0 0,1 0 1 0 0,0-1-1 0 0,-1 1 1 0 0,1 0-1 0 0,0-1 1 0 0,0 1-1 0 0,-1 0 1 0 0,1-1-1 0 0,0 1 1 0 0,0 0-1 0 0,-1-1 1 0 0,1 1-1 0 0,0 0 1 0 0,0-1-1 0 0,0 1 1 0 0,0-1-1 0 0,0 1 1 0 0,0 0-1 0 0,0-1 1 0 0,0 1-1 0 0,0-1 1 0 0,0 1-1 0 0,0-1 1 0 0,0 1-1 0 0,0-1 1 0 0,11-16 59 0 0,-2 7-65 0 0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49.95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20 0 4319 0 0,'0'6'91'0'0,"-1"6"181"0"0,-11 10-165 0 0,11-19-93 0 0,0 0 1 0 0,0-1 0 0 0,0 1-1 0 0,0 0 1 0 0,0 0 0 0 0,1 0-1 0 0,0 0 1 0 0,-1 0 0 0 0,1 4 0 0 0,2 26 165 0 0,-1-30-161 0 0,18 95 327 0 0,-17-86-320 0 0,1-1 1 0 0,4 16-1 0 0,3 5-7 0 0,16 55 204 0 0,-24-78-129 0 0,-1-8-101 0 0,14 27 176 0 0,-4-5-78 0 0,-10-21 39 0 0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0.32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89 3679 0 0,'0'0'284'0'0,"3"-1"-186"0"0,175-15 355 0 0,-71 0-258 0 0,-40 3-81 0 0,-26 4-46 0 0,-30 6-22 0 0,0 0 0 0 0,18-2 0 0 0,-27 5-37 0 0,1 0 0 0 0,-1-1-1 0 0,0 0 1 0 0,1 1 0 0 0,-1-1 0 0 0,0 0 0 0 0,0 0 0 0 0,3-2 0 0 0,2 2 58 0 0,-7 1-65 0 0,1 0-1 0 0,-1 0 1 0 0,0 0 0 0 0,0 0-1 0 0,0 0 1 0 0,0 1 0 0 0,1-1-1 0 0,-1 0 1 0 0,0 0-1 0 0,0 0 1 0 0,0 0 0 0 0,0 0-1 0 0,1 0 1 0 0,-1 0 0 0 0,0-1-1 0 0,0 1 1 0 0,0 0 0 0 0,0 0-1 0 0,1 0 1 0 0,-1 0 0 0 0,0 0-1 0 0,0 0 1 0 0,0 0 0 0 0,0 0-1 0 0,0 0 1 0 0,1 0 0 0 0,-1 0-1 0 0,0-1 1 0 0,0 1 0 0 0,0 0-1 0 0,0 0 1 0 0,0 0 0 0 0,0 0-1 0 0,0 0 1 0 0,1-1-1 0 0,-1 1 1 0 0,0 0 0 0 0,0 0-1 0 0,0-1 1 0 0,5-10 11 0 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1.0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 0 2791 0 0,'1'5'207'0'0,"-1"69"-48"0"0,9 55 195 0 0,-9-74-143 0 0,-11 95 0 0 0,4-5 343 0 0,10-133-433 0 0,-2-10-98 0 0,-1 1 537 0 0,3-4-490 0 0,7-3 20 0 0,-8 3-74 0 0,0 0-1 0 0,0-1 0 0 0,0 1 0 0 0,0-1 0 0 0,0 1 0 0 0,0-1 0 0 0,-1 1 1 0 0,1-1-1 0 0,-1 0 0 0 0,1 0 0 0 0,-1 0 0 0 0,2-3 0 0 0,-1 2 12 0 0,0 0-5 0 0,0-1-1 0 0,0 1 1 0 0,0-1-1 0 0,0 0 1 0 0,0 0-1 0 0,-1 0 1 0 0,0 0-1 0 0,1-6 0 0 0,2-5 152 0 0,9-27 0 0 0,3-6-24 0 0,-15 46-74 0 0,-1 0-44 0 0,2-6 5 0 0,7-11 62 0 0,-8 17-75 0 0,0-1 0 0 0,0 1 0 0 0,0 1 0 0 0,0-1 0 0 0,1 0 0 0 0,-1 0 0 0 0,0 0 0 0 0,3-1 0 0 0,-2 1-22 0 0,-1 1 77 0 0,1 3 5 0 0,1-1-86 0 0,3 9 165 0 0,-4-8-148 0 0,3 23 129 0 0,-4-22-121 0 0,4 37 71 0 0,-4-28-45 0 0,6 38 118 0 0,-6-46-157 0 0,7 21 59 0 0,-7-22-54 0 0,0 0 0 0 0,1 0 0 0 0,0 0 0 0 0,0 0 1 0 0,0 0-1 0 0,0 0 0 0 0,0-1 0 0 0,0 1 0 0 0,1-1 0 0 0,0 0 0 0 0,-1 0 0 0 0,1 0 0 0 0,0 0 0 0 0,0 0 0 0 0,0 0 1 0 0,0-1-1 0 0,0 1 0 0 0,0-1 0 0 0,0 0 0 0 0,6 1 0 0 0,-7-1-2 0 0,1-1 0 0 0,0 0-1 0 0,-1 0 1 0 0,1 0 0 0 0,0 0-1 0 0,-1 0 1 0 0,1-1 0 0 0,0 1 0 0 0,-1-1-1 0 0,1 0 1 0 0,3-1 0 0 0,24-14 74 0 0,-29 15-84 0 0,13-7 49 0 0,-1-1-1 0 0,0 0 0 0 0,0-1 0 0 0,12-13 0 0 0,-4 1 41 0 0,-19 21-87 0 0,-1-1 0 0 0,1 0 0 0 0,-1 0 0 0 0,1 1 0 0 0,-1-1 0 0 0,0 0 0 0 0,2-3 0 0 0,10-19 70 0 0,6-12 22 0 0,-9 13 22 0 0,-9 17-97 0 0,-1 1 0 0 0,1-1-7 0 0,-1 3-10 0 0,1-1 1 0 0,-1 1 0 0 0,0 0 0 0 0,1-1-1 0 0,-2 1 1 0 0,1-1 0 0 0,0 1 0 0 0,-1-1 0 0 0,1 1-1 0 0,-1-1 1 0 0,0 1 0 0 0,0 0 0 0 0,-2-5-1 0 0,0 5 60 0 0,-3-2 0 0 0,5 4-60 0 0,0 1 0 0 0,0-1 0 0 0,0 1 0 0 0,0 0-1 0 0,0-1 1 0 0,0 1 0 0 0,0 0 0 0 0,0 0 0 0 0,0-1-1 0 0,0 1 1 0 0,0 0 0 0 0,0 0 0 0 0,0 0 0 0 0,0 0 0 0 0,0 0-1 0 0,0 1 1 0 0,0-1 0 0 0,0 0 0 0 0,0 0 0 0 0,-2 1-1 0 0,-17 10 45 0 0,16-7-37 0 0,0 0 0 0 0,0 0-1 0 0,0 0 1 0 0,1 1 0 0 0,0 0-1 0 0,0-1 1 0 0,0 1 0 0 0,0 0-1 0 0,1 1 1 0 0,0-1 0 0 0,0 0-1 0 0,-2 10 1 0 0,0 5 32 0 0,-2 33-22 0 0,6-29 34 0 0,1-17-35 0 0,7 25 42 0 0,-7-29-56 0 0,0 0 0 0 0,1 0 0 0 0,-1 0 0 0 0,1-1 0 0 0,0 1-1 0 0,0 0 1 0 0,0-1 0 0 0,1 1 0 0 0,2 2 0 0 0,0 0 6 0 0,-5-4-9 0 0,1 0-1 0 0,0 0 1 0 0,-1-1 0 0 0,1 1-1 0 0,0 0 1 0 0,-1-1 0 0 0,1 1-1 0 0,0-1 1 0 0,0 1-1 0 0,-1-1 1 0 0,1 1 0 0 0,0-1-1 0 0,0 1 1 0 0,0-1 0 0 0,0 0-1 0 0,0 0 1 0 0,2 1 0 0 0,1 0 2 0 0,1 1 5 0 0,-1-1-1 0 0,1 1 0 0 0,0-1 0 0 0,0 0 1 0 0,0-1-1 0 0,0 1 0 0 0,0-1 0 0 0,0 0 0 0 0,0 0 1 0 0,0 0-1 0 0,0-1 0 0 0,5-1 0 0 0,-1 0 13 0 0,1-2 0 0 0,-1 1-1 0 0,0-1 1 0 0,0 0 0 0 0,0-1 0 0 0,10-8-1 0 0,-14 9 33 0 0,6-11-44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02.2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39 3079 0 0,'14'-9'466'0'0,"-11"8"-450"0"0,14-4 110 0 0,0 0-1 0 0,0 1 1 0 0,31-2-1 0 0,-13 3-16 0 0,-21 1-57 0 0,-1 1 0 0 0,19 0-1 0 0,59 1 168 0 0,27-1 394 0 0,-109 4-485 0 0,-7-3-64 0 0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1.4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0 179 3367 0 0,'0'0'258'0'0,"1"3"-166"0"0,8 24-82 0 0,-4-17 44 0 0,7 11 48 0 0,-11-19 529 0 0,1-3-616 0 0,-1 0 0 0 0,0 0 1 0 0,1 0-1 0 0,-1 0 0 0 0,0-1 0 0 0,1 1 0 0 0,-1 0 1 0 0,0-1-1 0 0,0 1 0 0 0,0-1 0 0 0,0 1 0 0 0,1-4 0 0 0,-1 3 49 0 0,-1-1 0 0 0,3-87 304 0 0,-2 87-296 0 0,0 2-61 0 0,-1 0 0 0 0,1 0 0 0 0,0 0 0 0 0,0-1 0 0 0,-1 1 0 0 0,1 0-1 0 0,-1 0 1 0 0,1-1 0 0 0,-1 1 0 0 0,1-2 0 0 0,1-5 13 0 0,3-2 13 0 0,-1 2 7 0 0,0 0 0 0 0,0 0 0 0 0,0 0 0 0 0,1 1-1 0 0,0 0 1 0 0,11-13 0 0 0,-14 18-28 0 0,0 0 0 0 0,0 0 1 0 0,1 0-1 0 0,-1 0 0 0 0,0 0 0 0 0,1 1 0 0 0,-1-1 0 0 0,1 1 0 0 0,-1-1 0 0 0,6-1 0 0 0,1 2 53 0 0,1-1 0 0 0,1 2 1 0 0,15 0-1 0 0,-19 0-11 0 0,1 1 1 0 0,-1 0 0 0 0,1 0-1 0 0,-1 0 1 0 0,0 1 0 0 0,14 6-1 0 0,-19-7 12 0 0,1 0 15 0 0,10 8-16 0 0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1.7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28 178 3999 0 0,'0'0'306'0'0,"1"-3"-185"0"0,10-20 19 0 0,-6 15-72 0 0,-1-1-1 0 0,0 0 0 0 0,0 0 1 0 0,4-17-1 0 0,-4-15 189 0 0,-4 39-192 0 0,0-1 0 0 0,-1-3-24 0 0,0 0 0 0 0,0 0 0 0 0,0 1 0 0 0,-1-1 0 0 0,-3-7 0 0 0,4 11 40 0 0,-1 2 11 0 0,1 0-83 0 0,0 0 0 0 0,0 0 0 0 0,0 0 0 0 0,0 0-1 0 0,0 0 1 0 0,-1 1 0 0 0,1-1 0 0 0,0 0 0 0 0,0 0 0 0 0,0 1 0 0 0,0-1 0 0 0,0 1 0 0 0,0-1-1 0 0,0 1 1 0 0,0-1 0 0 0,-1 2 0 0 0,0 0 18 0 0,1-1-22 0 0,0-1 1 0 0,0 1-1 0 0,0 0 0 0 0,0-1 0 0 0,1 1 1 0 0,-1 0-1 0 0,0 0 0 0 0,1 0 0 0 0,-1-1 1 0 0,0 1-1 0 0,1 0 0 0 0,-1 0 0 0 0,1 0 1 0 0,-1 0-1 0 0,1 0 0 0 0,-1 1 1 0 0,-1 2 7 0 0,-13 32 84 0 0,11-18-16 0 0,4 24 32 0 0,2-25-32 0 0,-2-16-73 0 0,0 0-1 0 0,0 0 1 0 0,0 0-1 0 0,1-1 0 0 0,-1 1 1 0 0,0 0-1 0 0,0 0 0 0 0,1 0 1 0 0,-1 0-1 0 0,0-1 1 0 0,1 1-1 0 0,-1 0 0 0 0,0 0 1 0 0,2 1-1 0 0,14 22 90 0 0,-16-23-90 0 0,1 0 0 0 0,0 0 0 0 0,-1-1 0 0 0,1 1-1 0 0,-1 0 1 0 0,1 0 0 0 0,0 0 0 0 0,0-1 0 0 0,0 1-1 0 0,-1 0 1 0 0,1-1 0 0 0,0 1 0 0 0,0-1-1 0 0,0 1 1 0 0,0-1 0 0 0,1 1 0 0 0,3 2 7 0 0,1 0 24 0 0,0 1-1 0 0,0-1 0 0 0,0 0 1 0 0,0 0-1 0 0,1 0 0 0 0,-1-1 1 0 0,13 3-1 0 0,-15-4-27 0 0,0-1 1 0 0,1 1-1 0 0,-1-1 0 0 0,0 0 1 0 0,0 0-1 0 0,0 0 0 0 0,1-1 1 0 0,-1 0-1 0 0,0 0 0 0 0,0 0 1 0 0,0 0-1 0 0,0 0 0 0 0,8-4 1 0 0,0-5 56 0 0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2.7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60 3367 0 0,'0'0'366'0'0,"2"3"-281"0"0,1 0-60 0 0,10 22 87 0 0,-12-25-107 0 0,-1 1-1 0 0,1 0 1 0 0,-1-1-1 0 0,0 1 1 0 0,1 0-1 0 0,-1-1 0 0 0,0 1 1 0 0,0 0-1 0 0,1 0 1 0 0,-1 0-1 0 0,0-1 1 0 0,0 1-1 0 0,0 0 0 0 0,0 0 1 0 0,0-1-1 0 0,0 1 1 0 0,0 0-1 0 0,0 1 1 0 0,-1-1-1 0 0,1-1 1 0 0,0 1-1 0 0,0 0 1 0 0,0 0-1 0 0,0 0 1 0 0,0 0-1 0 0,0-1 1 0 0,0 1-1 0 0,0 0 1 0 0,1 0-1 0 0,-1 0 1 0 0,0-1-1 0 0,0 1 1 0 0,1 0-1 0 0,-1 0 1 0 0,1 0 0 0 0,-1-1-1 0 0,0 1 1 0 0,2 0-1 0 0,23 60 337 0 0,-12-31-234 0 0,-12-28 186 0 0,3 2-211 0 0,-4-3-71 0 0,0-1 0 0 0,0 0 0 0 0,0 0 0 0 0,1 1 0 0 0,-1-1 0 0 0,0 0 0 0 0,0 0 0 0 0,0 1 0 0 0,0-1 0 0 0,0 0 1 0 0,1 0-1 0 0,-1 0 0 0 0,0 1 0 0 0,0-1 0 0 0,0 0 0 0 0,1 0 0 0 0,-1 0 0 0 0,0 0 0 0 0,0 1 0 0 0,0-1 0 0 0,1 0 0 0 0,-1 0 0 0 0,0 0 1 0 0,0 0-1 0 0,1 0 0 0 0,-1 0 0 0 0,0 0 0 0 0,1 0 0 0 0,-1 0 0 0 0,0 0 0 0 0,0 0 0 0 0,1 0 0 0 0,-1 0 0 0 0,0 0 0 0 0,1 0 0 0 0,1-1 18 0 0,1-1 0 0 0,-1 1 0 0 0,0-1-1 0 0,0 0 1 0 0,0 0 0 0 0,0 0 0 0 0,0 0-1 0 0,0 0 1 0 0,0 0 0 0 0,-1 0 0 0 0,1-1-1 0 0,-1 1 1 0 0,1-1 0 0 0,-1 1 0 0 0,1-4-1 0 0,2-6 71 0 0,-1 1 0 0 0,2-18-1 0 0,-3 19-37 0 0,0 1 0 0 0,0-1 0 0 0,4-9 0 0 0,-5 16 11 0 0,0 0-51 0 0,-1 0 0 0 0,1 0 0 0 0,1 0 0 0 0,-1-1-1 0 0,0 1 1 0 0,1 0 0 0 0,0 1 0 0 0,3-6 0 0 0,-2 4 7 0 0,13-22 116 0 0,-16 25-138 0 0,0 1 0 0 0,1-1-1 0 0,-1 1 1 0 0,0-1-1 0 0,1 1 1 0 0,-1-1-1 0 0,1 1 1 0 0,-1-1 0 0 0,0 1-1 0 0,1-1 1 0 0,-1 1-1 0 0,1 0 1 0 0,-1-1-1 0 0,1 1 1 0 0,-1 0-1 0 0,1-1 1 0 0,0 1 0 0 0,-1 0-1 0 0,1 0 1 0 0,0-1-1 0 0,6-1 94 0 0,-2-1-64 0 0,0 2-1 0 0,0-1 0 0 0,1 0 0 0 0,-1 1 0 0 0,0 0 0 0 0,1 0 0 0 0,-1 1 0 0 0,0-1 0 0 0,1 1 0 0 0,8 1 1 0 0,6 2 117 0 0,30 7 0 0 0,-24-3-80 0 0,-24-7-60 0 0,0 0 0 0 0,0 1-1 0 0,0 0 1 0 0,0 0 0 0 0,0-1-1 0 0,0 1 1 0 0,0 0-1 0 0,0 1 1 0 0,-1-1 0 0 0,4 3-1 0 0,-1-2 43 0 0,10-1-44 0 0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3.32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5 156 3999 0 0,'0'0'306'0'0,"2"-1"-200"0"0,9-8-10 0 0,0 0-1 0 0,-1-1 0 0 0,1-1 0 0 0,9-12 0 0 0,-19 21-79 0 0,1 0 0 0 0,0-1 0 0 0,0 1-1 0 0,-1 0 1 0 0,0-1 0 0 0,1 1 0 0 0,-1-1-1 0 0,0 1 1 0 0,0-1 0 0 0,1-2 0 0 0,-1-1 2 0 0,0 5-5 0 0,-1-1-1 0 0,1 1 0 0 0,-1-1 0 0 0,1 1 1 0 0,-1-1-1 0 0,0 1 0 0 0,0-1 0 0 0,1 0 1 0 0,-1 1-1 0 0,0-1 0 0 0,0 1 0 0 0,-1-1 0 0 0,1 1 1 0 0,0-1-1 0 0,-1-2 0 0 0,-2-20 256 0 0,0 22-188 0 0,-9-3-50 0 0,-3 5 36 0 0,12 2-43 0 0,-1 0 0 0 0,1 0-1 0 0,0 0 1 0 0,-1 0 0 0 0,1 1-1 0 0,0-1 1 0 0,0 1 0 0 0,1 0-1 0 0,-1 0 1 0 0,1 0 0 0 0,-4 6-1 0 0,-2 7 42 0 0,0 7 27 0 0,8-18-75 0 0,1-1 5 0 0,-2-3-16 0 0,1 0 0 0 0,0 0-1 0 0,0 0 1 0 0,0 0 0 0 0,0 0-1 0 0,0 0 1 0 0,0 0-1 0 0,0 1 1 0 0,0-1 0 0 0,0 0-1 0 0,1 0 1 0 0,-1 0 0 0 0,1 1-1 0 0,2 8 86 0 0,10 23 65 0 0,-3-20-113 0 0,-4-7 17 0 0,-2-3-33 0 0,1 0 0 0 0,-1 0-1 0 0,1 0 1 0 0,0 0 0 0 0,0-1 0 0 0,0 0 0 0 0,0 0-1 0 0,0 0 1 0 0,0-1 0 0 0,0 0 0 0 0,9 1-1 0 0,-9-1-4 0 0,22-2 105 0 0,-21 1-96 0 0,20-5 42 0 0,-10 1-17 0 0,5-1 42 0 0,-16 4-93 0 0,0 0-1 0 0,0-1 0 0 0,-1 1 1 0 0,1-1-1 0 0,8-4 1 0 0,-7 3-28 0 0,63-40-598 0 0,-68 42 526 0 0,1-2 0 0 0,4-7 0 0 0,-4 7 0 0 0,-1 1-80 0 0,0-10 160 0 0,-1 11 16 0 0,0 1 0 0 0,0-1 0 0 0,0 0 0 0 0,0 0 0 0 0,-1 0 0 0 0,1 0 0 0 0,0 1 0 0 0,-1-1 0 0 0,1 0 0 0 0,-1 0 0 0 0,1 1 0 0 0,-1-1 0 0 0,1 0 0 0 0,-1 0 0 0 0,-2-1 0 0 0,1 0 0 0 0,0 1 0 0 0,-1-1 0 0 0,1 1 0 0 0,-1 0 0 0 0,0 0 0 0 0,1 0 0 0 0,-1 0 0 0 0,0 0 0 0 0,0 1 0 0 0,1-1 0 0 0,-1 1 0 0 0,-3-1 0 0 0,-8 3 0 0 0,0 3 0 0 0,10-2 0 0 0,-13 7 92 0 0,16-9-86 0 0,0-1 0 0 0,0 1 0 0 0,0-1 0 0 0,0 1 0 0 0,1 0 0 0 0,-1-1 0 0 0,0 1 0 0 0,1 0 0 0 0,-1-1-1 0 0,0 1 1 0 0,1 0 0 0 0,-1 0 0 0 0,1 0 0 0 0,-1-1 0 0 0,1 1 0 0 0,0 0 0 0 0,-1 0 0 0 0,1 0 0 0 0,0 0-1 0 0,-1 2 1 0 0,-2 7 58 0 0,3-8-53 0 0,0 0-1 0 0,0 0 0 0 0,0 0 0 0 0,0 0 0 0 0,1 0 1 0 0,-1 0-1 0 0,0 0 0 0 0,1 0 0 0 0,0-1 1 0 0,-1 1-1 0 0,1 0 0 0 0,0 0 0 0 0,1 2 0 0 0,0-1 5 0 0,1 1 51 0 0,11 5 13 0 0,5-1-7 0 0,-15-7-57 0 0,1 0-1 0 0,-1 0 1 0 0,0 0 0 0 0,1-1-1 0 0,0 1 1 0 0,-1-1 0 0 0,1 0-1 0 0,-1-1 1 0 0,1 1 0 0 0,-1-1-1 0 0,1 0 1 0 0,-1 0 0 0 0,6-2-1 0 0,-2 1 47 0 0,-8 2-59 0 0,0 0 1 0 0,1 0-1 0 0,-1 0 1 0 0,1 0 0 0 0,-1 0-1 0 0,0 0 1 0 0,1 0-1 0 0,-1 0 1 0 0,0 0-1 0 0,1-1 1 0 0,-1 1-1 0 0,0 0 1 0 0,1 0 0 0 0,-1 0-1 0 0,0-1 1 0 0,1 1-1 0 0,-1 0 1 0 0,0 0-1 0 0,0-1 1 0 0,1 1-1 0 0,-1 0 1 0 0,0-1-1 0 0,0 1 1 0 0,1 0 0 0 0,-1-1-1 0 0,7-11 11 0 0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3.6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5407 0 0,'0'0'416'0'0,"0"3"-272"0"0,4 24-170 0 0,-4-24-198 0 0,2 1-90 0 0,14 34-302 0 0,-11-25 593 0 0,-2-5 52 0 0,0-2 0 0 0,0 1 0 0 0,0 0 0 0 0,1-1 0 0 0,5 8 0 0 0,42 68 315 0 0,-50-80-338 0 0,1 1 1 0 0,-1-1-1 0 0,1 0 0 0 0,0 1 0 0 0,-1-1 0 0 0,1 0 1 0 0,0 0-1 0 0,0 0 0 0 0,1-1 0 0 0,3 4 0 0 0,-1-1 7 0 0,-3-3 47 0 0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4.01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3679 0 0,'14'39'403'0'0,"-8"-26"-350"0"0,-5-10 14 0 0,13 29 103 0 0,-1 1 0 0 0,13 56-1 0 0,-21-62-105 0 0,-6 11-4 0 0,0-23 15 0 0,1-1-1 0 0,0 0 1 0 0,0 0-1 0 0,6 26 0 0 0,1-4 36 0 0,-3-25-43 0 0,-2-5 252 0 0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4.40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3999 0 0,'0'0'306'0'0,"3"4"-200"0"0,40 72-75 0 0,-42-73 60 0 0,2 2 6 0 0,8 23-8 0 0,-2 3-2 0 0,-2 6-17 0 0,0 9 24 0 0,-4-23 71 0 0,0 0-1 0 0,-2 45 0 0 0,-2-62-150 0 0,3 32 82 0 0,2-23 0 0 0,-3-13 34 0 0,1 2-40 0 0,-2-4-84 0 0,0 1-1 0 0,0-1 1 0 0,0 0-1 0 0,0 1 1 0 0,0-1-1 0 0,0 0 1 0 0,0 0-1 0 0,0 0 1 0 0,0 1-1 0 0,0-1 1 0 0,0 0-1 0 0,0 0 0 0 0,0 1 1 0 0,1-1-1 0 0,-1 0 1 0 0,0 0-1 0 0,0 1 1 0 0,0-1-1 0 0,0 0 1 0 0,0 0-1 0 0,1 0 1 0 0,-1 0-1 0 0,0 1 1 0 0,0-1-1 0 0,0 0 1 0 0,1 0-1 0 0,-1 0 1 0 0,0 0-1 0 0,0 0 1 0 0,1 0-1 0 0,-1 0 1 0 0,0 1-1 0 0,0-1 1 0 0,1 0-1 0 0,-1 0 1 0 0,0 0-1 0 0,0 0 1 0 0,1 0-1 0 0,-1 0 1 0 0,13-7 4 0 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4.79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71 5039 0 0,'0'0'388'0'0,"1"3"-254"0"0,4 10-104 0 0,-4-11-23 0 0,-1-1-1 0 0,1 0 1 0 0,-1 1-1 0 0,1-1 0 0 0,0 0 1 0 0,-1 0-1 0 0,1 0 0 0 0,0 1 1 0 0,0-1-1 0 0,0 0 1 0 0,0 0-1 0 0,2 1 0 0 0,0 1 7 0 0,-1 0 66 0 0,2 0 10 0 0,2 1-32 0 0,0-1 0 0 0,0 1 0 0 0,1-1 0 0 0,0 0 0 0 0,-1 0 0 0 0,1-1 0 0 0,11 2 0 0 0,-17-4-42 0 0,1 0-1 0 0,0 0 1 0 0,0 0-1 0 0,-1-1 1 0 0,1 1 0 0 0,0 0-1 0 0,-1-1 1 0 0,1 0-1 0 0,0 1 1 0 0,-1-1-1 0 0,1 0 1 0 0,-1 0-1 0 0,1 0 1 0 0,1-1-1 0 0,3-2 24 0 0,2 0 6 0 0,-1-1 0 0 0,1 1 0 0 0,-1-2 0 0 0,0 1 0 0 0,11-11 0 0 0,-14 11 14 0 0,0-1-1 0 0,1 1 0 0 0,-2-1 1 0 0,1 1-1 0 0,4-12 0 0 0,-7 14 7 0 0,1 0 0 0 0,0-1-40 0 0,12-27 144 0 0,-14 30 186 0 0,2 4-276 0 0,5 12-19 0 0,-1 0 0 0 0,0 0 0 0 0,-1 0 0 0 0,-1 1 0 0 0,3 20 0 0 0,7 86 211 0 0,-13-76-166 0 0,-2 0 0 0 0,-2 0 0 0 0,-2 0 0 0 0,-2-1 0 0 0,-19 66 0 0 0,24-105-82 0 0,0 1 0 0 0,-1-1 0 0 0,1 0 0 0 0,-1 0 0 0 0,0 0 0 0 0,-1-1 0 0 0,0 1 0 0 0,0-1 0 0 0,0 0 0 0 0,0 0 0 0 0,-1 0 0 0 0,1 0 0 0 0,-1-1 0 0 0,-1 0 0 0 0,1 0 0 0 0,0 0 0 0 0,-1-1 0 0 0,0 0 0 0 0,0 0 0 0 0,0 0 0 0 0,0-1 0 0 0,0 1 0 0 0,-7 0 0 0 0,9-3-8 0 0,1 1 0 0 0,-1-1 0 0 0,1 0 0 0 0,-1 0-1 0 0,1-1 1 0 0,-1 1 0 0 0,1-1 0 0 0,-1 0 0 0 0,-6-2 0 0 0,4 1 13 0 0,0 0 1 0 0,0-1 0 0 0,1 0 0 0 0,-11-6 0 0 0,0-6-18 0 0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5.40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356 5 4319 0 0,'0'0'431'0'0,"-2"-1"-491"0"0,-13-1 36 0 0,1 1 0 0 0,-1 1-1 0 0,0 0 1 0 0,0 0 0 0 0,-23 5 0 0 0,-20 2 112 0 0,39-6-37 0 0,0 2 0 0 0,-22 4 0 0 0,-27 10 109 0 0,65-16-150 0 0,1 1 1 0 0,-1-1-1 0 0,0 1 0 0 0,1-1 0 0 0,0 1 1 0 0,-1 0-1 0 0,1 0 0 0 0,0 0 0 0 0,0 0 1 0 0,0 0-1 0 0,0 0 0 0 0,1 1 0 0 0,-1-1 1 0 0,0 1-1 0 0,-1 3 0 0 0,2-5 133 0 0,3 2-58 0 0,3 3-58 0 0,0 0-1 0 0,0 0 1 0 0,0-1 0 0 0,1 1-1 0 0,0-1 1 0 0,0-1 0 0 0,0 1-1 0 0,0-1 1 0 0,1 0 0 0 0,0 0-1 0 0,0-1 1 0 0,0 0 0 0 0,0 0-1 0 0,9 1 1 0 0,-12-3-16 0 0,-1 1 7 0 0,1-1 0 0 0,0 0 0 0 0,-1 0 0 0 0,1 0 0 0 0,0 0 0 0 0,0-1 0 0 0,0 1 0 0 0,0-1 0 0 0,-1 0 0 0 0,1 0 0 0 0,0-1 0 0 0,6 0 0 0 0,-5-1 6 0 0,-3 2-15 0 0,26 2 100 0 0,19-4 61 0 0,-47 1-165 0 0,1 1-1 0 0,0 0 0 0 0,0 0 0 0 0,-1 0 0 0 0,1-1 0 0 0,0 1 1 0 0,0 0-1 0 0,-1-1 0 0 0,1 1 0 0 0,-1 0 0 0 0,1-1 0 0 0,0 1 0 0 0,-1-1 1 0 0,1 1-1 0 0,-1-1 0 0 0,1 1 0 0 0,-1-1 0 0 0,1 0 0 0 0,0 0 1 0 0,0-1 7 0 0,1 0 63 0 0,1 1-16 0 0,2-3-25 0 0,0-1 0 0 0,0 1 0 0 0,-1-1 0 0 0,6-7 0 0 0,-8 10 121 0 0,-2-1-96 0 0,0-12-49 0 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5.7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18 3367 0 0,'0'0'258'0'0,"3"-1"-166"0"0,4-2-60 0 0,0 0 1 0 0,1 1-1 0 0,0 0 1 0 0,-1 0-1 0 0,1 0 1 0 0,0 1 0 0 0,0 0-1 0 0,0 1 1 0 0,0 0-1 0 0,11 1 1 0 0,6 0 59 0 0,-20-1-76 0 0,-1 1 0 0 0,0-1-1 0 0,0 1 1 0 0,0 0-1 0 0,0 0 1 0 0,0 0-1 0 0,0 0 1 0 0,0 1 0 0 0,0 0-1 0 0,0 0 1 0 0,-1 0-1 0 0,1 0 1 0 0,-1 0-1 0 0,0 1 1 0 0,4 3 0 0 0,2 3 64 0 0,0 0 0 0 0,-1 1 1 0 0,11 17-1 0 0,-15-23-56 0 0,-1 0-1 0 0,0 0 1 0 0,-1 1 0 0 0,1-1-1 0 0,2 8 1 0 0,0-3-3 0 0,-2-5-4 0 0,5 24 102 0 0,-4-14-34 0 0,-2 0-16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04.8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 27 2271 0 0,'-9'-22'178'0'0,"8"18"-92"0"0,1 4-32 0 0,2 2-33 0 0,1 0 29 0 0,-3-1-49 0 0,1 19 55 0 0,0-17-48 0 0,-2 13 48 0 0,1 11 8 0 0,2 10 70 0 0,9 32 14 0 0,-8-49-46 0 0,-2 0 0 0 0,0 0 0 0 0,-2 24 0 0 0,-1 28 50 0 0,2-61-145 0 0,0 5 64 0 0,-3 27-1 0 0,3-33-28 0 0,-1 1-1 0 0,2 15 1 0 0,-1 10 37 0 0,1-3-34 0 0,0-25-24 0 0,-1-1-1 0 0,0 1 0 0 0,0-1 1 0 0,-2 8-1 0 0,1-9 0 0 0,1 0-1 0 0,-1 0 1 0 0,2 11 0 0 0,0 1 29 0 0,2 187 316 0 0,4-87-171 0 0,-7-79-34 0 0,-1 61-230 0 0,-1-8 458 0 0,2-18-436 0 0,0-35 186 0 0,8 266 74 0 0,-12-236-140 0 0,2-43 12 0 0,1-1-1 0 0,3 30 0 0 0,0-12-56 0 0,-1 0 0 0 0,-5 48-1 0 0,2-43 16 0 0,9 74 0 0 0,-3-58-46 0 0,0-12 37 0 0,1 80 302 0 0,-4-13-369 0 0,-4 10 162 0 0,0 77 45 0 0,4-117 62 0 0,0-32-213 0 0,-3 78 36 0 0,-3-23-16 0 0,4-16 3 0 0,2-50-26 0 0,5 28 109 0 0,-6-57-128 0 0,-1-9 0 0 0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6.2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3999 0 0,'0'0'306'0'0,"1"4"-200"0"0,23 96 89 0 0,-24-99-188 0 0,2 7 60 0 0,0 0 1 0 0,0 0 0 0 0,1 0 0 0 0,7 14-1 0 0,-9-19 13 0 0,2-2 11 0 0,6 6-16 0 0,-9-7-69 0 0,1 0-1 0 0,0 1 1 0 0,-1-1 0 0 0,1 0 0 0 0,-1 0 0 0 0,1 0 0 0 0,0 0 0 0 0,-1 0 0 0 0,1 0-1 0 0,0 0 1 0 0,-1 0 0 0 0,1 0 0 0 0,-1 0 0 0 0,1 0 0 0 0,0 0 0 0 0,-1 0 0 0 0,1-1-1 0 0,0 1 1 0 0,-1 0 0 0 0,1 0 0 0 0,0-1 0 0 0,2 0 9 0 0,11-1 11 0 0,-14 2-22 0 0,1 0 0 0 0,0-1 0 0 0,-1 1 0 0 0,1 0 0 0 0,-1 0 0 0 0,1-1 0 0 0,0 1 0 0 0,-1 0 0 0 0,1-1 0 0 0,-1 1 0 0 0,1-1 0 0 0,-1 1 0 0 0,1 0 0 0 0,-1-1 0 0 0,1 0-1 0 0,-1 1 1 0 0,1-1 0 0 0,-1 1 0 0 0,0-1 0 0 0,1 0 0 0 0,1-2 9 0 0,2 0 12 0 0,-1-1 0 0 0,1 0 0 0 0,-1 0-1 0 0,0 0 1 0 0,0-1 0 0 0,0 1 0 0 0,0-1-1 0 0,-1 0 1 0 0,0 1 0 0 0,2-7-1 0 0,2-7 99 0 0,1-1 0 0 0,15-29-1 0 0,-21 46 38 0 0,0 0-93 0 0,1-7-42 0 0,-1 6 275 0 0,0 4-283 0 0,1-1 0 0 0,-1 0-1 0 0,0 0 1 0 0,0 1 0 0 0,0-1 0 0 0,0 1-1 0 0,1-1 1 0 0,-1 1 0 0 0,0-1-1 0 0,0 1 1 0 0,0 0 0 0 0,0-1-1 0 0,0 1 1 0 0,0 0 0 0 0,-1 0-1 0 0,1 0 1 0 0,1 2 0 0 0,13 19 121 0 0,-12-18-129 0 0,32 58 151 0 0,-7-16-96 0 0,-28-44-56 0 0,1-1-1 0 0,0 0 0 0 0,0 0 1 0 0,0 0-1 0 0,-1 0 0 0 0,1 0 1 0 0,0 0-1 0 0,0 0 1 0 0,1 0-1 0 0,0 1 0 0 0,2 1 18 0 0,0 0-1 0 0,-1 0 1 0 0,0 0-1 0 0,1 0 1 0 0,2 5-1 0 0,-4-6-11 0 0,-1-1 0 0 0,1 1 1 0 0,0-1-1 0 0,0 1 0 0 0,1-1 0 0 0,-1 0 0 0 0,0 0 0 0 0,0 0 0 0 0,3 1 0 0 0,1 0 31 0 0,-4 0 25 0 0,42-24-157 0 0,-33 18 8 0 0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6.68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0 122 2791 0 0,'1'2'207'0'0,"0"0"-193"0"0,0-1 0 0 0,0 1 0 0 0,0-1 0 0 0,1 1 0 0 0,-1-1-1 0 0,0 1 1 0 0,1-1 0 0 0,-1 0 0 0 0,1 0 0 0 0,-1 0 0 0 0,1 0 0 0 0,0 0 0 0 0,0 0 0 0 0,-1 0 0 0 0,1 0-1 0 0,0-1 1 0 0,0 1 0 0 0,0-1 0 0 0,0 1 0 0 0,0-1 0 0 0,-1 0 0 0 0,4 1 0 0 0,2-1 32 0 0,-1 0-1 0 0,1 0 1 0 0,0 0 0 0 0,0 0 0 0 0,9-3 0 0 0,-9 1-4 0 0,-1 0 0 0 0,0 0 1 0 0,0-1-1 0 0,0 0 0 0 0,-1 0 0 0 0,11-7 0 0 0,29-27 217 0 0,-32 24-175 0 0,-11 12-72 0 0,0-1 0 0 0,0 0 0 0 0,0 0 0 0 0,-1 0-1 0 0,1 0 1 0 0,-1 0 0 0 0,0 0 0 0 0,0-1-1 0 0,1 1 1 0 0,-1 0 0 0 0,0-3 0 0 0,0 4-7 0 0,-1 0 1 0 0,0 0-1 0 0,0 1 0 0 0,1-1 1 0 0,-1 0-1 0 0,0 0 1 0 0,0 0-1 0 0,0 0 1 0 0,0 0-1 0 0,0 1 0 0 0,0-1 1 0 0,0 0-1 0 0,0 0 1 0 0,0 0-1 0 0,0 0 1 0 0,0 0-1 0 0,-1 1 0 0 0,1-1 1 0 0,-1-1-1 0 0,2 0 225 0 0,-3-1-166 0 0,-6-7 0 0 0,6 7 64 0 0,-1 2-64 0 0,-10-4 6 0 0,10 5-56 0 0,1 0-1 0 0,-1 0 1 0 0,0 0 0 0 0,1 1 0 0 0,-1-1 0 0 0,0 1-1 0 0,1 0 1 0 0,-1-1 0 0 0,1 1 0 0 0,-4 2 0 0 0,-1 0 4 0 0,6-3-13 0 0,0 1 0 0 0,0-1-1 0 0,1 1 1 0 0,-1-1-1 0 0,0 1 1 0 0,1-1 0 0 0,-1 1-1 0 0,1 0 1 0 0,-1-1-1 0 0,0 1 1 0 0,1 0 0 0 0,0-1-1 0 0,-1 1 1 0 0,1 0-1 0 0,-1 0 1 0 0,1 0 0 0 0,-1 1-1 0 0,0 1 9 0 0,-6 8 51 0 0,5-7-47 0 0,-1 0-1 0 0,1 0 0 0 0,-1 0 0 0 0,1 0 0 0 0,-2 9 0 0 0,2-7-3 0 0,-2 14 56 0 0,2-11-28 0 0,1-4-20 0 0,1 0 0 0 0,-1 0 1 0 0,1 0-1 0 0,0 0 0 0 0,1 0 0 0 0,1 9 0 0 0,-2-11-7 0 0,1-1 0 0 0,0 1 0 0 0,0-1 0 0 0,-1 1 0 0 0,1-1 0 0 0,1 1 0 0 0,-1-1 0 0 0,3 4 0 0 0,0 2 47 0 0,-4-7-53 0 0,1 0-1 0 0,-1-1 0 0 0,1 1 1 0 0,-1 0-1 0 0,1-1 1 0 0,-1 1-1 0 0,1-1 1 0 0,-1 1-1 0 0,1 0 0 0 0,-1-1 1 0 0,1 1-1 0 0,0-1 1 0 0,-1 1-1 0 0,1-1 1 0 0,0 0-1 0 0,-1 1 1 0 0,2-1-1 0 0,2 2 19 0 0,0 1-6 0 0,0 0 1 0 0,0-1-1 0 0,0 1 1 0 0,0-1-1 0 0,0 0 0 0 0,1 0 1 0 0,-1 0-1 0 0,1-1 0 0 0,-1 0 1 0 0,10 2-1 0 0,-1-1 106 0 0,-10-2-104 0 0,0 1 0 0 0,0-1 0 0 0,1 0 0 0 0,-1 1-1 0 0,0-1 1 0 0,0-1 0 0 0,0 1 0 0 0,0 0 0 0 0,4-2 0 0 0,-5 2-17 0 0,0 0 0 0 0,0-1 0 0 0,-1 1 0 0 0,1-1-1 0 0,0 0 1 0 0,-1 1 0 0 0,1-1 0 0 0,0 0 0 0 0,-1 0-1 0 0,1 0 1 0 0,-1 0 0 0 0,1 0 0 0 0,-1 0 0 0 0,2-2-1 0 0,6-7 8 0 0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7.09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1 153 3367 0 0,'0'0'258'0'0,"3"-1"-156"0"0,15-1-21 0 0,-14 2-60 0 0,-1 0-1 0 0,0 0 0 0 0,0-1 0 0 0,0 1 1 0 0,0-1-1 0 0,0 0 0 0 0,1 0 0 0 0,-1 0 0 0 0,0 0 1 0 0,-1 0-1 0 0,1-1 0 0 0,4-2 0 0 0,36-22 172 0 0,-35 21-141 0 0,-2 1-26 0 0,-1 0 0 0 0,1 0 0 0 0,-1 0 0 0 0,8-10 0 0 0,-9 11 1 0 0,6-11 60 0 0,-6 8-48 0 0,-3 5-24 0 0,-1 1-8 0 0,0 0-1 0 0,1-1 0 0 0,-1 1 0 0 0,0 0 1 0 0,1-1-1 0 0,-1 1 0 0 0,0 0 0 0 0,0-1 0 0 0,0 1 1 0 0,1 0-1 0 0,-1-1 0 0 0,0 1 0 0 0,0-1 1 0 0,0 1-1 0 0,0 0 0 0 0,0-1 0 0 0,0 1 0 0 0,0-1 1 0 0,0 1-1 0 0,0-1 0 0 0,1-18 95 0 0,0 17-15 0 0,-3 0-59 0 0,-1 0-1 0 0,1-1 1 0 0,-1 1-1 0 0,1 1 1 0 0,-1-1-1 0 0,0 0 1 0 0,0 1-1 0 0,0-1 1 0 0,0 1-1 0 0,0 0 1 0 0,0 0-1 0 0,0 0 1 0 0,-4-1-1 0 0,-6 4 55 0 0,10-2-65 0 0,0 1 0 0 0,0 0 0 0 0,0 0 0 0 0,0 0 0 0 0,0 0 0 0 0,0 1 0 0 0,0-1 0 0 0,1 1 0 0 0,-1-1 0 0 0,0 1 0 0 0,-4 4 0 0 0,-3 1 48 0 0,8-5-47 0 0,0-1 0 0 0,0 1 0 0 0,0 0-1 0 0,0 0 1 0 0,0 0 0 0 0,-3 3 0 0 0,2 1 6 0 0,-1 0 0 0 0,1-1 0 0 0,0 2 0 0 0,-3 9 0 0 0,5-10-4 0 0,0-1 0 0 0,0 0 0 0 0,1 0 0 0 0,0 0 0 0 0,0 1 0 0 0,0-1-1 0 0,1 0 1 0 0,0 0 0 0 0,0 0 0 0 0,0 0 0 0 0,0 0 0 0 0,1 0 0 0 0,0 0-1 0 0,0 0 1 0 0,0 0 0 0 0,1-1 0 0 0,-1 1 0 0 0,1-1 0 0 0,0 0 0 0 0,1 1-1 0 0,-1-2 1 0 0,6 6 0 0 0,0-2 32 0 0,0 0-1 0 0,0 0 1 0 0,1-1-1 0 0,13 5 1 0 0,-17-8-35 0 0,-1-1 1 0 0,1 0 0 0 0,0-1 0 0 0,0 0-1 0 0,1 1 1 0 0,-1-2 0 0 0,0 1 0 0 0,0-1 0 0 0,9-1-1 0 0,15-1 73 0 0,-9 1-22 0 0,0-1 1 0 0,0-1-1 0 0,0-1 1 0 0,21-6-1 0 0,-19 1-54 0 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7.4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147 0 3999 0 0,'0'0'306'0'0,"-3"1"-200"0"0,-10 0-103 0 0,6-1 11 0 0,-1 1 0 0 0,1 0 0 0 0,0 1 1 0 0,0-1-1 0 0,0 1 0 0 0,-9 5 0 0 0,-3 1 91 0 0,15-7-76 0 0,1 0 0 0 0,0 0 0 0 0,-1 1 1 0 0,1-1-1 0 0,0 1 0 0 0,0 0 0 0 0,0 0 0 0 0,0 0 0 0 0,0 0 0 0 0,0 1 1 0 0,1-1-1 0 0,-1 1 0 0 0,-2 4 0 0 0,-1 1 40 0 0,5-6-5 0 0,2 1 0 0 0,0 1-43 0 0,0 0 0 0 0,1-1 0 0 0,-1 1 0 0 0,1-1-1 0 0,0 1 1 0 0,0-1 0 0 0,0 0 0 0 0,0 1 0 0 0,1-1-1 0 0,0 0 1 0 0,-1-1 0 0 0,1 1 0 0 0,0 0 0 0 0,0-1-1 0 0,0 0 1 0 0,1 1 0 0 0,-1-1 0 0 0,1 0 0 0 0,5 2-1 0 0,-6-3-1 0 0,0 0-1 0 0,0 0 0 0 0,0 0 0 0 0,0-1 0 0 0,0 1 0 0 0,0-1 0 0 0,3 0 0 0 0,3 1 19 0 0,-2-1-14 0 0,-1 0 1 0 0,1-1-1 0 0,-1 1 1 0 0,0-2 0 0 0,0 1-1 0 0,1-1 1 0 0,-1 0-1 0 0,0 0 1 0 0,0 0-1 0 0,-1-1 1 0 0,10-5-1 0 0,-10 4 17 0 0,-1 0 0 0 0,0 0 0 0 0,1 0-1 0 0,-2 0 1 0 0,1-1 0 0 0,0 1-1 0 0,-1-1 1 0 0,5-10 0 0 0,-3 1-30 0 0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7:57.7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 1 3999 0 0,'0'0'306'0'0,"-1"2"-200"0"0,-1 0-98 0 0,-7 19-4 0 0,6-10 44 0 0,0 1 0 0 0,1 0 0 0 0,0-1 0 0 0,1 1 0 0 0,0 0 0 0 0,2 21-1 0 0,14 74 273 0 0,-9-66-255 0 0,-4-28-47 0 0,4 19 124 0 0,16 56 0 0 0,-19-76-96 0 0,9 27 73 0 0,-12-38-111 0 0,0 0-1 0 0,1-1 0 0 0,-1 1 1 0 0,1 0-1 0 0,-1 0 1 0 0,1 0-1 0 0,-1 0 1 0 0,1 0-1 0 0,0 0 0 0 0,-1-1 1 0 0,1 1-1 0 0,1 1 1 0 0,2 2 4 0 0,4 8 68 0 0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8:08.25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48 10 3079 0 0,'0'0'243'0'0,"1"-3"170"0"0,-3-2-338 0 0,1 3 226 0 0,0 5-211 0 0,-14 42 84 0 0,8-31-157 0 0,5-10-4 0 0,0-1 0 0 0,1 0 0 0 0,-1 1 0 0 0,1-1 0 0 0,0 1 0 0 0,0 0 0 0 0,0 0 0 0 0,-1 3 0 0 0,-4 26 88 0 0,5-30-32 0 0,0-1-60 0 0,1-1 0 0 0,-1 1 0 0 0,1-1 0 0 0,0 1 0 0 0,0-1 0 0 0,-1 1 0 0 0,1-1 0 0 0,0 1 0 0 0,0 0 0 0 0,0-1 0 0 0,1 3 0 0 0,0 3 11 0 0,0 115 368 0 0,1-89-196 0 0,1-2-34 0 0,-3-5-42 0 0,0-19-54 0 0,-1 0 0 0 0,1 0-1 0 0,1-1 1 0 0,-1 1-1 0 0,1 0 1 0 0,2 7 0 0 0,-2-10 23 0 0,2 9 48 0 0,-2-10-69 0 0,3 9 584 0 0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8:08.8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79 3999 0 0,'0'0'306'0'0,"3"0"-200"0"0,18-7-34 0 0,-14 5-17 0 0,-1 0 0 0 0,0 0 1 0 0,1 0-1 0 0,11-1 0 0 0,11 0 53 0 0,-18 2-82 0 0,0 0 1 0 0,14 0-1 0 0,-20 1-8 0 0,1-1-1 0 0,-1 1 0 0 0,1-1 1 0 0,-1 0-1 0 0,9-3 1 0 0,16-3 58 0 0,71 3 99 0 0,-28 3 24 0 0,4 1 259 0 0,-76 1-437 0 0,-1-1-1 0 0,1 1 1 0 0,-1-1-1 0 0,1 1 0 0 0,-1 0 1 0 0,0-1-1 0 0,1 1 1 0 0,-1-1-1 0 0,0 1 0 0 0,1 0 1 0 0,-1 0-1 0 0,0-1 1 0 0,0 1-1 0 0,0 0 0 0 0,0-1 1 0 0,1 2-1 0 0,-3 3 4 0 0,0 1-1 0 0,0-1 1 0 0,0 0 0 0 0,-1 0-1 0 0,1 0 1 0 0,-7 7-1 0 0,2-2 63 0 0,-2 2-39 0 0,7-9-24 0 0,0 0 0 0 0,0 0 1 0 0,0 0-1 0 0,0 0 0 0 0,0 0 0 0 0,0 0 0 0 0,1 0 0 0 0,0 1 1 0 0,0-1-1 0 0,0 0 0 0 0,-1 5 0 0 0,1 3 52 0 0,1-9 15 0 0,3 0 1 0 0,2 1-70 0 0,-1 0 1 0 0,1-1-1 0 0,0 0 0 0 0,0 0 1 0 0,0 0-1 0 0,0-1 0 0 0,1 1 1 0 0,-1-1-1 0 0,0 0 0 0 0,0-1 1 0 0,1 1-1 0 0,7-1 0 0 0,-9 0 33 0 0,2-2-30 0 0,12-5 74 0 0,-5-1-2 0 0,11-11 64 0 0,-22 17-96 0 0,5-12 64 0 0,-1 3-64 0 0,-5 9 0 0 0,-1-1 0 0 0,0-47 216 0 0,-1 49-271 0 0,1 0 0 0 0,0 0 0 0 0,-1 0 0 0 0,1 0 0 0 0,-1 0 0 0 0,1 0-1 0 0,-1 0 1 0 0,1 0 0 0 0,-1 0 0 0 0,1 1 0 0 0,-1-1 0 0 0,-1-1 0 0 0,0-1 11 0 0,-1-1 6 0 0,1 0-1 0 0,-1 0 0 0 0,0 0 0 0 0,0 1 1 0 0,0-1-1 0 0,-1 1 0 0 0,1 0 0 0 0,-1 0 1 0 0,0 0-1 0 0,1 0 0 0 0,-1 0 1 0 0,-1 1-1 0 0,1 0 0 0 0,0 0 0 0 0,-1 0 1 0 0,1 0-1 0 0,-1 1 0 0 0,-6-2 0 0 0,11 3-18 0 0,-1 0 0 0 0,1 0-1 0 0,-1 0 1 0 0,1-1 0 0 0,-1 1-1 0 0,0 0 1 0 0,1 0 0 0 0,-1 0-1 0 0,1 0 1 0 0,-1 0 0 0 0,1 0 0 0 0,-1 0-1 0 0,0 0 1 0 0,1 0 0 0 0,-1 1-1 0 0,1-1 1 0 0,-1 0 0 0 0,1 0-1 0 0,-1 1 1 0 0,0-1-2 0 0,1 0 0 0 0,0 0 0 0 0,0 1 0 0 0,0-1 1 0 0,-1 0-1 0 0,1 1 0 0 0,0-1 0 0 0,0 0 0 0 0,0 1 0 0 0,0-1 0 0 0,0 0 0 0 0,0 1 0 0 0,0-1 1 0 0,0 0-1 0 0,0 1 0 0 0,0-1 0 0 0,0 0 0 0 0,0 1 0 0 0,0-1 0 0 0,0 0 0 0 0,0 1 1 0 0,0-1-1 0 0,8 19 15 0 0,-7-17-100 0 0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8:09.24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153 4 3679 0 0,'0'0'280'0'0,"-3"0"-193"0"0,-4-1-69 0 0,-1 0-3 0 0,-1 0 0 0 0,1 0 0 0 0,-1 1 0 0 0,1 1 0 0 0,-1-1 0 0 0,1 1 0 0 0,-1 1 0 0 0,-12 3 0 0 0,19-5 12 0 0,-1 1-1 0 0,0 0 1 0 0,1 0-1 0 0,0 0 1 0 0,-1 0-1 0 0,1 1 1 0 0,-1-1-1 0 0,1 0 1 0 0,0 1-1 0 0,0 0 1 0 0,0-1-1 0 0,0 1 1 0 0,0 0-1 0 0,0 0 0 0 0,1 0 1 0 0,-1 1-1 0 0,-2 3 1 0 0,2-2-2 0 0,0 1-1 0 0,0 0 1 0 0,0 0 0 0 0,1 0 0 0 0,0 0-1 0 0,0 0 1 0 0,0 0 0 0 0,0 0 0 0 0,1 1-1 0 0,0-1 1 0 0,1 8 0 0 0,-1-11-3 0 0,0 0 0 0 0,1 0 0 0 0,-1 0 0 0 0,1 0 0 0 0,-1 0 0 0 0,1 0 0 0 0,0 0 0 0 0,0 0 0 0 0,0 0 0 0 0,0 0 1 0 0,0-1-1 0 0,0 1 0 0 0,1 0 0 0 0,-1-1 0 0 0,1 1 0 0 0,-1-1 0 0 0,3 3 0 0 0,2 0 15 0 0,0 0 0 0 0,1-1 1 0 0,10 5-1 0 0,-2 0 54 0 0,-13-7-64 0 0,0 0 0 0 0,1 0-1 0 0,-1 0 1 0 0,0-1 0 0 0,0 1 0 0 0,1-1 0 0 0,-1 1-1 0 0,0-1 1 0 0,1 0 0 0 0,-1 0 0 0 0,1 0 0 0 0,3-1-1 0 0,-2 1-46 0 0,9-1 73 0 0,-11 1-43 0 0,0-1-1 0 0,0 1 1 0 0,0-1-1 0 0,-1 0 1 0 0,1 0-1 0 0,0 1 1 0 0,-1-1-1 0 0,1 0 1 0 0,-1 0-1 0 0,1 0 1 0 0,-1-1-1 0 0,1 1 1 0 0,-1 0 0 0 0,0 0-1 0 0,0-1 1 0 0,1 1-1 0 0,-1-1 1 0 0,0 1-1 0 0,0-1 1 0 0,-1 1-1 0 0,1-1 1 0 0,1-3-1 0 0,-2 4-3 0 0,1 0 0 0 0,-1 0 0 0 0,0 0 0 0 0,0 0 0 0 0,1 0 0 0 0,-1 0 0 0 0,0 1 0 0 0,1-1 0 0 0,-1 0 0 0 0,1 0 0 0 0,-1 0 0 0 0,1 1 0 0 0,0-1 0 0 0,-1 0 0 0 0,1 0 0 0 0,0 1 0 0 0,0-2 0 0 0,2-1 9 0 0,0-22 49 0 0,-1 17-54 0 0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8:09.5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4319 0 0,'0'0'536'0'0,"1"3"-453"0"0,3 5-12 0 0,-1 1 0 0 0,0-1 0 0 0,0 1 0 0 0,2 17 0 0 0,1 40 171 0 0,-4-43-208 0 0,-2-15-17 0 0,0 1 0 0 0,-1 0 0 0 0,0-1 0 0 0,-3 14 0 0 0,-1 13 84 0 0,4-30-75 0 0,-3 18 51 0 0,-2 8 94 0 0,4-24-116 0 0,1 0 0 0 0,0 0 0 0 0,0 1 0 0 0,1-1 1 0 0,-1 1-1 0 0,2-1 0 0 0,0 11 0 0 0,0-15 74 0 0,1-1-65 0 0,-1 0-50 0 0,1-1 0 0 0,-1 1 0 0 0,1-1 0 0 0,-1 0 0 0 0,1 0-1 0 0,-1 1 1 0 0,1-1 0 0 0,0 0 0 0 0,0 0 0 0 0,-1-1-1 0 0,1 1 1 0 0,0 0 0 0 0,0 0 0 0 0,0-1 0 0 0,0 1 0 0 0,0-1-1 0 0,0 0 1 0 0,0 0 0 0 0,4 0 0 0 0,-3 0 4 0 0,1-1 0 0 0,0 0 1 0 0,-1 0-1 0 0,1 0 0 0 0,0 0 1 0 0,-1 0-1 0 0,1-1 0 0 0,-1 0 1 0 0,0 0-1 0 0,1 0 0 0 0,3-3 0 0 0,6-5-2 0 0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8:09.95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22 31 3999 0 0,'0'0'306'0'0,"-1"3"-200"0"0,-1 0-97 0 0,-7 24-6 0 0,7-22 30 0 0,0 1-1 0 0,1 0 1 0 0,-1 0-1 0 0,1 1 1 0 0,1-1-1 0 0,-1 0 1 0 0,1 0-1 0 0,0 0 0 0 0,0 0 1 0 0,1 1-1 0 0,0-1 1 0 0,0 0-1 0 0,0 0 1 0 0,3 7-1 0 0,-3-11-15 0 0,0-1-1 0 0,0 1 1 0 0,0-1-1 0 0,0 0 1 0 0,0 1-1 0 0,0-1 1 0 0,1 0-1 0 0,-1 0 1 0 0,0 0-1 0 0,1 0 1 0 0,-1 0-1 0 0,1 0 1 0 0,-1 0-1 0 0,1 0 1 0 0,0-1-1 0 0,-1 1 1 0 0,3 0-1 0 0,1 0 14 0 0,-1 1-1 0 0,1-1 0 0 0,-1 0 0 0 0,1-1 1 0 0,0 1-1 0 0,-1-1 0 0 0,1 0 0 0 0,0 0 1 0 0,-1 0-1 0 0,1-1 0 0 0,0 1 0 0 0,-1-1 1 0 0,1-1-1 0 0,-1 1 0 0 0,1 0 0 0 0,6-4 1 0 0,-8 3-5 0 0,1-1 0 0 0,-1 1 1 0 0,0 0-1 0 0,0-1 0 0 0,-1 0 1 0 0,1 0-1 0 0,-1 1 1 0 0,1-2-1 0 0,-1 1 0 0 0,0 0 1 0 0,0 0-1 0 0,0-1 0 0 0,2-5 1 0 0,-3 7-3 0 0,-1 0 1 0 0,1 0-1 0 0,0 0 1 0 0,-1-1-1 0 0,1 1 1 0 0,-1 0-1 0 0,0-1 1 0 0,0 1-1 0 0,0 0 1 0 0,0-1-1 0 0,0 1 1 0 0,0 0 0 0 0,-1-1-1 0 0,1 1 1 0 0,-1 0-1 0 0,1 0 1 0 0,-1-1-1 0 0,0 1 1 0 0,0 0-1 0 0,0 0 1 0 0,0 0-1 0 0,0 0 1 0 0,-1 0-1 0 0,1 0 1 0 0,-3-2-1 0 0,-6-7 79 0 0,7 6-88 0 0,-1 0 1 0 0,-1 1 0 0 0,1-1-1 0 0,0 1 1 0 0,-7-4 0 0 0,2 3 39 0 0,0 0 0 0 0,-19-8 0 0 0,24 12-25 0 0,-1 0 0 0 0,0 0 1 0 0,0 0-1 0 0,-6 0 1 0 0,-2 0 39 0 0,12 1-63 0 0,1 0 0 0 0,0 0 0 0 0,-1 0 0 0 0,1 0 0 0 0,-1 0 0 0 0,1 0 0 0 0,-1 0 0 0 0,1 0 0 0 0,0 0-1 0 0,-1 0 1 0 0,1 0 0 0 0,-1 0 0 0 0,1 1 0 0 0,0-1 0 0 0,-1 0 0 0 0,1 0 0 0 0,-1 0 0 0 0,1 1 0 0 0,0-1-1 0 0,-1 0 1 0 0,1 0 0 0 0,0 1 0 0 0,-1-1 0 0 0,1 0 0 0 0,0 1 0 0 0,0-1 0 0 0,-1 0 0 0 0,1 1 0 0 0,0-1-1 0 0,0 1 1 0 0,0-1 0 0 0,-1 0 0 0 0,1 1 0 0 0,0-1 0 0 0,0 1 0 0 0,0-1 0 0 0,0 0 0 0 0,0 1 0 0 0,0-1-1 0 0,0 1 1 0 0,2 16 96 0 0,-2-16-99 0 0,5 13 66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07.0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78 2527 0 0,'27'-57'187'0'0,"-20"46"-33"0"0,-9 10 151 0 0,2 1 148 0 0,0-1-376 0 0,1 0 3 0 0,19 3 174 0 0,20 3-12 0 0,-9-4-1 0 0,-19 0-172 0 0,0-1 0 0 0,16-1 0 0 0,-4-3 81 0 0,-2 3-78 0 0,-10 1-22 0 0,36-5 155 0 0,-39 3-178 0 0,0 1-1 0 0,0 0 1 0 0,0 1 0 0 0,0 0 0 0 0,0 0 0 0 0,0 1-1 0 0,9 1 1 0 0,-5 1 4 0 0,1-1 0 0 0,-1-1 0 0 0,1 0 0 0 0,0-1 0 0 0,14-2 0 0 0,-3 1 31 0 0,105 8 218 0 0,-93-3-200 0 0,135 19 444 0 0,-86-10-293 0 0,-24-2-104 0 0,-32-5-6 0 0,2-2 0 0 0,37 2 0 0 0,151 2 157 0 0,-167-8-163 0 0,141-5 364 0 0,-51 4-135 0 0,-44 2-205 0 0,56-9 56 0 0,-104 7-24 0 0,54 5 0 0 0,-4 1 113 0 0,-56-3-184 0 0,-19 0-66 0 0,197 15 347 0 0,-120-15-209 0 0,21 0 37 0 0,-80-2-148 0 0,-27-1-22 0 0,1 2 0 0 0,0 0-1 0 0,23 4 1 0 0,-38-4-34 0 0,1-1-1 0 0,-1 0 1 0 0,1 0-1 0 0,-1 0 0 0 0,6-2 1 0 0,-6 2 1 0 0,0-1 0 0 0,0 1 0 0 0,0 0 1 0 0,0 0-1 0 0,0 0 0 0 0,1 0 0 0 0,2 1 0 0 0,4 1 30 0 0,-1-1 0 0 0,18 0 0 0 0,-8-1-12 0 0,24-1 28 0 0,-32 1-26 0 0,0-1 0 0 0,0 2 0 0 0,14 1 0 0 0,-13-1-1 0 0,-1-1 0 0 0,1 1 0 0 0,-1-2 0 0 0,22-3 0 0 0,-18 2-1 0 0,-1 1 0 0 0,18 0-1 0 0,83 1 119 0 0,-48-1-64 0 0,-39-1 5 0 0,-2-1-34 0 0,-17 2-41 0 0,25 1 38 0 0,5 2 24 0 0,-15-4 21 0 0,-21 1-80 0 0,0 1 0 0 0,0 0 0 0 0,0-1 0 0 0,0 1 1 0 0,0 0-1 0 0,-1 0 0 0 0,7 1 0 0 0,-2 0-11 0 0,34 0 0 0 0,-13 1 54 0 0,12 3 28 0 0,68 1 46 0 0,-82-3-112 0 0,-14-2 21 0 0,13-1-26 0 0,67 1 0 0 0,-52-3 53 0 0,-37 2-51 0 0,3 0-5 0 0,-1 0 0 0 0,1 0 0 0 0,-1-1 0 0 0,7-1 0 0 0,-3 1 3 0 0,1 2 4 0 0,-7-1 42 0 0,0-1 17 0 0,29 0-39 0 0,-28 0-35 0 0,-3 1 0 0 0,0 0 0 0 0,0 0 0 0 0,0 0 0 0 0,0-1 0 0 0,0 1 0 0 0,0 0 0 0 0,0 0 0 0 0,0 1 0 0 0,0-1 0 0 0,0 0 0 0 0,0 0 0 0 0,0 0 0 0 0,0 1 0 0 0,0-1 0 0 0,2 1 0 0 0,0 1 10 0 0,5 0 34 0 0,1-2-34 0 0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8:10.31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143 20 3679 0 0,'0'0'284'0'0,"-2"0"-186"0"0,-58-19 74 0 0,56 19-135 0 0,0 0 1 0 0,1 0-1 0 0,-1 0 1 0 0,1 0-1 0 0,-1 1 1 0 0,1-1-1 0 0,-1 1 1 0 0,1 0-1 0 0,-1 0 1 0 0,-5 3-1 0 0,0-1 29 0 0,8-3-46 0 0,0 1-1 0 0,0 0 0 0 0,0 0 1 0 0,-1 0-1 0 0,1 0 0 0 0,0-1 1 0 0,0 1-1 0 0,1 1 0 0 0,-1-1 0 0 0,0 0 1 0 0,0 0-1 0 0,0 0 0 0 0,0 2 1 0 0,-8 18 146 0 0,8-18-156 0 0,0-2-2 0 0,1 0 1 0 0,-1 0-1 0 0,1 0 0 0 0,0 0 0 0 0,0 0 1 0 0,0 0-1 0 0,-1 0 0 0 0,1 0 0 0 0,0 0 0 0 0,0 0 1 0 0,0 0-1 0 0,1 0 0 0 0,-1 0 0 0 0,0 0 1 0 0,1 2-1 0 0,0 1 16 0 0,3 13 51 0 0,-1-10-1 0 0,25 25 33 0 0,-25-29-38 0 0,0 1-5 0 0,19 28 64 0 0,-20-28-64 0 0,1 0 0 0 0,18 32 67 0 0,-19-33-54 0 0,-1 1 3 0 0,1 7-5 0 0,0 1 0 0 0,1 15-1 0 0,-3-26-67 0 0,0 0-1 0 0,0-1 0 0 0,0 1 1 0 0,0 0-1 0 0,0 0 0 0 0,-1-1 0 0 0,1 1 1 0 0,0 0-1 0 0,0 0 0 0 0,-1-1 0 0 0,1 1 1 0 0,0 0-1 0 0,-1-1 0 0 0,1 1 1 0 0,-1 0-1 0 0,0 0 0 0 0,-2 3 15 0 0,3-4-21 0 0,-1 4 31 0 0,0-1 0 0 0,-1 0 0 0 0,0 0 0 0 0,0 0 0 0 0,1 1 0 0 0,-2-2 0 0 0,1 1-1 0 0,0 0 1 0 0,-1 0 0 0 0,1-1 0 0 0,-5 4 0 0 0,-7 2-4 0 0,13-8-19 0 0,0 1 1 0 0,0-1-1 0 0,0 1 1 0 0,0-1-1 0 0,0 1 1 0 0,0-1-1 0 0,0 1 1 0 0,0-1-1 0 0,0 0 1 0 0,0 0-1 0 0,0 0 1 0 0,0 1-1 0 0,-1-1 1 0 0,1 0-1 0 0,0 0 1 0 0,0 0-1 0 0,0-1 1 0 0,0 1-1 0 0,0 0 1 0 0,0 0-1 0 0,0-1 1 0 0,-2 1 0 0 0,2-1-3 0 0,1 0 1 0 0,-1 0 0 0 0,0 1 0 0 0,0-1 0 0 0,0 0 0 0 0,0 0-1 0 0,1 0 1 0 0,-1 0 0 0 0,0 0 0 0 0,1 0 0 0 0,-1-2 0 0 0,0 2 16 0 0,-8-14 190 0 0,8 13-141 0 0,1-1-12 0 0,3-8-28 0 0,1 1 0 0 0,-1 0 0 0 0,2 0-1 0 0,9-16 1 0 0,-6 10-19 0 0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8:10.6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18 77 5783 0 0,'0'0'444'0'0,"0"3"-289"0"0,2 21-348 0 0,2-16-53 0 0,1 1-523 0 0,-1 0 402 0 0,-4-8 383 0 0,1 0 0 0 0,0-1 0 0 0,-1 1-1 0 0,1 0 1 0 0,-1-1 0 0 0,1 1-1 0 0,0-1 1 0 0,-1 1 0 0 0,1-1 0 0 0,0 1-1 0 0,0-1 1 0 0,-1 0 0 0 0,1 1 0 0 0,0-1-1 0 0,0 0 1 0 0,0 0 0 0 0,-1 1-1 0 0,1-1 1 0 0,0 0 0 0 0,0 0 0 0 0,1 0-1 0 0,19 0 374 0 0,-17-1-416 0 0,-4 2 31 0 0,1-1 0 0 0,0 0 0 0 0,-1 0 1 0 0,1 0-1 0 0,0 0 0 0 0,0-1 0 0 0,-1 1 0 0 0,1 0 0 0 0,0 0 0 0 0,-1 0 0 0 0,1-1 0 0 0,0 1 0 0 0,-1 0 0 0 0,1 0 0 0 0,-1-1 0 0 0,1 1 0 0 0,0-1 0 0 0,0 0 0 0 0,6-4 75 0 0,-5 4-59 0 0,0-1 0 0 0,0 1-1 0 0,0-1 1 0 0,0 0-1 0 0,0 1 1 0 0,0-1-1 0 0,-1 0 1 0 0,1 0-1 0 0,-1 0 1 0 0,1-1 0 0 0,-1 1-1 0 0,0 0 1 0 0,0 0-1 0 0,0-1 1 0 0,0 1-1 0 0,-1-1 1 0 0,1 1-1 0 0,0-1 1 0 0,-1 1 0 0 0,0-1-1 0 0,0 1 1 0 0,1-1-1 0 0,-2 1 1 0 0,1-1-1 0 0,0 1 1 0 0,-1-5-1 0 0,1 6-11 0 0,0 0-1 0 0,-1 1 1 0 0,1-1 0 0 0,0 0-1 0 0,0 0 1 0 0,-1 0-1 0 0,1 1 1 0 0,0-1-1 0 0,-1 0 1 0 0,1 0-1 0 0,-1 1 1 0 0,1-1-1 0 0,-1 0 1 0 0,1 1 0 0 0,-2-2-1 0 0,-1-1 19 0 0,0-2 12 0 0,0 1 0 0 0,0 0 0 0 0,0-1 1 0 0,-1 2-1 0 0,0-1 0 0 0,1 0 0 0 0,-6-3 0 0 0,6 5-17 0 0,1 1 1 0 0,0-1-1 0 0,-1 1 1 0 0,1 0-1 0 0,-1-1 1 0 0,0 1-1 0 0,1 0 0 0 0,-1 1 1 0 0,0-1-1 0 0,1 0 1 0 0,-1 1-1 0 0,0 0 1 0 0,0 0-1 0 0,0-1 1 0 0,0 2-1 0 0,-3-1 0 0 0,5 0 1 0 0,-1 1 0 0 0,1-1 0 0 0,0 0-1 0 0,-1 1 1 0 0,1-1 0 0 0,0 1-1 0 0,0 0 1 0 0,-1-1 0 0 0,1 1 0 0 0,0 0-1 0 0,0-1 1 0 0,0 1 0 0 0,0 0-1 0 0,0 0 1 0 0,0 0 0 0 0,0 0 0 0 0,0 0-1 0 0,1 0 1 0 0,-1 1 0 0 0,0-1-1 0 0,1 0 1 0 0,-1 0 0 0 0,0 0 0 0 0,1 1-1 0 0,-1-1 1 0 0,1 0 0 0 0,-1 3-1 0 0,-1 12 75 0 0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8:11.20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86 5039 0 0,'1'-3'31'0'0,"1"-1"0"0"0,0 1 0 0 0,0 0 0 0 0,1 0 0 0 0,-1 0-1 0 0,1 0 1 0 0,-1 0 0 0 0,1 1 0 0 0,0-1 0 0 0,0 1-1 0 0,0 0 1 0 0,0-1 0 0 0,0 1 0 0 0,1 1 0 0 0,-1-1 0 0 0,4-1-1 0 0,26-7-1 0 0,1 0 0 0 0,0 3 0 0 0,40-4 0 0 0,-57 9 38 0 0,1 1 1 0 0,-1 1-1 0 0,0 1 0 0 0,0 0 0 0 0,1 2 0 0 0,25 5 0 0 0,-39-7-45 0 0,0 0 0 0 0,0 0 0 0 0,-1 0 1 0 0,1 1-1 0 0,0 0 0 0 0,-1-1 0 0 0,1 1 1 0 0,-1 0-1 0 0,1 0 0 0 0,-1 1 0 0 0,0-1 0 0 0,0 1 1 0 0,0 0-1 0 0,0 0 0 0 0,0 0 0 0 0,-1 0 1 0 0,1 0-1 0 0,-1 0 0 0 0,0 1 0 0 0,2 4 0 0 0,-3-5 66 0 0,-1 2-14 0 0,1 6-46 0 0,-2 0 1 0 0,1 0 0 0 0,-2 0 0 0 0,1 0 0 0 0,-2 0-1 0 0,-5 19 1 0 0,-3-8 58 0 0,-1 0 1 0 0,0-1-1 0 0,-28 34 0 0 0,1-14 113 0 0,8-11-56 0 0,-3 2 27 0 0,27-26-94 0 0,-1 0 1 0 0,1 0-1 0 0,1 1 0 0 0,-10 12 1 0 0,15-18 150 0 0,8 9-109 0 0,-4-8-96 0 0,0 1 8 0 0,1 1 0 0 0,0-1 0 0 0,-1 0 0 0 0,1-1 0 0 0,0 1 0 0 0,1-1-1 0 0,-1 0 1 0 0,0 0 0 0 0,1 0 0 0 0,-1 0 0 0 0,1-1 0 0 0,-1 0 0 0 0,6 1-1 0 0,7 3-30 0 0,-14-2-6 0 0,-1-1-4 0 0,0-1-70 0 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8:11.70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56 3079 0 0,'2'-1'227'0'0,"0"1"-221"0"0,0-1-1 0 0,0 0 1 0 0,0 0-1 0 0,0 0 0 0 0,0 0 1 0 0,0 0-1 0 0,2-2 1 0 0,-2 1 4 0 0,0 1 0 0 0,0-1 0 0 0,0 1-1 0 0,0 0 1 0 0,1 0 0 0 0,-1 0 0 0 0,0 0 0 0 0,1 0 0 0 0,3 0 0 0 0,33-10 403 0 0,-37 10 580 0 0,-4 2-921 0 0,2-1-69 0 0,-16 11 114 0 0,15-10-93 0 0,0-1 0 0 0,0 1 0 0 0,0-1 0 0 0,0 1 0 0 0,0-1 0 0 0,0 0 0 0 0,0 0 0 0 0,0 1 0 0 0,0-1 0 0 0,0 0 0 0 0,0 0 0 0 0,0 0 0 0 0,0 0 0 0 0,0 0 0 0 0,0 0 0 0 0,0-1 0 0 0,0 1 0 0 0,0 0 0 0 0,-1-1 0 0 0,2 1 64 0 0,1-1-39 0 0,0-1 0 0 0,0 1 1 0 0,1 0-1 0 0,-1 0 0 0 0,1 0 0 0 0,-1 0 0 0 0,1 0 0 0 0,1 0 0 0 0,0 0-17 0 0,1 0-1 0 0,-1 0 1 0 0,0 0 0 0 0,1 0 0 0 0,-1 0 0 0 0,0-1 0 0 0,0 0 0 0 0,4-2-1 0 0,-5 2 61 0 0,0 2-16 0 0,0 0-25 0 0,0 0-1 0 0,-1-1 1 0 0,1 1-1 0 0,0 0 1 0 0,-1 1-1 0 0,1-1 0 0 0,0 0 1 0 0,-1 0-1 0 0,1 1 1 0 0,0-1-1 0 0,-1 1 1 0 0,1-1-1 0 0,-1 1 0 0 0,1 0 1 0 0,-1-1-1 0 0,3 3 1 0 0,-3-2 459 0 0,-20 12-62 0 0,17-12-61 0 0,1-1-358 0 0,1 0 0 0 0,-1 0 0 0 0,1 0 0 0 0,-1 0 0 0 0,1-1 0 0 0,-1 1 0 0 0,1 0 0 0 0,-1 0 1 0 0,1 0-1 0 0,0 0 0 0 0,-1-1 0 0 0,1 1 0 0 0,-1 0 0 0 0,1-1 0 0 0,0 1 0 0 0,-1 0 0 0 0,1 0 0 0 0,0-1 0 0 0,-1 1 0 0 0,1-1 0 0 0,0 1 0 0 0,0 0 0 0 0,-1-1 0 0 0,7-25 295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20.9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1745 1807 0 0,'-7'-29'146'0'0,"6"23"436"0"0,1 5-528 0 0,1-1 372 0 0,11-23 22 0 0,-6 11-372 0 0,-6 13-17 0 0,0-3 24 0 0,0 4-76 0 0,3-1-3 0 0,6-18 181 0 0,-6 12-114 0 0,2-14 82 0 0,0 6-57 0 0,-4 13-90 0 0,0 0 1 0 0,0 0-1 0 0,-1 0 0 0 0,1 0 1 0 0,-1 0-1 0 0,1-1 1 0 0,-1 1-1 0 0,0 0 0 0 0,0-3 1 0 0,0 4 78 0 0,4-7 64 0 0,-1 0-133 0 0,-1 0-4 0 0,0 2 47 0 0,1 2 3 0 0,4-10 129 0 0,-7 10-167 0 0,3 0-59 0 0,16-16 402 0 0,0-5-100 0 0,-17 23-214 0 0,10-15-23 0 0,-10 15-29 0 0,-1 1 9 0 0,0 0 1 0 0,0-1-1 0 0,0 1 0 0 0,0 0 1 0 0,0 0-1 0 0,-1-1 0 0 0,1 1 1 0 0,0-1-1 0 0,-1 1 1 0 0,0-1-1 0 0,1 1 0 0 0,0-3 1 0 0,-1-2 10 0 0,23-25 302 0 0,-9 10-259 0 0,-4 1 74 0 0,-9 17-127 0 0,-1 3-9 0 0,0-1 1 0 0,0 0-1 0 0,0 0 0 0 0,0 0 1 0 0,1 1-1 0 0,-1-1 0 0 0,0 0 1 0 0,0 0-1 0 0,1 0 1 0 0,-1 1-1 0 0,0-1 0 0 0,1 0 1 0 0,-1 1-1 0 0,1-1 1 0 0,-1 0-1 0 0,1 1 0 0 0,0-2 1 0 0,13-23 85 0 0,-12 20-54 0 0,0 0-1 0 0,1 0 1 0 0,0 0-1 0 0,6-7 1 0 0,-6 9-27 0 0,2-1 34 0 0,-1 0 0 0 0,0-1-1 0 0,0 1 1 0 0,5-11-1 0 0,8-17 215 0 0,-17 31-166 0 0,2-7-13 0 0,3-3-192 0 0,3-1 68 0 0,7-14 59 0 0,-7 13 66 0 0,6-4-37 0 0,-12 16-36 0 0,1-2-12 0 0,0-11 66 0 0,-2 12-47 0 0,-1 0-8 0 0,0 1 0 0 0,1 0 0 0 0,-1 0 0 0 0,0 0 0 0 0,1 0 0 0 0,-1 0 0 0 0,1 0 0 0 0,-1 0-1 0 0,1 0 1 0 0,0 1 0 0 0,0-1 0 0 0,-1 0 0 0 0,1 0 0 0 0,0 0 0 0 0,0 1 0 0 0,0-1 0 0 0,1-1 0 0 0,4-6 18 0 0,0-1 0 0 0,-1 0 1 0 0,5-9-1 0 0,-7 10 22 0 0,3 2-33 0 0,-3-2 1 0 0,2-4 42 0 0,0 5-56 0 0,1-2 6 0 0,22-26 61 0 0,-25 31-13 0 0,-1 0 0 0 0,0 0 0 0 0,0 0 0 0 0,-1 0 0 0 0,3-8 0 0 0,-3 7-75 0 0,1 0 1 0 0,-1 0-1 0 0,1 0 0 0 0,0 1 1 0 0,4-6-1 0 0,6-19 12 0 0,-8 23 12 0 0,9-19 315 0 0,-12 20-353 0 0,7-7-146 0 0,-5 7 187 0 0,4-9 30 0 0,0 0 0 0 0,5-16 0 0 0,0 7-44 0 0,-6 11 9 0 0,-5 9 6 0 0,2-9 74 0 0,5-19-60 0 0,-8 24 56 0 0,1-1 84 0 0,10-9-72 0 0,-8 8-177 0 0,-2 6 71 0 0,0 0 0 0 0,0 0 0 0 0,0 1 0 0 0,1-1 0 0 0,-1 0 0 0 0,1 1 0 0 0,-1-1-1 0 0,4-3 1 0 0,0-1 56 0 0,-1 0 0 0 0,0-1 0 0 0,6-15 0 0 0,-1 1-60 0 0,-6 16-29 0 0,2 0 42 0 0,0-1 11 0 0,1-1 0 0 0,-2 1 0 0 0,4-4 0 0 0,-7 8 0 0 0,5-17 0 0 0,-5 16 0 0 0,3-7 0 0 0,17-28 0 0 0,-9 19 0 0 0,-4 0 0 0 0,-6 18 7 0 0,-1 0 0 0 0,0-1-1 0 0,0 1 1 0 0,0 0-1 0 0,-1 0 1 0 0,1-1 0 0 0,0 1-1 0 0,-1 0 1 0 0,1-3-1 0 0,-1 0-6 0 0,1 0 0 0 0,-1 1 0 0 0,1-1-1 0 0,1 1 1 0 0,-1 0 0 0 0,2-5-1 0 0,6-11 1 0 0,-7 14 0 0 0,12-37 11 0 0,-13 40 32 0 0,1-3-33 0 0,0-1-10 0 0,2 0 0 0 0,0-2 0 0 0,-5 6 0 0 0,5-15 0 0 0,-4 17 0 0 0,0 0 0 0 0,0 1 0 0 0,0-1 0 0 0,0 0 0 0 0,1 0 0 0 0,-1 1 0 0 0,0-1 0 0 0,0 0 0 0 0,0 1 0 0 0,1-1 0 0 0,-1 0 0 0 0,0 1 0 0 0,1-1 0 0 0,-1 0 0 0 0,1 1 0 0 0,-1-1 0 0 0,1 0 0 0 0,8-7 0 0 0,-5 5 0 0 0,-2-1 0 0 0,-1-17 0 0 0,-1 14 0 0 0,3 0 0 0 0,1 1 0 0 0,2 0 0 0 0,-1 1 0 0 0,16-11 0 0 0,-13 8 0 0 0,-7 7 0 0 0,-1-2 0 0 0,15-11 0 0 0,-9 8 0 0 0,-1-1 0 0 0,-1 1 0 0 0,-1 3 0 0 0,0 0 0 0 0,0 1 0 0 0,0-1 0 0 0,-1 0 0 0 0,0-1 0 0 0,0 1 0 0 0,4-7 0 0 0,-6 9 0 0 0,2-4 0 0 0,-2 0 0 0 0,1 1 0 0 0,-2 1 11 0 0,0 2 32 0 0,-3 3-33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22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160 2 2527 0 0,'-1'0'187'0'0,"-3"-1"-134"0"0,3 0-46 0 0,0 1 0 0 0,0 0 0 0 0,0 0 0 0 0,0 0-1 0 0,0 0 1 0 0,0 1 0 0 0,0-1 0 0 0,0 0-1 0 0,0 0 1 0 0,0 0 0 0 0,0 1 0 0 0,0-1 0 0 0,0 1-1 0 0,0-1 1 0 0,0 1 0 0 0,0-1 0 0 0,-1 1-1 0 0,-13 13 149 0 0,9-8-128 0 0,-28 26 245 0 0,33-32-266 0 0,0 1-1 0 0,1-1 1 0 0,-1 0-1 0 0,0 1 1 0 0,1-1-1 0 0,-1 0 1 0 0,1 1-1 0 0,-1-1 1 0 0,0 1-1 0 0,1-1 1 0 0,-1 1-1 0 0,1 0 1 0 0,-1-1-1 0 0,1 1 1 0 0,-1-1-1 0 0,1 1 1 0 0,0 0-1 0 0,-1-1 1 0 0,1 1-1 0 0,0 0 1 0 0,0 0-1 0 0,-1 0 1 0 0,0 2 9 0 0,-6 9 37 0 0,1-1 0 0 0,0 1 0 0 0,1 0 0 0 0,1 0 0 0 0,-1 1 1 0 0,-2 16-1 0 0,-12 32 204 0 0,16-43-163 0 0,1-12-45 0 0,0 18 64 0 0,1 2 46 0 0,2-20-90 0 0,-1-5-65 0 0,1 0 1 0 0,-1-1-1 0 0,1 1 1 0 0,-1 0 0 0 0,0 0-1 0 0,1-1 1 0 0,-1 1-1 0 0,0 0 1 0 0,0 0 0 0 0,0 0-1 0 0,1-1 1 0 0,-1 1-1 0 0,0 0 1 0 0,0 0-1 0 0,0 0 1 0 0,0 0 0 0 0,0-1-1 0 0,-1 2 1 0 0,5 30 249 0 0,1-11-160 0 0,4 12 147 0 0,-4-16-133 0 0,-4-15-96 0 0,0 0-1 0 0,0 0 0 0 0,0 0 1 0 0,1 0-1 0 0,-1-1 1 0 0,0 1-1 0 0,1 0 1 0 0,-1-1-1 0 0,1 1 1 0 0,-1-1-1 0 0,1 1 1 0 0,3 2-1 0 0,8 6 163 0 0,-11-8-152 0 0,1 1-1 0 0,0-1 0 0 0,-1 1 1 0 0,1-1-1 0 0,0 0 0 0 0,0 0 1 0 0,0-1-1 0 0,0 1 0 0 0,0-1 0 0 0,0 1 1 0 0,1-1-1 0 0,-1 0 0 0 0,6 1 1 0 0,22 8 190 0 0,-29-10-192 0 0,4 2 42 0 0,11-1 22 0 0,-13 0 0 0 0,0-1-81 0 0,15-6 169 0 0,7 2-80 0 0,4-3 42 0 0,-24 5-54 0 0,8-2-1 0 0,-10 3-20 0 0,-1 0-37 0 0,10-6 59 0 0,-5 3-8 0 0,-1 0 0 0 0,0-1-1 0 0,11-9 1 0 0,-6 5 16 0 0,-3 2-29 0 0,-5 5-37 0 0,-1-1 0 0 0,0 1 0 0 0,0-1 0 0 0,0 0-1 0 0,0 0 1 0 0,-1 0 0 0 0,1-1 0 0 0,1-3 0 0 0,-1 5-13 0 0,3-13 56 0 0,1 2 30 0 0,-6 10-79 0 0,1 0 0 0 0,-1 0 0 0 0,1 0-1 0 0,-1 0 1 0 0,0-1 0 0 0,0 1 0 0 0,0 0 0 0 0,-1-1 0 0 0,1 1 0 0 0,-1-4 0 0 0,0-2 50 0 0,-1-15 124 0 0,-3-15-46 0 0,3 36-136 0 0,1 2-2 0 0,-1 1 1 0 0,1-1 0 0 0,-1 0-1 0 0,1 0 1 0 0,0 1 0 0 0,0-1-1 0 0,0 0 1 0 0,-1 0 0 0 0,1 0-1 0 0,0 0 1 0 0,0 0 0 0 0,0 1-1 0 0,0-1 1 0 0,0 0 0 0 0,0 0-1 0 0,1 0 1 0 0,-1-1 0 0 0,0-1-2 0 0,-3-9 31 0 0,-2-2-3 0 0,-3-17 43 0 0,4 14-4 0 0,-11-25 0 0 0,10 23-1 0 0,5 16-54 0 0,0 1 1 0 0,-1 0 0 0 0,1-1-1 0 0,-1 1 1 0 0,0-1 0 0 0,-2-3 0 0 0,1 2-9 0 0,-1 0 0 0 0,0 0 1 0 0,0 1-1 0 0,0-1 1 0 0,0 1-1 0 0,-6-5 0 0 0,-14-23 173 0 0,22 29-180 0 0,0 1 0 0 0,1 0 0 0 0,-1 0 1 0 0,0 0-1 0 0,0 0 0 0 0,0 1 0 0 0,0-1 0 0 0,0 0 1 0 0,0 0-1 0 0,-1 1 0 0 0,1-1 0 0 0,0 0 0 0 0,0 1 1 0 0,0-1-1 0 0,-1 1 0 0 0,1 0 0 0 0,0-1 0 0 0,-1 1 1 0 0,-1 0-1 0 0,0-1 18 0 0,-24 0 34 0 0,-12 0 92 0 0,30 0-137 0 0,4 0-8 0 0,0 1-1 0 0,0-1 0 0 0,0 1 0 0 0,-7 1 0 0 0,-4-1 49 0 0,12 0-35 0 0,1-1-1 0 0,-1 1 1 0 0,0 1 0 0 0,1-1-1 0 0,-1 0 1 0 0,-6 3-1 0 0,4-1-2 0 0,-10 7 42 0 0,9-3-53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26.9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1062 1807 0 0,'0'1'1404'0'0,"0"-1"-1385"0"0,5-1 53 0 0,3-2 3 0 0,10-8 193 0 0,-16 11-258 0 0,0 0-14 0 0,9-7 126 0 0,20-23 91 0 0,-30 29-160 0 0,14-10 65 0 0,17-16 120 0 0,-25 23-179 0 0,7-1 60 0 0,-9 0-98 0 0,-4 4-14 0 0,0 0 1 0 0,-1 1-1 0 0,1-1 1 0 0,0 0-1 0 0,0 1 0 0 0,0-1 1 0 0,0 0-1 0 0,0 1 0 0 0,0-1 1 0 0,0 1-1 0 0,0-1 1 0 0,0 1-1 0 0,0 0 0 0 0,0 0 1 0 0,0-1-1 0 0,2 1 0 0 0,-1-1 47 0 0,5-3-32 0 0,5-4 55 0 0,-8 5-41 0 0,-1 1 0 0 0,0 0 0 0 0,0-1 1 0 0,0 0-1 0 0,3-3 0 0 0,17-29 173 0 0,-16 23-119 0 0,-7 10-78 0 0,1 0 0 0 0,0 0 0 0 0,0 0 0 0 0,0 0 0 0 0,1 0 0 0 0,-1 1 0 0 0,0-1-1 0 0,1 0 1 0 0,2-2 0 0 0,-2 2 11 0 0,0 0 0 0 0,0 0-1 0 0,0-1 1 0 0,-1 1-1 0 0,1 0 1 0 0,1-4 0 0 0,-2 4-13 0 0,-1 1 0 0 0,1-1 0 0 0,0 1 0 0 0,0 0 0 0 0,0-1 0 0 0,0 1-1 0 0,0 0 1 0 0,0 0 0 0 0,0 0 0 0 0,3-2 0 0 0,0 0 5 0 0,-1 1-4 0 0,0 0-1 0 0,0-1 1 0 0,0 1-1 0 0,-1-1 0 0 0,1 1 1 0 0,3-6-1 0 0,1-6 198 0 0,-6 13-185 0 0,1-2 21 0 0,9-4-36 0 0,12-7 163 0 0,-19 13-159 0 0,1-1-22 0 0,12-14 162 0 0,-1 3-34 0 0,-15 12-106 0 0,2-2 6 0 0,0 1 0 0 0,0-1 0 0 0,-1 0 0 0 0,1 0 0 0 0,-1 0 0 0 0,3-5 0 0 0,14-15 137 0 0,-3 5-107 0 0,-14 16-5 0 0,5-8 3 0 0,0 5 1 0 0,1-1 11 0 0,-7 4-57 0 0,1 0-1 0 0,0 1 1 0 0,0-1 0 0 0,0 1 0 0 0,0-1 0 0 0,0 1-1 0 0,3-2 1 0 0,0 1 26 0 0,-1-1-1 0 0,1-1 1 0 0,7-6 0 0 0,4-5 43 0 0,17-17 85 0 0,-31 30-134 0 0,11-5 34 0 0,-11 5-41 0 0,18-9 36 0 0,18-9 3 0 0,-16 9 75 0 0,-19 9-117 0 0,1 0-1 0 0,-1 0 1 0 0,1 1 0 0 0,0-1 0 0 0,4-1-1 0 0,-6 3-10 0 0,0 0 0 0 0,0-1 0 0 0,0 1 0 0 0,0-1 0 0 0,0 0 0 0 0,0 0 0 0 0,0 0 0 0 0,0 0 0 0 0,-1 0 0 0 0,3-1-1 0 0,3-2 14 0 0,-3 2 48 0 0,-4 2-59 0 0,0-1-1 0 0,0 1 1 0 0,0 0 0 0 0,0-1-1 0 0,0 1 1 0 0,0 0-1 0 0,0-1 1 0 0,0 1 0 0 0,1 0-1 0 0,-1 0 1 0 0,0-1-1 0 0,0 1 1 0 0,0 0 0 0 0,1 0-1 0 0,-1-1 1 0 0,0 1-1 0 0,0 0 1 0 0,0 0-1 0 0,1-1 1 0 0,-1 1 0 0 0,0 0-1 0 0,1 0 1 0 0,-1 0-1 0 0,0 0 1 0 0,0-1 0 0 0,1 1-1 0 0,-1 0 1 0 0,0 0-1 0 0,1 0 1 0 0,-1 0 0 0 0,0 0-1 0 0,1 0 1 0 0,2-1 6 0 0,21-10 58 0 0,-21 11-65 0 0,10-7 65 0 0,10-8 11 0 0,5 1-77 0 0,-22 9 0 0 0,0-1 11 0 0,1 1 32 0 0,0 0-22 0 0,1 0 11 0 0,-1-1 0 0 0,0 0 0 0 0,8-10 0 0 0,0-7 21 0 0,-11 17-42 0 0,0 3 42 0 0,-2 3-51 0 0,8-7 71 0 0,-8 6-60 0 0,8-12 27 0 0,11-35 24 0 0,11-4 126 0 0,-12 29-150 0 0,-17 21-24 0 0,3-4 19 0 0,0 1 0 0 0,0-1 1 0 0,-1 1-1 0 0,5-8 0 0 0,-5 6-25 0 0,0-1-10 0 0,1 0 0 0 0,-1 2 11 0 0,-3 3 24 0 0,3-15-17 0 0,-5 16 1 0 0,15-31 165 0 0,-15 31-170 0 0,6-8 36 0 0,-5 9 3 0 0,0 0 1 0 0,4-4-33 0 0,2-1 22 0 0,-1-1-33 0 0,0 3 1 0 0,-3 3 32 0 0,2-1-22 0 0,-3 0 22 0 0,2-2-22 0 0,3 0 22 0 0,-1 1-22 0 0,-4 2 22 0 0,4 0-22 0 0,-4 0 22 0 0,4-5-33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29.4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63 151 2791 0 0,'0'0'407'0'0,"-5"6"-323"0"0,1 0-31 0 0,3-4 11 0 0,-16 20 202 0 0,13-17-189 0 0,-1 1-20 0 0,1 1 1 0 0,0 0-1 0 0,0 0 0 0 0,-4 10 1 0 0,7-14-30 0 0,0 1 0 0 0,-1 0 0 0 0,1-1 0 0 0,1 1 0 0 0,-1 0 0 0 0,1-1 1 0 0,-1 1-1 0 0,1 0 0 0 0,0 0 0 0 0,1 6 0 0 0,1 26 229 0 0,-2-34-195 0 0,10 16 142 0 0,-6-11-168 0 0,0-1 0 0 0,1-1 0 0 0,0 1 0 0 0,0-1 0 0 0,1 0 0 0 0,-1 0 0 0 0,1 0 1 0 0,0-1-1 0 0,0 0 0 0 0,1 0 0 0 0,-1 0 0 0 0,12 3 0 0 0,-17-6-26 0 0,5 1 18 0 0,-1 0 0 0 0,1 0 0 0 0,0-1 0 0 0,0 0 0 0 0,0 0 1 0 0,0 0-1 0 0,9-1 0 0 0,-9 1-18 0 0,-2-1 5 0 0,0 0 0 0 0,0 0-1 0 0,0 0 1 0 0,0-1 0 0 0,0 1-1 0 0,0-1 1 0 0,4-1 0 0 0,-5 1-12 0 0,3 0 26 0 0,0-1 1 0 0,0 0-1 0 0,0 0 0 0 0,9-6 0 0 0,15-6 102 0 0,-28 13-123 0 0,0 1 1 0 0,0-1 0 0 0,1 0 0 0 0,-1 0-1 0 0,0 0 1 0 0,0 0 0 0 0,0 0-1 0 0,2-2 1 0 0,4-2 6 0 0,5 1 59 0 0,-10 2-58 0 0,8-7 23 0 0,20-19 176 0 0,-27 25-194 0 0,-1 0 1 0 0,0 0-1 0 0,0 0 1 0 0,0 0-1 0 0,0 0 0 0 0,0-1 1 0 0,-1 1-1 0 0,0-1 1 0 0,1 0-1 0 0,-1 0 0 0 0,-1 0 1 0 0,3-4-1 0 0,-3 0 23 0 0,0 0 0 0 0,-1 0 0 0 0,0 0 0 0 0,0 1 0 0 0,-2-14-1 0 0,2 20-43 0 0,-1-6 11 0 0,-4-7 78 0 0,-6-12 14 0 0,5 16-52 0 0,-5-6 11 0 0,9 13-52 0 0,0 1 0 0 0,0-1 0 0 0,0 0-1 0 0,0 1 1 0 0,0-1 0 0 0,0 1 0 0 0,-1-1-1 0 0,-2-1 1 0 0,1 2 10 0 0,1-1 0 0 0,0 0 0 0 0,0 0 0 0 0,0 0 0 0 0,-5-6 0 0 0,-33-36 118 0 0,33 35-122 0 0,4 5 6 0 0,-1-1 0 0 0,0 1 1 0 0,0 0-1 0 0,0 0 0 0 0,-7-5 0 0 0,12 10-20 0 0,0 0-1 0 0,0 0 0 0 0,0 0 1 0 0,0 0-1 0 0,0 0 1 0 0,-1 0-1 0 0,1 0 1 0 0,0-1-1 0 0,0 1 1 0 0,0 0-1 0 0,0 0 1 0 0,0 0-1 0 0,-1 0 1 0 0,1 0-1 0 0,0 0 1 0 0,0 0-1 0 0,0 0 1 0 0,0 0-1 0 0,0 0 1 0 0,-1 0-1 0 0,1 0 1 0 0,0 0-1 0 0,0 0 1 0 0,0 0-1 0 0,0 0 0 0 0,0 0 1 0 0,-1 0-1 0 0,1 0 1 0 0,0 0-1 0 0,0 0 1 0 0,0 0-1 0 0,0 1 1 0 0,0-1-1 0 0,-1 0 1 0 0,1 0-1 0 0,-6 1 53 0 0,4-2-50 0 0,0 0 0 0 0,0 0 0 0 0,0 1-1 0 0,0-1 1 0 0,0 1 0 0 0,0-1 0 0 0,-1 1 0 0 0,1 0 0 0 0,0 0 0 0 0,0 0 0 0 0,-4 1 0 0 0,-26 10 94 0 0,10-1-105 0 0,18-9 19 0 0,1 1-1 0 0,0 0 1 0 0,0 0-1 0 0,-1 0 1 0 0,2 1 0 0 0,-4 2-1 0 0,3-2-3 0 0,0-1 0 0 0,0 1 0 0 0,-1-1 0 0 0,1 0-1 0 0,-4 3 1 0 0,6-5-6 0 0,-1 0-1 0 0,1 1 1 0 0,0-1 0 0 0,0 0-1 0 0,0 1 1 0 0,0 0-1 0 0,0-1 1 0 0,0 1-1 0 0,1 0 1 0 0,-1-1-1 0 0,0 1 1 0 0,0 0-1 0 0,0 0 1 0 0,1 0-1 0 0,-1-1 1 0 0,0 1-1 0 0,0 2 1 0 0,-2 1 24 0 0,-2 0-24 0 0,1 1-1 0 0,0-1 1 0 0,0 1 0 0 0,0-1 0 0 0,0 1 0 0 0,-2 6 0 0 0,3-7 6 0 0,1 0 0 0 0,0-1-1 0 0,0 1 1 0 0,0 0-1 0 0,0 1 1 0 0,1-1-1 0 0,-1 0 1 0 0,0 9-1 0 0,-2 4 40 0 0,-1 3-37 0 0,3-15-7 0 0,2 19 58 0 0,1-15-60 0 0,-1-2 1 0 0,2 0 0 0 0,-1 0 0 0 0,1 0 0 0 0,4 11 0 0 0,0 6 51 0 0,-5-20-53 0 0,10 25 0 0 0,-10-25 0 0 0,0 1 0 0 0,9 9 0 0 0,-8-11 0 0 0,16 10 0 0 0,-16-10 1 0 0,1-1-2 0 0,14 2 12 0 0,14 1 42 0 0,-25-4-54 0 0,-3-1 2 0 0,0 1 1 0 0,-1-1-1 0 0,1 0 0 0 0,0 0 1 0 0,0 0-1 0 0,0 0 0 0 0,-1-1 1 0 0,6 0-1 0 0,28-4 52 0 0,-26 2-46 0 0,1-1 0 0 0,0 0 0 0 0,-1 0 1 0 0,0-1-1 0 0,0-1 0 0 0,0 0 0 0 0,-1 0 0 0 0,15-12 0 0 0,-18 13-7 0 0,3-2 0 0 0,-1 0 0 0 0,-1-1 0 0 0,1 1 0 0 0,-1-2 0 0 0,0 1 0 0 0,-1-1 0 0 0,7-10 0 0 0,6-10-72 0 0,-13 9 72 0 0,-4 11 0 0 0,-2 0 0 0 0,0 5 0 0 0,1 1 0 0 0,-1 0 0 0 0,0 0 0 0 0,0 0 0 0 0,0 0 0 0 0,0-1 0 0 0,-1 1 0 0 0,1 0 0 0 0,-1 0 0 0 0,0 0 0 0 0,-1-4 0 0 0,0 1 0 0 0,-2-7-10 0 0,1 10-22 0 0,-8-8 10 0 0,6 6 23 0 0,0 0-1 0 0,0 0 1 0 0,0 1-1 0 0,-1 0 1 0 0,0 0-1 0 0,1 0 1 0 0,-1 1-1 0 0,0 0 1 0 0,-1 0-1 0 0,-10-3 1 0 0,-3 1-24 0 0,1 2 0 0 0,-29-3-1 0 0,38 5 24 0 0,3 3-10 0 0,4-2-33 0 0,-5-1 32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2.0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2271 0 0,'0'0'1194'0'0,"4"13"-897"0"0,7 1-116 0 0,-5-7-85 0 0,1 0-1 0 0,10 9 0 0 0,3 2 147 0 0,-6-6-159 0 0,0 1 135 0 0,-1 0 0 0 0,15 18-1 0 0,-22-23-139 0 0,-3-2 3 0 0,10 8 80 0 0,-12-13-146 0 0,9 14 149 0 0,-7-11-143 0 0,11 19 339 0 0,-11-15-308 0 0,-2-5-22 0 0,0 0 0 0 0,0-1 0 0 0,0 1 1 0 0,1 0-1 0 0,-1-1 0 0 0,1 1 0 0 0,0-1 0 0 0,0 1 0 0 0,0-1 0 0 0,0 0 1 0 0,4 4-1 0 0,4 9 130 0 0,-9-14-30 0 0,0 2-18 0 0,10 12-10 0 0,-2-2 77 0 0,-4-6-117 0 0,-1 0 0 0 0,0 1 0 0 0,6 13-1 0 0,-6-15 29 0 0,3 8 92 0 0,-1-1-74 0 0,-6-12 42 0 0,16 11 3 0 0,-3 0-36 0 0,-12-11 75 0 0,1 0-126 0 0,2 3 3 0 0,-3-3 276 0 0,0-2-291 0 0,3-6-44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3.1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116 2 2527 0 0,'-3'-1'455'0'0,"-9"4"-294"0"0,-2-2 94 0 0,13 0-190 0 0,0 0-11 0 0,-5 7-21 0 0,1-2 5 0 0,-1 1-1 0 0,1 1 1 0 0,0-1-1 0 0,1 1 1 0 0,0 0-1 0 0,-6 15 1 0 0,-15 47 250 0 0,18-54-169 0 0,2 1-44 0 0,5-15 56 0 0,0-2-68 0 0,0 1 1 0 0,-1-1-1 0 0,1 1 0 0 0,0-1 0 0 0,0 1 1 0 0,-1-1-1 0 0,1 1 0 0 0,0 0 0 0 0,0-1 1 0 0,0 1-1 0 0,0-1 0 0 0,0 1 0 0 0,0-1 1 0 0,0 1-1 0 0,0 0 0 0 0,0-1 0 0 0,0 2 1 0 0,2-1-55 0 0,0 1-11 0 0,15 5 123 0 0,-13-7-111 0 0,0 0-14 0 0,14 10 126 0 0,-16-8-114 0 0,18 8 61 0 0,-12-7-29 0 0,26 8 131 0 0,-4 1-17 0 0,-8-4-58 0 0,10 0 166 0 0,-19-8 139 0 0,-12-1-346 0 0,5-3-45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9.8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95 0 1351 0 0,'0'0'216'0'0,"-18"8"210"0"0,14-5-400 0 0,0 1 1 0 0,1 0-1 0 0,-1 0 1 0 0,1 0 0 0 0,0 0-1 0 0,1 1 1 0 0,-1-1-1 0 0,1 1 1 0 0,0 0-1 0 0,-2 4 1 0 0,-3 11 91 0 0,-4 24 0 0 0,8-30-72 0 0,-12 66 146 0 0,12-62-120 0 0,1 1 0 0 0,2 35-1 0 0,0-18-6 0 0,-1 1 73 0 0,1 1 0 0 0,3 0 0 0 0,12 66 0 0 0,-3-60 28 0 0,-11-41-138 0 0,1 1 0 0 0,-1-1 0 0 0,1 0 1 0 0,-1 0-1 0 0,1 0 0 0 0,0 0 1 0 0,0 0-1 0 0,0 0 0 0 0,6 5 0 0 0,-7-8 127 0 0,17-3 58 0 0,-12 3-111 0 0,1-2-72 0 0,5-10 78 0 0,-6 4-28 0 0,-2-5-64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4.1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25 1807 0 0,'0'0'488'0'0,"7"-8"-165"0"0,-5 6-248 0 0,-1 2 10 0 0,16-2 128 0 0,-13 1-204 0 0,0 1 0 0 0,0-1-1 0 0,0 1 1 0 0,0 0-1 0 0,0 0 1 0 0,8 1-1 0 0,-8 0 19 0 0,12-2 294 0 0,-2 1-196 0 0,2 3-90 0 0,1-3 37 0 0,-16 0 148 0 0,7-4-48 0 0,-8 3-169 0 0,0 0 0 0 0,1 1-1 0 0,-1-1 1 0 0,0 1 0 0 0,1-1-1 0 0,-1 1 1 0 0,0-1 0 0 0,1 1-1 0 0,-1-1 1 0 0,1 1 0 0 0,-1-1-1 0 0,1 1 1 0 0,-1 0 0 0 0,1-1-1 0 0,-1 1 1 0 0,1 0 0 0 0,-1-1-1 0 0,1 1 1 0 0,0 0 0 0 0,-1 0-1 0 0,1 0 1 0 0,0-1 0 0 0,0 1-1 0 0,3-1 910 0 0,-3 10-794 0 0,0 1-62 0 0,0 0 0 0 0,-1 1 1 0 0,-1 11-1 0 0,0 6 31 0 0,0-21-52 0 0,4 25 63 0 0,-1-12-27 0 0,-2-10-4 0 0,2 0 0 0 0,-1 0 0 0 0,1 0 0 0 0,6 17-1 0 0,3-5 126 0 0,-11-21-125 0 0,1 0-48 0 0,-1-1 0 0 0,0 0 0 0 0,0 1 1 0 0,0-1-1 0 0,0 0 0 0 0,0 1 0 0 0,0-1 0 0 0,0 0 0 0 0,1 1 0 0 0,-1-1 0 0 0,0 0 0 0 0,0 0 1 0 0,0 1-1 0 0,1-1 0 0 0,-1 0 0 0 0,0 0 0 0 0,0 1 0 0 0,1-1 0 0 0,-1 0 0 0 0,0 0 0 0 0,1 0 1 0 0,-1 0-1 0 0,0 1 0 0 0,9-3-9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09.1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87 946 2271 0 0,'-1'-11'28'0'0,"1"11"-30"0"0,0-1 0 0 0,-1 0 1 0 0,1 0-1 0 0,0 0 0 0 0,0 0 0 0 0,0 0 1 0 0,0 1-1 0 0,-1-1 0 0 0,1 0 1 0 0,0 0-1 0 0,-1 0 0 0 0,1 1 0 0 0,-1-1 1 0 0,1 0-1 0 0,-1 0 0 0 0,0 0 0 0 0,0 0 36 0 0,0 1 0 0 0,0-1 0 0 0,0 1 0 0 0,1 0 0 0 0,-1-1 0 0 0,0 1 0 0 0,0 0 0 0 0,0 0 0 0 0,0 0-1 0 0,0 0 1 0 0,0-1 0 0 0,-2 2 0 0 0,2-2-32 0 0,1 1 1 0 0,-1 0-1 0 0,0 0 0 0 0,0 0 0 0 0,1 0 0 0 0,-1 0 0 0 0,0 0 1 0 0,0 0-1 0 0,1 0 0 0 0,-1 0 0 0 0,0 0 0 0 0,0 0 1 0 0,1 0-1 0 0,-1 1 0 0 0,0-1 0 0 0,0 0 0 0 0,1 0 1 0 0,-1 1-1 0 0,0 0 0 0 0,0 0 22 0 0,0 0 1 0 0,-1-1-1 0 0,1 1 1 0 0,0 0-1 0 0,0 0 1 0 0,0-1-1 0 0,-1 1 1 0 0,1-1-1 0 0,0 1 1 0 0,-1-1-1 0 0,-1 1 0 0 0,-27 5 456 0 0,30-6-471 0 0,0 0 0 0 0,0 0-1 0 0,0 0 1 0 0,0-1 0 0 0,0 1-1 0 0,0 0 1 0 0,0 0 0 0 0,0 0-1 0 0,0 0 1 0 0,0 0 0 0 0,0 0-1 0 0,0 0 1 0 0,0-1 0 0 0,0 1-1 0 0,0 0 1 0 0,0 0-1 0 0,0 0 1 0 0,0 0 0 0 0,0 0-1 0 0,0 0 1 0 0,0 0 0 0 0,0-1-1 0 0,0 1 1 0 0,0 0 0 0 0,0 0-1 0 0,0 0 1 0 0,0 0 0 0 0,0 0-1 0 0,0 0 1 0 0,0 0 0 0 0,0-1-1 0 0,0 1 1 0 0,0 0-1 0 0,0 0 1 0 0,0 0 0 0 0,0 0-1 0 0,-1 0 1 0 0,1 0 0 0 0,0 0-1 0 0,0 0 1 0 0,0 0 0 0 0,0 0-1 0 0,0 0 1 0 0,0 0 0 0 0,0-1-1 0 0,0 1 1 0 0,-1 0 0 0 0,1 0-1 0 0,0 0 1 0 0,0 0-1 0 0,0 0 1 0 0,0 0 0 0 0,0 0-1 0 0,0 0 1 0 0,0 0 0 0 0,-1 0-1 0 0,1 0 1 0 0,0 0 0 0 0,0 0-1 0 0,0 0 1 0 0,0 0 0 0 0,0 0-1 0 0,0 0 1 0 0,0 1 0 0 0,-1-1-1 0 0,1 0 1 0 0,4-7 183 0 0,2 0-143 0 0,-3 4-26 0 0,0-1-1 0 0,0 1 1 0 0,0 0-1 0 0,0 0 1 0 0,6-3-1 0 0,36-24 130 0 0,-26 16-98 0 0,-5 2-21 0 0,-7 7-5 0 0,-1 1-1 0 0,10-11 1 0 0,-10 9 1 0 0,-1 1 0 0 0,13-8 1 0 0,18-15 72 0 0,-12 9-12 0 0,41-32 464 0 0,-31 24-590 0 0,-29 23 73 0 0,0 0 0 0 0,0 0 0 0 0,6-7 0 0 0,-7 6-22 0 0,-4 5-14 0 0,0 0 0 0 0,1-1 1 0 0,-1 1-1 0 0,0 0 0 0 0,1 0 1 0 0,-1-1-1 0 0,0 1 0 0 0,1 0 1 0 0,-1-1-1 0 0,0 1 0 0 0,0-1 0 0 0,1 1 1 0 0,-1 0-1 0 0,0-1 0 0 0,0 1 1 0 0,0-1-1 0 0,0 1 0 0 0,0 0 1 0 0,0-1-1 0 0,1 1 0 0 0,-1-1 1 0 0,0 1-1 0 0,0 0 0 0 0,0-1 0 0 0,-1 0 1 0 0,1-6 567 0 0,-2 8-536 0 0,1 0-1 0 0,-1 0 1 0 0,0 0 0 0 0,1 0 0 0 0,-1 0-1 0 0,1 1 1 0 0,-1-1 0 0 0,-1 3 0 0 0,1-2 4 0 0,-17 17-30 0 0,1 1 1 0 0,2 0 0 0 0,-28 43 0 0 0,19-26-61 0 0,-18 11 69 0 0,0-7 110 0 0,20-19-332 0 0,17-17 206 0 0,10-10 0 0 0,-1-1 0 0 0,2 1 0 0 0,-1 0 0 0 0,6-6 0 0 0,0 2 0 0 0,-4 4 0 0 0,1-1 0 0 0,-1-1 0 0 0,11-13 0 0 0,20-28 146 0 0,59-61-1 0 0,-54 64-100 0 0,-19 21-45 0 0,-18 21-2 0 0,0-1 2 0 0,8-16 14 0 0,-23 30 65 0 0,8-9-72 0 0,0 0-1 0 0,1 1 1 0 0,-1-1-1 0 0,0 1 0 0 0,1 0 1 0 0,-3 3-1 0 0,-6 10 9 0 0,0-1 0 0 0,-1 0-1 0 0,-21 21 1 0 0,16-17-12 0 0,-17 22-1 0 0,-22 38 137 0 0,112-133-39 0 0,-39 39-94 0 0,0-1 0 0 0,28-36-1 0 0,71-89 195 0 0,-33 62 27 0 0,-83 79-174 0 0,-2 2 11 0 0,-12 11-1 0 0,1 1-1 0 0,-18 22 0 0 0,-2 3 7 0 0,4-5-11 0 0,17-19 4 0 0,-23 21 0 0 0,23-22 26 0 0,10-12 241 0 0,6-8-256 0 0,117-118-197 0 0,-36 39 67 0 0,-67 69 94 0 0,0 0 1 0 0,31-20-1 0 0,16-13 86 0 0,-52 42-113 0 0,-11 7-3 0 0,0-1 0 0 0,-1 1-1 0 0,0 0 1 0 0,1-1 0 0 0,-1 0 0 0 0,0 1 0 0 0,0-1 0 0 0,0 0-1 0 0,0 0 1 0 0,3-4 0 0 0,-3 4 48 0 0,-3 5-48 0 0,0 0 1 0 0,0-1 0 0 0,0 1-1 0 0,0-1 1 0 0,0 1 0 0 0,0-1-1 0 0,-1 1 1 0 0,1-1 0 0 0,-1 0-1 0 0,0 0 1 0 0,0 1 0 0 0,0-1-1 0 0,0 0 1 0 0,-4 3 0 0 0,-7 8 11 0 0,-9 13 18 0 0,-1-1-1 0 0,-2-1 0 0 0,0-1 0 0 0,-29 20 1 0 0,41-32-19 0 0,1 0 0 0 0,-13 15 0 0 0,-8 7 2 0 0,11-10 34 0 0,20-23-33 0 0,2-1-18 0 0,1 0-1 0 0,-1 1 1 0 0,0-1 0 0 0,0 0-1 0 0,1 1 1 0 0,-1-1 0 0 0,0 1 0 0 0,1-1-1 0 0,-1 0 1 0 0,0 1 0 0 0,1-1-1 0 0,-1 1 1 0 0,1-1 0 0 0,-1 1-1 0 0,1-1 1 0 0,0 1 0 0 0,-1 0-1 0 0,2-1 1 0 0,0-1-1 0 0,23-24 16 0 0,0 1 0 0 0,50-37 0 0 0,-16 9-8 0 0,9-6-11 0 0,-28 22 56 0 0,-17 14-28 0 0,-1 0 0 0 0,29-39 0 0 0,-27 32-23 0 0,-22 28 39 0 0,3-1-22 0 0,-13 21 96 0 0,-8 13-117 0 0,12-21 0 0 0,-1 0 0 0 0,-11 16 0 0 0,-78 87 64 0 0,79-98-51 0 0,-1 0 0 0 0,0-1 0 0 0,-1-1 0 0 0,-34 21-1 0 0,43-29-1 0 0,7-3 6 0 0,7-4 1 0 0,8-4 0 0 0,-4 0-18 0 0,18-17 0 0 0,-5 5 0 0 0,49-48 54 0 0,-59 56-44 0 0,-1 0 1 0 0,-1-1 0 0 0,0-1-1 0 0,-1 0 1 0 0,0-1 0 0 0,15-24-1 0 0,6-21-10 0 0,-21 39 0 0 0,0-1 0 0 0,27-34 0 0 0,-30 46 14 0 0,-4 5-4 0 0,-1 0 1 0 0,1 0-1 0 0,-1 0 0 0 0,0 0 0 0 0,3-5 0 0 0,-4 7 43 0 0,-3 2-40 0 0,1 0 0 0 0,-1 0 0 0 0,1 0-1 0 0,-1 1 1 0 0,1-1 0 0 0,0 1 0 0 0,0-1 0 0 0,-2 3-1 0 0,0 0 1 0 0,-18 21 9 0 0,2 1-1 0 0,-20 35 0 0 0,22-33 1 0 0,-1-1-1 0 0,-27 31 0 0 0,18-28-21 0 0,-30 31 0 0 0,80-81 0 0 0,-2 0 0 0 0,-1-2 0 0 0,0 0 0 0 0,-1-1 0 0 0,20-34 0 0 0,51-88 0 0 0,-84 137 0 0 0,-6 8 0 0 0,1-1 0 0 0,-1 1 0 0 0,1-1 0 0 0,-1 1 0 0 0,0-1 0 0 0,1 1 0 0 0,-1-1 0 0 0,0 1 0 0 0,1-1 0 0 0,-1 1 0 0 0,0-1 0 0 0,0 1 0 0 0,0-1 0 0 0,1 0 0 0 0,-1 1 0 0 0,0-1 0 0 0,0 1 0 0 0,0-2 0 0 0,-1 2 0 0 0,1 0 0 0 0,-1 0 0 0 0,0 1 0 0 0,1-1 0 0 0,-1 0 0 0 0,0 0 0 0 0,1 1 0 0 0,-1-1 0 0 0,0 0 0 0 0,1 1 0 0 0,-1-1 0 0 0,1 1 0 0 0,-1-1 0 0 0,1 1 0 0 0,-1-1 0 0 0,1 1 0 0 0,-1-1 0 0 0,0 2 0 0 0,-7 7 0 0 0,0 1 0 0 0,-12 20 0 0 0,4-5 0 0 0,5-10 22 0 0,1 1-1 0 0,-8 19 0 0 0,22-46-21 0 0,-2 3 0 0 0,1 0 0 0 0,1 0 0 0 0,-1 0 0 0 0,2 1 0 0 0,4-9 0 0 0,51-63 0 0 0,-55 73 0 0 0,33-37 0 0 0,-33 36 0 0 0,-2 2 0 0 0,-7 6 0 0 0,1 0 0 0 0,-10 9 0 0 0,-30 38 0 0 0,13-12 0 0 0,18-25 0 0 0,-18 24 0 0 0,-2 3 0 0 0,-20 14 64 0 0,12-15-64 0 0,14-13 0 0 0,-44 34 0 0 0,31-29 0 0 0,-51 50 0 0 0,87-77 0 0 0,-121 124 0 0 0,112-113 0 0 0,-38 47 0 0 0,43-52 66 0 0,0 0 0 0 0,0 0 0 0 0,-10 7 1 0 0,0 2-29 0 0,16-17-157 0 0,-1 1 19 0 0,-4 4 80 0 0,0 4 20 0 0,0 0 0 0 0,6-9 0 0 0,0 0 0 0 0,0 0 0 0 0,0 1 0 0 0,0-1 0 0 0,0 0 0 0 0,0 0 0 0 0,0 0 0 0 0,0 0 0 0 0,0 0 0 0 0,0 0 0 0 0,0 0 0 0 0,0 0 0 0 0,0 0 0 0 0,0 0 0 0 0,0 0 0 0 0,0 0 0 0 0,0 0 0 0 0,0 0 0 0 0,0 0 0 0 0,0 0 0 0 0,-1 0 0 0 0,1 0 0 0 0,0 0 0 0 0,0 0 0 0 0,0 0 0 0 0,0 0 0 0 0,0 0 0 0 0,0 0 0 0 0,0 0 0 0 0,0 1 0 0 0,0-1 0 0 0,0 0 0 0 0,0 0 0 0 0,0 0 0 0 0,0 0 0 0 0,0 0 0 0 0,0 0 0 0 0,0-1 0 0 0,-1 1 0 0 0,1 0 0 0 0,0 0 0 0 0,0 0 0 0 0,0 0 0 0 0,0 0 0 0 0,0 0 0 0 0,0 0 0 0 0,0 0 0 0 0,0 0 0 0 0,0 0 0 0 0,0 0 0 0 0,0 0 0 0 0,0 0 0 0 0,0 0 0 0 0,0 0 0 0 0,0 0 0 0 0,0 0 0 0 0,0 0 0 0 0,0 0 0 0 0,0 0 0 0 0,0 0 0 0 0,0 0 0 0 0,-1 0 0 0 0,-16 21 0 0 0,-3 0 0 0 0,-2 2 0 0 0,22-23 0 0 0,-3 3-2 0 0,0 0 0 0 0,1 0 0 0 0,-1 1 0 0 0,1-1 0 0 0,-2 5 0 0 0,2-7-46 0 0,1-1 48 0 0,1 0-1 0 0,-1 0 1 0 0,1 0 0 0 0,0 0-1 0 0,-1 0 1 0 0,1 0-1 0 0,-1 0 1 0 0,1 0-1 0 0,-1 0 1 0 0,1 0-1 0 0,0 0 1 0 0,-1 1-1 0 0,1-1 1 0 0,-1 0 0 0 0,1 0-1 0 0,0 0 1 0 0,-1 0-1 0 0,1 1 1 0 0,0-1-1 0 0,-1 0 1 0 0,1 0-1 0 0,0 1 1 0 0,-1-1-1 0 0,1 0 1 0 0,0 1 0 0 0,-1-1-1 0 0,1 0 1 0 0,0 1-1 0 0,0-1 1 0 0,0 0-1 0 0,-1 2 1 0 0,-5 9 2 0 0,4-9-2 0 0,-7 11 0 0 0,7-8 1 0 0,1-2-2 0 0,-1 1 0 0 0,0-1 1 0 0,0 0-1 0 0,0 0 0 0 0,0 0 1 0 0,0 0-1 0 0,0 0 0 0 0,-1-1 1 0 0,0 1-1 0 0,1-1 1 0 0,-1 1-1 0 0,0-1 0 0 0,0 0 1 0 0,0 0-1 0 0,-1 0 0 0 0,-4 1 1 0 0,6-1-43 0 0,-3 3 30 0 0,4-4 18 0 0,-3-1-7 0 0,-14 9-63 0 0,12-6 55 0 0,3 1-45 0 0,2-4 55 0 0,1 0-1 0 0,0 1 1 0 0,0-1 0 0 0,0 1-1 0 0,-1-1 1 0 0,1 0 0 0 0,0 1-1 0 0,0-1 1 0 0,-1 0 0 0 0,1 1-1 0 0,0-1 1 0 0,-1 0 0 0 0,1 0-1 0 0,0 1 1 0 0,-1-1 0 0 0,1 0-1 0 0,0 0 1 0 0,-1 0 0 0 0,1 1-1 0 0,-1-1 1 0 0,1 0 0 0 0,0 0-1 0 0,-1 0 1 0 0,1 0 0 0 0,-1 0-1 0 0,1 0 1 0 0,-1 0 0 0 0,-10 24-198 0 0,5-11 201 0 0,6-11-26 0 0,-1 5-77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1.6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769 0 2527 0 0,'0'1'491'0'0,"-1"-1"-481"0"0,-1 1-1 0 0,1 0 1 0 0,0 0-1 0 0,-1 0 1 0 0,1 0 0 0 0,0 0-1 0 0,0 1 1 0 0,0-1-1 0 0,0 0 1 0 0,0 0-1 0 0,0 1 1 0 0,0-1-1 0 0,-1 4 1 0 0,0-1 13 0 0,-11 18 98 0 0,1 1 0 0 0,-15 41 0 0 0,-7 40 39 0 0,21-62-53 0 0,-25 58-1 0 0,31-83-39 0 0,-6 21 0 0 0,1-1 37 0 0,10-30 211 0 0,5-15-214 0 0,12-42 99 0 0,-6 16-47 0 0,20-52 1 0 0,-3 9 13 0 0,5-4-42 0 0,-19 53-78 0 0,-1 3 2 0 0,6-17 178 0 0,-17 40-218 0 0,10-19 63 0 0,-6 13-73 0 0,-15 27 1 0 0,1-2 96 0 0,0-1 0 0 0,-14 36 0 0 0,-58 182 352 0 0,7-53-400 0 0,68-164 36 0 0,7-15 48 0 0,3-14-48 0 0,3-4-32 0 0,11-18 0 0 0,2-6-12 0 0,8-26 33 0 0,37-100 70 0 0,-39 108-81 0 0,-17 42-20 0 0,-1-1 0 0 0,-1 1 0 0 0,0-1-1 0 0,5-26 1 0 0,-11 38 11 0 0,-8 17 67 0 0,1-3-104 0 0,-1 7 26 0 0,-11 35 0 0 0,1-3 10 0 0,-43 109 278 0 0,34-85-292 0 0,-47 93 1 0 0,20-72-62 0 0,53-90 22 0 0,1-2 2 0 0,-1 0-1 0 0,1 0 1 0 0,0-1 0 0 0,-1 1 0 0 0,1 0-1 0 0,-1 0 1 0 0,0-1 0 0 0,1 1 0 0 0,-1 0-1 0 0,0-1 1 0 0,1 1 0 0 0,-1-1 0 0 0,0 1 0 0 0,0-1-1 0 0,-1 2 1 0 0,1-1 118 0 0,2-3-61 0 0,17-22-13 0 0,-1-2-1 0 0,15-27 0 0 0,23-59 66 0 0,-47 96-95 0 0,24-52 363 0 0,-35 75-403 0 0,0 0-1 0 0,1 0 1 0 0,-2 8-1 0 0,-3 10-8 0 0,-27 60 34 0 0,14-40 0 0 0,11-28 18 0 0,0 0 0 0 0,-16 23 0 0 0,9-16-8 0 0,-38 54 54 0 0,-2 10-64 0 0,29-48 27 0 0,17-28-8 0 0,-13 25-1 0 0,7-9-20 0 0,9-16 9 0 0,-10 23-1 0 0,15-30 7 0 0,1-3-11 0 0,1-1 1 0 0,-1 1 0 0 0,0 0 0 0 0,0-1-1 0 0,0 1 1 0 0,0-1 0 0 0,0 1-1 0 0,0-1 1 0 0,0 0 0 0 0,0 1 0 0 0,-1-1-1 0 0,1 0 1 0 0,0 0 0 0 0,-3 2-1 0 0,21-47 62 0 0,-15 41-60 0 0,0 1-1 0 0,-1-1 0 0 0,1 0 0 0 0,0 1 0 0 0,0 0 1 0 0,0-1-1 0 0,3-1 0 0 0,10-13 31 0 0,8-20-5 0 0,28-42 18 0 0,-37 58-47 0 0,10-12 0 0 0,2-2 54 0 0,-23 31-33 0 0,-6 10-14 0 0,-1 0 0 0 0,1 0 0 0 0,-1 0 0 0 0,0 0 0 0 0,-9 9 0 0 0,-6 10 4 0 0,-1 3-11 0 0,12-19 0 0 0,2 0 0 0 0,-10 17 0 0 0,-35 62 54 0 0,12-24-44 0 0,-4 5-10 0 0,0 2 64 0 0,27-44-64 0 0,11-20 0 0 0,1 0 0 0 0,0 0 0 0 0,-5 13 0 0 0,2-7 0 0 0,5-10 2 0 0,1-1 1 0 0,-1 1-1 0 0,1 0 1 0 0,0-1-1 0 0,0 1 0 0 0,0 0 1 0 0,0 0-1 0 0,0 4 1 0 0,1-6 198 0 0,14-13-42 0 0,-5 3-180 0 0,-1 0 1 0 0,-1-1-1 0 0,0 0 1 0 0,0 0-1 0 0,-1-1 1 0 0,6-12-1 0 0,11-19-17 0 0,-4 7 3 0 0,4-6-10 0 0,-18 33 45 0 0,-8 12 0 0 0,-15 25 0 0 0,-23 42 0 0 0,19-36 0 0 0,-14 35 0 0 0,24-48 0 0 0,10-16 0 0 0,-2 0 0 0 0,1 0 0 0 0,-1 0 0 0 0,-5 6 0 0 0,5-5 0 0 0,-1 0 1 0 0,1 1-1 0 0,0-1 0 0 0,-6 16 0 0 0,3-6 10 0 0,3-8 43 0 0,1-2-10 0 0,8-23-55 0 0,-3 11 6 0 0,-1 0 0 0 0,1 0 0 0 0,0 0-1 0 0,4-6 1 0 0,26-48 6 0 0,-25 43 0 0 0,1 1 0 0 0,1 0 0 0 0,16-21 0 0 0,-21 31 35 0 0,0 0 1 0 0,0-1-1 0 0,-1 1 0 0 0,1-1 0 0 0,2-8 0 0 0,-6 13-106 0 0,0 1 68 0 0,0 0-1 0 0,0 0 1 0 0,-1 0-1 0 0,1 0 0 0 0,0-1 1 0 0,0 1-1 0 0,0 0 1 0 0,-1 0-1 0 0,1 0 1 0 0,0 0-1 0 0,0 0 0 0 0,-1 0 1 0 0,1 0-1 0 0,0 0 1 0 0,0 0-1 0 0,-1 0 1 0 0,1 0-1 0 0,0 0 0 0 0,0 0 1 0 0,-1 0-1 0 0,1 0 1 0 0,0 0-1 0 0,0 0 1 0 0,-1 0-1 0 0,1 1 0 0 0,0-1 1 0 0,-1 0-1 0 0,-2 4 17 0 0,0 1-1 0 0,0 0 0 0 0,0-1 0 0 0,1 1 0 0 0,-3 8 1 0 0,-5 8 31 0 0,-95 189-170 0 0,99-195 126 0 0,-11 33 0 0 0,16-45 0 0 0,1-9 0 0 0,1-8 0 0 0,52-106 0 0 0,-50 115 3 0 0,5-11 53 0 0,1 0 0 0 0,17-21 0 0 0,-31 63-123 0 0,-5-5 67 0 0,-26 56 0 0 0,3-4 0 0 0,31-66 0 0 0,2-7 0 0 0,0 1 0 0 0,-1-1 0 0 0,1 1 0 0 0,0-1 0 0 0,0 1 0 0 0,0-1 0 0 0,-1 0 0 0 0,1 1 0 0 0,0-1 0 0 0,0 1 0 0 0,0-1 0 0 0,0 1 0 0 0,0-1 0 0 0,0 1 0 0 0,0-1 0 0 0,0 1 0 0 0,0-1 0 0 0,0 1 0 0 0,1-1 0 0 0,-1 1 0 0 0,0-1 0 0 0,0 1 0 0 0,0-1 0 0 0,0 1 0 0 0,1-1 0 0 0,-1 0 0 0 0,0 1 0 0 0,1-1 0 0 0,-1 1 0 0 0,0-1 0 0 0,1 1 0 0 0,0 0 0 0 0,3 4 0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6.131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64 54 3079 0 0,'-55'-27'227'0'0,"46"22"-178"0"0,10 3-49 0 0,0 1 15 0 0,-1 1 0 0 0,1-1 0 0 0,-1 1 0 0 0,1-1 0 0 0,-1 1 1 0 0,1-1-1 0 0,-1 1 0 0 0,0-1 0 0 0,1 0 0 0 0,-1 1 0 0 0,0-1 1 0 0,1 1-1 0 0,-1-1 0 0 0,0 0 0 0 0,0 1 0 0 0,0-1 0 0 0,1 0 1 0 0,-1 1-1 0 0,0-1 0 0 0,0 0 0 0 0,0 1 0 0 0,0-2 0 0 0,1-3 134 0 0,2 9 193 0 0,1 9-91 0 0,2 62 111 0 0,-3 5-107 0 0,3 43 178 0 0,-6-116-430 0 0,0-3 75 0 0,0 0 0 0 0,0 0 0 0 0,0 0 0 0 0,1 0 0 0 0,-1-1 0 0 0,1 1 0 0 0,2 5 0 0 0,-5-3 31 0 0,1 1-29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6.553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1 3367 0 0,'0'0'360'0'0,"8"3"-285"0"0,8 4 23 0 0,3-2-55 0 0,-6-2 1 0 0,-5-1 2 0 0,1 0 0 0 0,-1-1-1 0 0,0 0 1 0 0,1 0-1 0 0,8-1 1 0 0,0-1 17 0 0,-14 2-61 0 0,-2 0 2 0 0,0 0 0 0 0,-1-1-1 0 0,1 1 1 0 0,0-1 0 0 0,0 0 0 0 0,-1 1-1 0 0,1-1 1 0 0,0 0 0 0 0,0 1-1 0 0,0-1 1 0 0,0 0 0 0 0,-1 0-1 0 0,1 1 1 0 0,0-1 0 0 0,0 0-1 0 0,0 0 1 0 0,1 0 0 0 0,9 0 66 0 0,-1 1 13 0 0,-8 0-30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6.881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1 3679 0 0,'0'0'392'0'0,"11"2"-104"0"0,12 0-157 0 0,26 4 156 0 0,-48-6-278 0 0,0 0 0 0 0,1 0 0 0 0,-1 1 1 0 0,0-1-1 0 0,0 1 0 0 0,0-1 0 0 0,0 1 1 0 0,0-1-1 0 0,1 1 0 0 0,-1 0 0 0 0,0 0 0 0 0,0-1 1 0 0,-1 1-1 0 0,3 2 0 0 0,13 11 111 0 0,-11-11-107 0 0,8 8 40 0 0,-7-4-43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7.209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4 1 3079 0 0,'0'0'368'0'0,"0"2"-288"0"0,3 10-21 0 0,0 0 0 0 0,-2 0-1 0 0,1 1 1 0 0,-2-1 0 0 0,0 21-1 0 0,-4 26 81 0 0,1-31-75 0 0,0 0 80 0 0,0 31 0 0 0,3-57-91 0 0,4 6 22 0 0,2-3-22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7.694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14 62 3367 0 0,'6'-7'46'0'0,"1"1"0"0"0,1 0-1 0 0,-1 1 1 0 0,1 0-1 0 0,0 0 1 0 0,0 0-1 0 0,0 1 1 0 0,1 1-1 0 0,0-1 1 0 0,-1 1-1 0 0,1 1 1 0 0,14-3-1 0 0,-14 3 38 0 0,-8 2-77 0 0,0 0 0 0 0,0 0-1 0 0,0 0 1 0 0,0 0 0 0 0,0 0 0 0 0,-1 1-1 0 0,1-1 1 0 0,0 0 0 0 0,0 0-1 0 0,0 0 1 0 0,0 1 0 0 0,0-1 0 0 0,-1 0-1 0 0,1 1 1 0 0,0-1 0 0 0,0 1 0 0 0,-1-1-1 0 0,1 1 1 0 0,0-1 0 0 0,-1 1-1 0 0,1 0 1 0 0,0-1 0 0 0,-1 1 0 0 0,1 0-1 0 0,-1-1 1 0 0,1 1 0 0 0,-1 0 0 0 0,0 0-1 0 0,1-1 1 0 0,-1 1 0 0 0,0 0 0 0 0,1 0-1 0 0,-1 1 1 0 0,1 0 5 0 0,-1 0 0 0 0,1 1 0 0 0,-1-1 1 0 0,0 0-1 0 0,0 1 0 0 0,0-1 0 0 0,0 0 0 0 0,0 1 0 0 0,0-1 0 0 0,-1 4 0 0 0,-4 5 16 0 0,0-1-1 0 0,0 0 1 0 0,0 0-1 0 0,-2-1 0 0 0,1 0 1 0 0,-1 0-1 0 0,0 0 1 0 0,-9 7-1 0 0,3-2 19 0 0,-17 24 0 0 0,21-26 65 0 0,-19 19-1 0 0,8-9-37 0 0,18-20 136 0 0,4-1-149 0 0,6 2-37 0 0,-4-2 9 0 0,0-1 0 0 0,-1 0-1 0 0,1 1 1 0 0,0-1 0 0 0,6-1-1 0 0,-1 0-14 0 0,7 4 57 0 0,-1 0-1 0 0,1 0 0 0 0,14 7 1 0 0,-21-7-20 0 0,-1 1 0 0 0,0 0-1 0 0,0 0 1 0 0,0 1 0 0 0,11 9 0 0 0,-5-4 68 0 0,-1-1 0 0 0,19 9 0 0 0,-30-17-105 0 0,0 0 0 0 0,0-1 0 0 0,1 1 0 0 0,-1-1 0 0 0,0 1 1 0 0,1-1-1 0 0,2 0 0 0 0,-1 1-3 0 0,16 0 108 0 0,-15-4-104 0 0,-3 0-3 0 0,4 1-5 0 0,0-1 0 0 0,-1-1-1 0 0,0 1 1 0 0,1-1-1 0 0,-1 0 1 0 0,-1 0-1 0 0,6-6 1 0 0,-6 6-44 0 0,2-2-67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8.069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1 108 4319 0 0,'0'0'1007'0'0,"1"2"-934"0"0,0 2-56 0 0,1-1 0 0 0,-1 1 0 0 0,0 0 0 0 0,1 0 0 0 0,-2 0 0 0 0,1 0 0 0 0,0 0 0 0 0,-1 5 0 0 0,-3 44-30 0 0,3-48 17 0 0,0 5-4 0 0,2-2 11 0 0,-1-7-8 0 0,-1-1 0 0 0,1 1 0 0 0,-1-1 0 0 0,1 1 0 0 0,-1-1 0 0 0,1 0 0 0 0,-1 1-1 0 0,1-1 1 0 0,-1 1 0 0 0,1-1 0 0 0,0 0 0 0 0,-1 0 0 0 0,1 1 0 0 0,-1-1 0 0 0,1 0 0 0 0,0 0 0 0 0,-1 0 0 0 0,2 0 0 0 0,0 1 5 0 0,9 2 48 0 0,-8-3-42 0 0,0-1 0 0 0,-1 1 0 0 0,1 0 0 0 0,0-1-1 0 0,-1 0 1 0 0,1 1 0 0 0,-1-1 0 0 0,1 0 0 0 0,-1 0 0 0 0,1-1 0 0 0,-1 1 0 0 0,1 0-1 0 0,-1-1 1 0 0,3-2 0 0 0,-4 4-11 0 0,4-4 18 0 0,0 0 1 0 0,0-1 0 0 0,-1 1 0 0 0,1-1-1 0 0,-1 1 1 0 0,0-1 0 0 0,0-1 0 0 0,-1 1-1 0 0,0 0 1 0 0,1-1 0 0 0,-2 0 0 0 0,3-6-1 0 0,-1 3 48 0 0,-2 4-36 0 0,0 0 0 0 0,0 0 1 0 0,-1 0-1 0 0,2-9 0 0 0,-1 5 32 0 0,-1 5-47 0 0,-1 0-1 0 0,1 0 1 0 0,-1 0 0 0 0,1 1-1 0 0,-1-1 1 0 0,0 0 0 0 0,-1 0-1 0 0,0-5 1 0 0,-2-6 49 0 0,3 13-56 0 0,0 0 0 0 0,-1 0 0 0 0,1 0 0 0 0,0 0 0 0 0,-1 0 0 0 0,0 0 0 0 0,1 0 0 0 0,-1 0 0 0 0,0 0 0 0 0,0 0 0 0 0,0 1 0 0 0,0-1 0 0 0,0 0 0 0 0,0 1 0 0 0,0-1 0 0 0,-1 0 0 0 0,1 1 0 0 0,-1 0 0 0 0,1-1 0 0 0,-1 1 0 0 0,-1-2 0 0 0,1 3 64 0 0,-3-1 49 0 0,4 1-114 0 0,0-1-1 0 0,0 1 0 0 0,1 0 0 0 0,-1 0 0 0 0,0 0 0 0 0,0 0 0 0 0,1 0 0 0 0,-1 0 1 0 0,0 0-1 0 0,0 0 0 0 0,1 1 0 0 0,-1-1 0 0 0,0 0 0 0 0,1 0 0 0 0,-1 1 1 0 0,0-1-1 0 0,1 0 0 0 0,-1 1 0 0 0,0-1 0 0 0,1 0 0 0 0,-2 2 0 0 0,2-2-4 0 0,-1 0 0 0 0,1 0-1 0 0,0 0 1 0 0,-1 0 0 0 0,1 1 0 0 0,-1-1-1 0 0,1 0 1 0 0,0 0 0 0 0,-1 1-1 0 0,1-1 1 0 0,0 0 0 0 0,-1 0-1 0 0,1 1 1 0 0,0-1 0 0 0,-1 0 0 0 0,1 1-1 0 0,0-1 1 0 0,0 0 0 0 0,0 1-1 0 0,-1-1 1 0 0,1 1 0 0 0,0-1-1 0 0,0 0 1 0 0,0 1 0 0 0,0-1 0 0 0,0 1-1 0 0,0-1 1 0 0,0 1 0 0 0,-1 0-1 0 0,-2 12 57 0 0,0-4-111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8.397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0 0 3999 0 0,'0'0'306'0'0,"1"2"-200"0"0,1 0-93 0 0,0 1-1 0 0,0 0 1 0 0,0 0 0 0 0,-1 0-1 0 0,1 0 1 0 0,-1 0-1 0 0,0 0 1 0 0,1 0-1 0 0,-2 0 1 0 0,1 0-1 0 0,0 1 1 0 0,-1-1-1 0 0,1 0 1 0 0,-1 1-1 0 0,0-1 1 0 0,0 0-1 0 0,0 1 1 0 0,-1 3-1 0 0,0 12 69 0 0,-2 100 180 0 0,1-81-173 0 0,0 27 648 0 0,4-66-669 0 0,6-3-54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0.2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 41 975 0 0,'0'0'84'0'0,"-1"2"-16"0"0,-5 13 9 0 0,0 0-1 0 0,1 0 0 0 0,1 0 0 0 0,0 1 0 0 0,1 0 0 0 0,1-1 0 0 0,1 1 0 0 0,0 0 0 0 0,0 0 0 0 0,2 0 0 0 0,0 0 1 0 0,1 0-1 0 0,1 0 0 0 0,8 29 0 0 0,-9-41-52 0 0,-1 0 1 0 0,1 0-1 0 0,0 0 0 0 0,1 0 1 0 0,-1-1-1 0 0,6 7 0 0 0,-7-8 40 0 0,0-2-55 0 0,0 0-1 0 0,-1 0 1 0 0,1 1-1 0 0,0-1 0 0 0,-1 0 1 0 0,1 0-1 0 0,-1 1 1 0 0,1-1-1 0 0,0 0 0 0 0,-1 1 1 0 0,1-1-1 0 0,-1 0 0 0 0,1 1 1 0 0,0 0-1 0 0,0 0-1 0 0,-1-1 0 0 0,1 1 0 0 0,-1-1 0 0 0,1 1 0 0 0,0-1 0 0 0,-1 1 0 0 0,1-1 0 0 0,0 1 0 0 0,-1-1 0 0 0,1 0 0 0 0,0 1 0 0 0,-1-1 0 0 0,1 0 0 0 0,0 0 0 0 0,0 0 0 0 0,0 0 0 0 0,-1 0 0 0 0,1 1 0 0 0,0-1-1 0 0,0-1 1 0 0,4 1 21 0 0,-1-1 0 0 0,0-1 1 0 0,0 1-1 0 0,0-1 0 0 0,0 1 0 0 0,-1-1 0 0 0,1-1 0 0 0,0 1 0 0 0,-1 0 0 0 0,0-1 0 0 0,4-3 0 0 0,-1 1 14 0 0,0-1 1 0 0,-1 0 0 0 0,1-1-1 0 0,-1 1 1 0 0,4-9-1 0 0,-5 8-2 0 0,-1-1-1 0 0,-1 1 0 0 0,1-1 0 0 0,2-13 0 0 0,-2 6 29 0 0,-1 5-21 0 0,-1 0 0 0 0,0 1-1 0 0,0-1 1 0 0,-1 0-1 0 0,0 0 1 0 0,-1 0 0 0 0,0 0-1 0 0,-1 0 1 0 0,0 1-1 0 0,-5-16 1 0 0,5 19-7 0 0,0 0 1 0 0,-1 0-1 0 0,1 0 1 0 0,-1 0-1 0 0,0 1 0 0 0,-1-1 1 0 0,1 1-1 0 0,-1 0 1 0 0,0 0-1 0 0,0 0 0 0 0,-1 1 1 0 0,1-1-1 0 0,-1 1 1 0 0,0 0-1 0 0,0 1 1 0 0,-1-1-1 0 0,-6-3 0 0 0,8 6 65 0 0,-2 0 245 0 0,1 4-333 0 0,0 4-17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8.741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0 0 3999 0 0,'0'0'423'0'0,"1"2"-358"0"0,3 6-15 0 0,1 0-1 0 0,0 0 0 0 0,0 0 0 0 0,1-1 0 0 0,0 0 0 0 0,0 0 0 0 0,0 0 1 0 0,1-1-1 0 0,0 0 0 0 0,1 0 0 0 0,-1-1 0 0 0,1 0 0 0 0,10 5 0 0 0,-13-7-25 0 0,1 0-1 0 0,0-1 0 0 0,0 0 0 0 0,7 3 0 0 0,39 1 224 0 0,-3 0-39 0 0,-44-7-155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19.084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133 27 3367 0 0,'-10'7'66'0'0,"0"1"0"0"0,1 0-1 0 0,0 0 1 0 0,0 1-1 0 0,1 0 1 0 0,0 1 0 0 0,0 0-1 0 0,1 0 1 0 0,-6 11-1 0 0,6-10-24 0 0,1 1-1 0 0,0-1 1 0 0,1 1-1 0 0,0 0 0 0 0,0 0 1 0 0,-2 17-1 0 0,6-28 77 0 0</inkml:trace>
  <inkml:trace contextRef="#ctx0" brushRef="#br0" timeOffset="1">120 1 5039 0 0,'0'0'538'0'0,"0"1"-460"0"0,3 9-20 0 0,-1-1-1 0 0,0 1 0 0 0,0 0 1 0 0,-1 0-1 0 0,-1-1 0 0 0,0 14 1 0 0,-10 62 201 0 0,2-15-72 0 0,6-40-113 0 0,-6 58 154 0 0,7-83-208 0 0,1-1-4 0 0,-1 0 0 0 0,1-1 0 0 0,0 1 1 0 0,0 0-1 0 0,1-1 0 0 0,-1 1 0 0 0,2 5 0 0 0,-2-8-10 0 0,0-1-1 0 0,0 1 1 0 0,1 0-1 0 0,-1-1 1 0 0,0 1 0 0 0,0 0-1 0 0,1-1 1 0 0,-1 1-1 0 0,0-1 1 0 0,1 1 0 0 0,-1 0-1 0 0,0-1 1 0 0,1 1 0 0 0,-1-1-1 0 0,1 1 1 0 0,0 0-1 0 0,2 1 9 0 0,5 7 66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20.678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23 29 3367 0 0,'-4'-5'258'0'0,"-11"-14"-156"0"0,12 14-38 0 0,6 5 4 0 0,-2 1-49 0 0,0-1 0 0 0,0 0 0 0 0,0 1-1 0 0,0-1 1 0 0,0 0 0 0 0,0 1-1 0 0,0-1 1 0 0,-1 1 0 0 0,1 0 0 0 0,0-1-1 0 0,0 1 1 0 0,0 0 0 0 0,-1-1-1 0 0,1 1 1 0 0,0 0 0 0 0,-1 0 0 0 0,1-1-1 0 0,-1 1 1 0 0,1 0 0 0 0,-1 0-1 0 0,1 0 1 0 0,-1 0 0 0 0,1 0 0 0 0,-1 0-1 0 0,0 0 1 0 0,0 0 0 0 0,1 0-1 0 0,-1 0 1 0 0,0 0 0 0 0,0 1 0 0 0,2 37 76 0 0,-2-32-47 0 0,-2 31 98 0 0,-1-5-46 0 0,-4 52 124 0 0,5-63-180 0 0,1-16-8 0 0,1 1 0 0 0,-1 0 0 0 0,1 0 0 0 0,2 11 0 0 0,-1 2 24 0 0,-1-17-42 0 0,0 0 0 0 0,0 0 0 0 0,0 0 1 0 0,0 0-1 0 0,1 0 0 0 0,-1 0 0 0 0,1 0 1 0 0,1 4-1 0 0,2 7 36 0 0,-3-12-41 0 0,-1 0 0 0 0,1 0 1 0 0,0 0-1 0 0,-1 0 0 0 0,1 0 0 0 0,0 0 1 0 0,0 0-1 0 0,0 0 0 0 0,0-1 1 0 0,0 1-1 0 0,1 0 0 0 0,-1-1 1 0 0,0 1-1 0 0,1-1 0 0 0,1 2 0 0 0,-1-2 78 0 0,2 2 20 0 0,3 3 87 0 0,2-3-166 0 0,1-2 32 0 0,-4-7-48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21.367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0 87 4319 0 0,'1'-2'-13'0'0,"0"0"0"0"0,-1 0-1 0 0,1 0 1 0 0,0 0 0 0 0,0 0-1 0 0,0 0 1 0 0,1 0 0 0 0,-1 0-1 0 0,0 0 1 0 0,1 0 0 0 0,-1 1-1 0 0,1-1 1 0 0,0 0 0 0 0,-1 1-1 0 0,1 0 1 0 0,0-1 0 0 0,0 1-1 0 0,0 0 1 0 0,0 0 0 0 0,0 0-1 0 0,3-1 1 0 0,4-1-11 0 0,0 1 0 0 0,0 0 0 0 0,-1 1 1 0 0,12-1-1 0 0,5-1 122 0 0,89-11 153 0 0,-75 12-209 0 0,-1 2-1 0 0,57 6 1 0 0,-76-4-1 0 0,30-1-1 0 0,28 0 145 0 0,-66-1-105 0 0,0-1-1 0 0,19-3 1 0 0,-20 3 12 0 0,-8 0 121 0 0,-2 1-205 0 0,1 0 0 0 0,-1 0-1 0 0,0 0 1 0 0,0 0 0 0 0,1 0-1 0 0,-1 0 1 0 0,0 0 0 0 0,0 0-1 0 0,1 0 1 0 0,-1 0 0 0 0,0 0 0 0 0,0 0-1 0 0,1 0 1 0 0,-1 0 0 0 0,0 0-1 0 0,0 0 1 0 0,1 0 0 0 0,-1 1-1 0 0,0-1 1 0 0,0 0 0 0 0,1 0-1 0 0,-1 0 1 0 0,0 0 0 0 0,0 0-1 0 0,0 1 1 0 0,0-1 0 0 0,1 0-1 0 0,-1 0 1 0 0,0 0 0 0 0,0 1-1 0 0,0-1 1 0 0,0 0 0 0 0,1 0-1 0 0,-1 0 1 0 0,0 1 0 0 0,0-1-1 0 0,0 0 1 0 0,0 0 0 0 0,0 1-1 0 0,0-1 1 0 0,-8 65 126 0 0,-2 28 196 0 0,10-85-309 0 0,0 1 0 0 0,1-1 0 0 0,0 0 0 0 0,0 0 0 0 0,0 0 0 0 0,1 0 1 0 0,1-1-1 0 0,-1 1 0 0 0,7 13 0 0 0,-8-19-9 0 0,0 0 1 0 0,1 0-1 0 0,-1 0 1 0 0,0 0-1 0 0,1 0 1 0 0,-1 0-1 0 0,1-1 1 0 0,-1 1 0 0 0,1-1-1 0 0,0 1 1 0 0,0-1-1 0 0,-1 0 1 0 0,1 1-1 0 0,0-1 1 0 0,0 0-1 0 0,0 0 1 0 0,1-1-1 0 0,-1 1 1 0 0,4 1-1 0 0,1-1 10 0 0,12 4 79 0 0,-13-6-81 0 0,-3-1 3 0 0,5-1 13 0 0,0 0 1 0 0,0 0-1 0 0,-1-1 0 0 0,1 0 1 0 0,10-8-1 0 0,-6 5-12 0 0,23-24 136 0 0,-33 29-151 0 0,1 0-1 0 0,-1 0 1 0 0,1 0-1 0 0,-1 0 0 0 0,0 0 1 0 0,0-1-1 0 0,0 1 1 0 0,0-1-1 0 0,0 1 0 0 0,-1-1 1 0 0,1 0-1 0 0,1-3 1 0 0,8-12 90 0 0,-9 15-79 0 0,0-1 1 0 0,1 1-1 0 0,-1-1 0 0 0,-1 1 1 0 0,3-5-1 0 0,-3 4-5 0 0,0-1 0 0 0,-1 1 0 0 0,1-1 0 0 0,-1 1 0 0 0,1 0-1 0 0,-1-1 1 0 0,0 1 0 0 0,-1-1 0 0 0,1 1 0 0 0,-1 0 0 0 0,0-1 0 0 0,0 1 0 0 0,-3-7 0 0 0,0 3 23 0 0,0 0 0 0 0,0 0 0 0 0,0 1 0 0 0,-1 0 0 0 0,0 0 0 0 0,-8-8 0 0 0,7 10 7 0 0,0 0 0 0 0,-1 0 1 0 0,0 1-1 0 0,0-1 0 0 0,0 1 1 0 0,0 1-1 0 0,-9-3 0 0 0,12 4-25 0 0,3 2-17 0 0,0-1-1 0 0,0 1 0 0 0,0 0 1 0 0,0 0-1 0 0,0 0 0 0 0,0 0 0 0 0,1 0 1 0 0,-1 0-1 0 0,0 0 0 0 0,0 0 1 0 0,0 0-1 0 0,0 0 0 0 0,0 0 1 0 0,0 1-1 0 0,0-1 0 0 0,0 0 1 0 0,1 1-1 0 0,-3 0 0 0 0,0 0-2 0 0,-2 1 25 0 0,0 0-1 0 0,0 1 1 0 0,1 0-1 0 0,-1 0 1 0 0,-4 4-1 0 0,-1 4-11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24.804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33 381 3079 0 0,'0'0'243'0'0,"-1"0"-123"0"0,-17 6 17 0 0,16-6 119 0 0,-4 3-82 0 0,6-4-169 0 0,0 1 1 0 0,0 0 0 0 0,0 0 0 0 0,0 0 0 0 0,0 0 0 0 0,0 0 0 0 0,0 0 0 0 0,0-1 0 0 0,0 1-1 0 0,0 0 1 0 0,0 0 0 0 0,0 0 0 0 0,0 0 0 0 0,0-1 0 0 0,0 1 0 0 0,0 0 0 0 0,0 0 0 0 0,0 0-1 0 0,0 0 1 0 0,0 0 0 0 0,0-1 0 0 0,0 1 0 0 0,0 0 0 0 0,0 0 0 0 0,-1 0 0 0 0,1 0 0 0 0,0 0-1 0 0,0 0 1 0 0,0 0 0 0 0,0-1 0 0 0,0 1 0 0 0,0 0 0 0 0,0 0 0 0 0,-1 0 0 0 0,1 0 0 0 0,0 0 0 0 0,0 0-1 0 0,0 0 1 0 0,0 0 0 0 0,0 0 0 0 0,0 0 0 0 0,-1 0 0 0 0,1 0 0 0 0,0 0 0 0 0,0 0 0 0 0,0 0-1 0 0,0 0 1 0 0,0 0 0 0 0,-1 0 0 0 0,1 0 0 0 0,0 0 0 0 0,0 0 0 0 0,0 0 0 0 0,0 0 0 0 0,-1 0-1 0 0,1 0 1 0 0,0 0 0 0 0,0 0 0 0 0,0 0 0 0 0,0 0 0 0 0,0 0 0 0 0,0 0 0 0 0,-1 0 0 0 0,1 1-1 0 0,10-7 113 0 0,14-7-28 0 0,-16 9-46 0 0,6-3 41 0 0,0-1 0 0 0,-1 0 0 0 0,19-15 0 0 0,51-47 358 0 0,-57 57-322 0 0,-3 1 3 0 0,-20 10-104 0 0,1 0 0 0 0,0 0 0 0 0,0 0-1 0 0,8-2 1 0 0,9-3 63 0 0,13-7 82 0 0,49-13 1 0 0,-68 22-121 0 0,21-2 49 0 0,-28 6-73 0 0,0 0 0 0 0,14-5 0 0 0,-16 4-5 0 0,0 1-1 0 0,1-1 1 0 0,-1 1 0 0 0,0 1 0 0 0,14-1-1 0 0,10-1 24 0 0,-10 0-1 0 0,1-1 12 0 0,-1 1-1 0 0,30 0 1 0 0,-20 3 12 0 0,0-2 1 0 0,32-5-1 0 0,-23 1 10 0 0,-9 1 30 0 0,-1-2 0 0 0,39-12 1 0 0,28-7 120 0 0,49 1-31 0 0,-132 23-169 0 0,-1 0-1 0 0,24 2 0 0 0,-21-1-23 0 0,28-1-1 0 0,-24 0 39 0 0,37 2-1 0 0,-36 0 40 0 0,29-2-1 0 0,-29 0-67 0 0,27 2 0 0 0,-29 0 56 0 0,23-2 0 0 0,26-10-48 0 0,-24 3 57 0 0,1 1 0 0 0,-1 2 0 0 0,74 2 0 0 0,-3 9 81 0 0,-69-3-93 0 0,-26-1-53 0 0,26 0 0 0 0,-36-2 19 0 0,0 0-1 0 0,17 4 0 0 0,7 0 23 0 0,-29-3-38 0 0,1-1 0 0 0,-1 1 0 0 0,0 0 0 0 0,7 3 0 0 0,-7-3 2 0 0,1 1 0 0 0,-1-1 0 0 0,0 0 0 0 0,8 0 0 0 0,26 3 83 0 0,70 15 0 0 0,-86-15-37 0 0,54 6 97 0 0,-55-9-117 0 0,0 1 0 0 0,0 2 0 0 0,21 5 0 0 0,-18-2-5 0 0,1-1 0 0 0,0-1 0 0 0,0-1 0 0 0,33 1 0 0 0,-40-4 3 0 0,0 2 0 0 0,19 5 0 0 0,-21-4-14 0 0,1-1 0 0 0,-1-1 0 0 0,18 1 0 0 0,-15-3 16 0 0,4 0 59 0 0,38 5 0 0 0,-51-6-84 0 0,-6 0-5 0 0,-1 1 0 0 0,0 0 0 0 0,1 0-1 0 0,-1 0 1 0 0,1 0 0 0 0,-1 0 0 0 0,1 0-1 0 0,5 2 1 0 0,6 1 18 0 0,1 0 1 0 0,0 1-1 0 0,-1 1 1 0 0,17 6-1 0 0,-29-8-13 0 0,2-1 2 0 0,16 0 26 0 0,-17-2-28 0 0,0 1 1 0 0,0 0-1 0 0,0-1 0 0 0,7 4 0 0 0,-10-4-8 0 0,0 1 0 0 0,-1-1-1 0 0,1 0 1 0 0,0 0 0 0 0,0 1 0 0 0,0-1 0 0 0,0 0-1 0 0,-1 0 1 0 0,1 0 0 0 0,0 0 0 0 0,0 0-1 0 0,0 0 1 0 0,0 0 0 0 0,-1-1 0 0 0,3 1 0 0 0,2-1 8 0 0,87 8 171 0 0,-69-6-52 0 0,24-1-121 0 0,-44 0-3 0 0,0 0-1 0 0,0 0 1 0 0,0 1-1 0 0,0-1 1 0 0,0 1-1 0 0,-1-1 1 0 0,1 1-1 0 0,0 0 1 0 0,0 0-1 0 0,4 2 1 0 0,-6-2-3 0 0,0 0 0 0 0,0-1 1 0 0,1 1-1 0 0,-1-1 0 0 0,0 1 0 0 0,1-1 1 0 0,-1 0-1 0 0,0 1 0 0 0,1-1 1 0 0,1 0-1 0 0,1 1 8 0 0,28-3 101 0 0,-32 1-113 0 0,0 1-1 0 0,0 0 1 0 0,0 0-1 0 0,1 0 1 0 0,-1 0-1 0 0,0 0 1 0 0,0 0-1 0 0,0 0 1 0 0,1-1 0 0 0,-1 1-1 0 0,0 0 1 0 0,0 0-1 0 0,1 0 1 0 0,-1 0-1 0 0,0 0 1 0 0,0 0-1 0 0,1 0 1 0 0,-1 0-1 0 0,0 0 1 0 0,0 0-1 0 0,0 0 1 0 0,1 1-1 0 0,-1-1 1 0 0,0 0-1 0 0,0 0 1 0 0,1 0-1 0 0,-1 0 1 0 0,0 0-1 0 0,0 0 1 0 0,0 0-1 0 0,1 0 1 0 0,-1 1-1 0 0,0-1 1 0 0,0 0-1 0 0,0 0 1 0 0,4 5 3 0 0,17 1 193 0 0,-19-6 44 0 0,-1 1-182 0 0,6 2-65 0 0,-5-2-82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25.710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52 1 5783 0 0,'-1'0'444'0'0,"-10"10"-557"0"0,9-9-227 0 0,13 11-108 0 0,-9-10 467 0 0,1-1 0 0 0,-1 1-1 0 0,1-1 1 0 0,0 0 0 0 0,0 0 0 0 0,0 0 0 0 0,4 1-1 0 0,15 5 33 0 0,21 10 125 0 0,25 18 144 0 0,-63-33-298 0 0,19 12 84 0 0,-19-8-52 0 0,12 19-17 0 0,16 27 155 0 0,-14-15 32 0 0,-12-23-155 0 0,5 16 65 0 0,-11-28-117 0 0,-1-1 0 0 0,0 1 0 0 0,1-1 0 0 0,-1 1 1 0 0,0-1-1 0 0,0 1 0 0 0,0 0 0 0 0,0-1 0 0 0,0 1 1 0 0,0-1-1 0 0,0 1 0 0 0,-1-1 0 0 0,1 1 0 0 0,-1-1 1 0 0,1 1-1 0 0,-1-1 0 0 0,1 1 0 0 0,-1-1 0 0 0,0 0 1 0 0,0 1-1 0 0,1-1 0 0 0,-1 0 0 0 0,0 1 0 0 0,0-1 1 0 0,0 0-1 0 0,-1 0 0 0 0,1 0 0 0 0,-2 1 0 0 0,3-1-14 0 0,-2 0 30 0 0,0 0-1 0 0,-1 0 1 0 0,1 0 0 0 0,0 0 0 0 0,0-1-1 0 0,0 1 1 0 0,-1-1 0 0 0,1 1-1 0 0,0-1 1 0 0,-1 0 0 0 0,-3 0 0 0 0,-1 1-34 0 0,-8 1 23 0 0,-39 2 73 0 0,2 1 25 0 0,25-1-56 0 0,12-3 6 0 0,-8 2 39 0 0,-27-2 0 0 0,41-1-90 0 0,5 0 3 0 0,0 0 1 0 0,1 0-1 0 0,-1 0 1 0 0,0 0-1 0 0,1-1 1 0 0,-7-1-1 0 0,9 1 386 0 0,3 0-348 0 0,6-6-37 0 0,-2-1 33 0 0,0-4 80 0 0,-4 9-113 0 0,0-1 0 0 0,0 1 0 0 0,0-1 0 0 0,1 1 1 0 0,4-5-1 0 0,-5 7-14 0 0,1-1-9 0 0,7-18 65 0 0,-4 4-17 0 0,-2 9-11 0 0,-1 0-1 0 0,5-15 1 0 0,0-1 47 0 0,1-3 10 0 0,-9 24-19 0 0,1 0-6 0 0,2-8-15 0 0,-1 0-1 0 0,-1 0 0 0 0,0 0 1 0 0,0-19-1 0 0,0 19 6 0 0,-1 8 191 0 0,-1-10-132 0 0,-1 3-97 0 0,2 7 32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36.9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 27 2271 0 0,'-9'-22'178'0'0,"8"18"-92"0"0,1 4-32 0 0,2 2-33 0 0,1 0 29 0 0,-3-1-49 0 0,1 19 55 0 0,0-17-48 0 0,-2 13 48 0 0,1 11 8 0 0,2 10 70 0 0,9 32 14 0 0,-8-49-46 0 0,-2 0 0 0 0,0 0 0 0 0,-2 24 0 0 0,-1 28 50 0 0,2-61-145 0 0,0 5 64 0 0,-3 27-1 0 0,3-33-28 0 0,-1 1-1 0 0,2 15 1 0 0,-1 10 37 0 0,1-3-34 0 0,0-25-24 0 0,-1-1-1 0 0,0 1 0 0 0,0-1 1 0 0,-2 8-1 0 0,1-9 0 0 0,1 0-1 0 0,-1 0 1 0 0,2 11 0 0 0,0 1 29 0 0,2 187 316 0 0,4-87-171 0 0,-7-79-34 0 0,-1 61-230 0 0,-1-8 458 0 0,2-18-436 0 0,0-35 186 0 0,8 266 74 0 0,-12-236-140 0 0,2-43 12 0 0,1-1-1 0 0,3 30 0 0 0,0-12-56 0 0,-1 0 0 0 0,-5 48-1 0 0,2-43 16 0 0,9 74 0 0 0,-3-58-46 0 0,0-12 37 0 0,1 80 302 0 0,-4-13-369 0 0,-4 10 162 0 0,0 77 45 0 0,4-117 62 0 0,0-32-213 0 0,-3 78 36 0 0,-3-23-16 0 0,4-16 3 0 0,2-50-26 0 0,5 28 109 0 0,-6-57-128 0 0,-1-9 0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36.9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78 2527 0 0,'27'-57'187'0'0,"-20"46"-33"0"0,-9 10 151 0 0,2 1 148 0 0,0-1-376 0 0,1 0 3 0 0,19 3 174 0 0,20 3-12 0 0,-9-4-1 0 0,-19 0-172 0 0,0-1 0 0 0,16-1 0 0 0,-4-3 81 0 0,-2 3-78 0 0,-10 1-22 0 0,36-5 155 0 0,-39 3-178 0 0,0 1-1 0 0,0 0 1 0 0,0 1 0 0 0,0 0 0 0 0,0 0 0 0 0,0 1-1 0 0,9 1 1 0 0,-5 1 4 0 0,1-1 0 0 0,-1-1 0 0 0,1 0 0 0 0,0-1 0 0 0,14-2 0 0 0,-3 1 31 0 0,105 8 218 0 0,-93-3-200 0 0,135 19 444 0 0,-86-10-293 0 0,-24-2-104 0 0,-32-5-6 0 0,2-2 0 0 0,37 2 0 0 0,151 2 157 0 0,-167-8-163 0 0,141-5 364 0 0,-51 4-135 0 0,-44 2-205 0 0,56-9 56 0 0,-104 7-24 0 0,54 5 0 0 0,-4 1 113 0 0,-56-3-184 0 0,-19 0-66 0 0,197 15 347 0 0,-120-15-209 0 0,21 0 37 0 0,-80-2-148 0 0,-27-1-22 0 0,1 2 0 0 0,0 0-1 0 0,23 4 1 0 0,-38-4-34 0 0,1-1-1 0 0,-1 0 1 0 0,1 0-1 0 0,-1 0 0 0 0,6-2 1 0 0,-6 2 1 0 0,0-1 0 0 0,0 1 0 0 0,0 0 1 0 0,0 0-1 0 0,0 0 0 0 0,1 0 0 0 0,2 1 0 0 0,4 1 30 0 0,-1-1 0 0 0,18 0 0 0 0,-8-1-12 0 0,24-1 28 0 0,-32 1-26 0 0,0-1 0 0 0,0 2 0 0 0,14 1 0 0 0,-13-1-1 0 0,-1-1 0 0 0,1 1 0 0 0,-1-2 0 0 0,22-3 0 0 0,-18 2-1 0 0,-1 1 0 0 0,18 0-1 0 0,83 1 119 0 0,-48-1-64 0 0,-39-1 5 0 0,-2-1-34 0 0,-17 2-41 0 0,25 1 38 0 0,5 2 24 0 0,-15-4 21 0 0,-21 1-80 0 0,0 1 0 0 0,0 0 0 0 0,0-1 0 0 0,0 1 1 0 0,0 0-1 0 0,-1 0 0 0 0,7 1 0 0 0,-2 0-11 0 0,34 0 0 0 0,-13 1 54 0 0,12 3 28 0 0,68 1 46 0 0,-82-3-112 0 0,-14-2 21 0 0,13-1-26 0 0,67 1 0 0 0,-52-3 53 0 0,-37 2-51 0 0,3 0-5 0 0,-1 0 0 0 0,1 0 0 0 0,-1-1 0 0 0,7-1 0 0 0,-3 1 3 0 0,1 2 4 0 0,-7-1 42 0 0,0-1 17 0 0,29 0-39 0 0,-28 0-35 0 0,-3 1 0 0 0,0 0 0 0 0,0 0 0 0 0,0 0 0 0 0,0-1 0 0 0,0 1 0 0 0,0 0 0 0 0,0 0 0 0 0,0 1 0 0 0,0-1 0 0 0,0 0 0 0 0,0 0 0 0 0,0 0 0 0 0,0 1 0 0 0,0-1 0 0 0,2 1 0 0 0,0 1 10 0 0,5 0 34 0 0,1-2-34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53.9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110 225 1351 0 0,'-17'-41'100'0'0,"16"34"-89"0"0,3 9 228 0 0,-2 4-107 0 0,0-6 14 0 0,1-2-122 0 0,0 0-1 0 0,1 1 0 0 0,-1-1 0 0 0,1 0 1 0 0,-1 0-1 0 0,1 1 0 0 0,0-1 0 0 0,3-2 1 0 0,1-1 34 0 0,10-11 92 0 0,0 1-1 0 0,1 0 0 0 0,26-17 1 0 0,-41 31-138 0 0,0 0 0 0 0,0 0-1 0 0,1 0 1 0 0,-1 0 0 0 0,0 0 0 0 0,0 0 0 0 0,0 1 0 0 0,1-1 0 0 0,-1 1 0 0 0,0 0 0 0 0,1-1-1 0 0,-1 1 1 0 0,0 0 0 0 0,1 0 0 0 0,-1 1 0 0 0,0-1 0 0 0,1 0 0 0 0,-1 1 0 0 0,4 1 0 0 0,0-1-9 0 0,-5 0 12 0 0,1-1 0 0 0,0 1 0 0 0,-1 0 0 0 0,1 0 1 0 0,0-1-1 0 0,-1 1 0 0 0,1 0 0 0 0,-1 0 0 0 0,0 1 0 0 0,2 0 0 0 0,1 2 4 0 0,-2-3 0 0 0,0 0-1 0 0,-1 0 1 0 0,1 1-1 0 0,-1-1 1 0 0,1 0-1 0 0,-1 1 1 0 0,1 0-1 0 0,0 1 0 0 0,7 7 7 0 0,-7-9-14 0 0,0 0-1 0 0,-1 0 0 0 0,1 1 1 0 0,0-1-1 0 0,-1 0 1 0 0,1 1-1 0 0,-1-1 1 0 0,0 1-1 0 0,1 0 1 0 0,-1 0-1 0 0,0-1 1 0 0,0 1-1 0 0,1 2 0 0 0,3 7 71 0 0,-2-5-48 0 0,0 0 0 0 0,0 0 0 0 0,0 0 0 0 0,-1 1 0 0 0,0-1 0 0 0,-1 1 0 0 0,1 0-1 0 0,0 11 1 0 0,-1-5 29 0 0,-1-1 0 0 0,-1 1 0 0 0,0-1 0 0 0,-2 14 0 0 0,0-17-23 0 0,1-1 0 0 0,-2 0 0 0 0,1 0 0 0 0,-1 0 0 0 0,0 0 0 0 0,0 0-1 0 0,-1-1 1 0 0,0 0 0 0 0,0 0 0 0 0,-1 0 0 0 0,0-1 0 0 0,0 0 0 0 0,-8 6-1 0 0,6-7 42 0 0,-1 3 42 0 0,9-7-115 0 0,-1 0 1 0 0,0 0-1 0 0,1-1 1 0 0,-1 1-1 0 0,0 0 1 0 0,0-1-1 0 0,0 1 1 0 0,1-1-1 0 0,-1 1 1 0 0,0-1 0 0 0,0 1-1 0 0,0-1 1 0 0,0 0-1 0 0,0 1 1 0 0,0-1-1 0 0,0 0 1 0 0,0 0-1 0 0,0 1 1 0 0,-2-1-1 0 0,-9 0 42 0 0,7 1-15 0 0,-1-1 0 0 0,1 0 0 0 0,0-1 1 0 0,-1 1-1 0 0,1-1 0 0 0,-7-2 0 0 0,2 0 21 0 0,1-1-1 0 0,-1 0 1 0 0,1 0-1 0 0,-15-10 1 0 0,20 12-32 0 0,-15-11 127 0 0,12 9-99 0 0,4 4-39 0 0,1-1 1 0 0,-1 0 0 0 0,1 0-1 0 0,0-1 1 0 0,0 1 0 0 0,-1 0-1 0 0,1-1 1 0 0,0 1-1 0 0,-3-4 1 0 0,2 2 17 0 0,-11-10 41 0 0,5 3-11 0 0,6 7-33 0 0,-2-6 19 0 0,-2-11 41 0 0,5 16-71 0 0,1 1 0 0 0,0-1-1 0 0,1 0 1 0 0,-1 1-1 0 0,1-1 1 0 0,0 0 0 0 0,0 0-1 0 0,0 1 1 0 0,0-1-1 0 0,0 0 1 0 0,1 1-1 0 0,0-1 1 0 0,0 0 0 0 0,0 1-1 0 0,2-6 1 0 0,4-5 36 0 0,0 0 0 0 0,13-19 1 0 0,-7 12-6 0 0,-5 8-6 0 0,0 0 0 0 0,1 1 0 0 0,0 0 0 0 0,1 0 0 0 0,0 1 0 0 0,1 1 0 0 0,0 0 0 0 0,1 0 0 0 0,0 1 0 0 0,1 0 0 0 0,0 1 0 0 0,19-9 0 0 0,-22 14 12 0 0,-8 3-40 0 0,0-1 0 0 0,0 1-1 0 0,1 0 1 0 0,-1 0 0 0 0,0 0-1 0 0,0 0 1 0 0,0 1 0 0 0,4 0-1 0 0,3 1 13 0 0,-6-1 28 0 0,4 3 11 0 0,-6-3-50 0 0,5 5 36 0 0,4 13 17 0 0,-9-16-50 0 0,1 1 0 0 0,0-1-1 0 0,-1 1 1 0 0,0 0 0 0 0,1 0 0 0 0,-2-1 0 0 0,2 6-1 0 0,2 7 18 0 0,-3-7-18 0 0,0 0 1 0 0,0 0-1 0 0,-1 0 0 0 0,0 1 0 0 0,0-1 1 0 0,-1 0-1 0 0,0 0 0 0 0,-1 0 1 0 0,-3 10-1 0 0,-1 15 10 0 0,3-18 52 0 0,-1 0-1 0 0,-10 28 0 0 0,10-35-43 0 0,1-1-1 0 0,-1 0 0 0 0,0 0 0 0 0,-1 0 0 0 0,0-1 0 0 0,-11 13 0 0 0,13-17-14 0 0,0-1 0 0 0,0 1 0 0 0,-1-1 0 0 0,1 0 0 0 0,-1 0 0 0 0,0-1 0 0 0,1 1 0 0 0,-1-1 0 0 0,0 0 0 0 0,0 0 0 0 0,0 0 0 0 0,0 0 0 0 0,0 0 0 0 0,0-1 0 0 0,0 0 0 0 0,0 0-1 0 0,0 0 1 0 0,-7-1 0 0 0,7 0-9 0 0,0 0 0 0 0,0 0 0 0 0,1-1 0 0 0,-1 1 0 0 0,0-1-1 0 0,1 1 1 0 0,-6-4 0 0 0,-1-1 29 0 0,4 1-23 0 0,0 1 0 0 0,0-1 0 0 0,1 0 1 0 0,0 0-1 0 0,0 0 0 0 0,0-1 0 0 0,0 0 0 0 0,-4-8 1 0 0,3 6-5 0 0,3 4 0 0 0,1 1 1 0 0,-1-1-1 0 0,1 0 0 0 0,0 0 0 0 0,0 0 0 0 0,0 0 0 0 0,1 0 0 0 0,-1 0 0 0 0,1 0 0 0 0,0-1 0 0 0,0 1 0 0 0,1-1 0 0 0,-1 1 1 0 0,1-1-1 0 0,0 1 0 0 0,1-6 0 0 0,1 0 1 0 0,0 1 1 0 0,1 0-1 0 0,0 1 0 0 0,1-1 1 0 0,7-14-1 0 0,-6 14-12 0 0,6-12 31 0 0,0 1 0 0 0,2 0 0 0 0,16-19 0 0 0,-24 34-24 0 0,0-1 0 0 0,1 1-1 0 0,0 0 1 0 0,0 1 0 0 0,0-1 0 0 0,0 1 0 0 0,1 0 0 0 0,0 1-1 0 0,0 0 1 0 0,0 0 0 0 0,0 0 0 0 0,0 1 0 0 0,1 0 0 0 0,8-1-1 0 0,-12 2-8 0 0,-3 0 2 0 0,1 1 0 0 0,-1 0 0 0 0,0 0 0 0 0,1 0 0 0 0,-1 0-1 0 0,1 1 1 0 0,-1-1 0 0 0,1 0 0 0 0,-1 0 0 0 0,1 1 0 0 0,-1-1 0 0 0,2 2 0 0 0,1 0 4 0 0,1-1 1 0 0,-1 2-1 0 0,0-1 0 0 0,0 0 1 0 0,-1 1-1 0 0,1 0 0 0 0,-1 0 1 0 0,1 0-1 0 0,3 4 0 0 0,-6-5-5 0 0,3 2 4 0 0,0 0-1 0 0,-1 1 1 0 0,1 0-1 0 0,-1 0 1 0 0,0 0-1 0 0,-1 0 1 0 0,1 1-1 0 0,3 10 1 0 0,-1 4 12 0 0,3 24 0 0 0,-7-42-16 0 0,0 8 13 0 0,-1 0-1 0 0,0 0 1 0 0,0 0-1 0 0,-1 1 1 0 0,0-1-1 0 0,0 0 1 0 0,-6 18-1 0 0,1-9 13 0 0,-1-1 0 0 0,0 0 0 0 0,-11 19 0 0 0,15-32-20 0 0,1-1-1 0 0,-1 0 1 0 0,0 0 0 0 0,0 0-1 0 0,-1-1 1 0 0,1 1-1 0 0,-1-1 1 0 0,0 0-1 0 0,1 0 1 0 0,-1 0 0 0 0,-1 0-1 0 0,1-1 1 0 0,0 0-1 0 0,-1 0 1 0 0,1 0-1 0 0,-1 0 1 0 0,0-1 0 0 0,1 1-1 0 0,-1-1 1 0 0,-9 1-1 0 0,5-2 5 0 0,1 0 0 0 0,-1 0 0 0 0,0 0-1 0 0,0-1 1 0 0,1-1 0 0 0,-1 1-1 0 0,1-1 1 0 0,-1-1 0 0 0,1 0 0 0 0,-14-6-1 0 0,8 2-3 0 0,0-1-1 0 0,-16-12 0 0 0,24 16 9 0 0,1-1 0 0 0,-1 0 0 0 0,1 0 0 0 0,0 0 1 0 0,1-1-1 0 0,-1 0 0 0 0,-4-8 0 0 0,1-6 6 0 0,9 10 7 0 0,1 6-7 0 0,-2 2-19 0 0,0 1 0 0 0,0-1 1 0 0,0 0-1 0 0,0 1 0 0 0,0-1 1 0 0,1 1-1 0 0,-1-1 0 0 0,1 1 1 0 0,-1-1-1 0 0,1 1 0 0 0,-1-1 1 0 0,1 1-1 0 0,0 0 0 0 0,0-1 1 0 0,0 1-1 0 0,0 0 0 0 0,0 0 1 0 0,0 0-1 0 0,0-1 0 0 0,0 1 1 0 0,0 0-1 0 0,0 0 0 0 0,1 0 1 0 0,-1 1-1 0 0,0-1 0 0 0,1 0 1 0 0,-1 0-1 0 0,1 1 0 0 0,-1-1 1 0 0,1 1-1 0 0,-1-1 0 0 0,3 1 1 0 0,0-1-2 0 0,4-2 1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58.6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313 1 3079 0 0,'0'0'564'0'0,"0"2"-506"0"0,1 1-62 0 0,-1-1 18 0 0,0 0 1 0 0,0 0-1 0 0,1-1 0 0 0,-1 1 1 0 0,0 0-1 0 0,0-1 0 0 0,0 1 1 0 0,-1 0-1 0 0,1 0 0 0 0,0-1 1 0 0,-1 1-1 0 0,1 0 0 0 0,-1-1 1 0 0,1 1-1 0 0,-1-1 0 0 0,-1 3 1 0 0,-5 14 44 0 0,0-1 0 0 0,-1 0 0 0 0,-1 0 0 0 0,-1-1 0 0 0,-18 25 0 0 0,-14 14 309 0 0,25-36-244 0 0,13-15-104 0 0,0 0-1 0 0,1-1 0 0 0,0 1 1 0 0,0 1-1 0 0,-5 6 0 0 0,5-6-12 0 0,0-1 0 0 0,0 1-1 0 0,-1-1 1 0 0,0 0-1 0 0,0 0 1 0 0,-5 4-1 0 0,-6 6 28 0 0,6-4 31 0 0,1-2 4 0 0,1 0 0 0 0,-15 10 0 0 0,12-11 27 0 0,1-3 0 0 0,8-4-87 0 0,0 0-1 0 0,1 0 1 0 0,-1 0-1 0 0,1 0 0 0 0,-1 0 1 0 0,0 0-1 0 0,1 0 0 0 0,-1 0 1 0 0,1 0-1 0 0,-1 0 0 0 0,1-1 1 0 0,-1 1-1 0 0,0 0 1 0 0,1 0-1 0 0,-1-1 0 0 0,1 1 1 0 0,-1 0-1 0 0,1-1 0 0 0,-1 1 1 0 0,1 0-1 0 0,0-1 1 0 0,-1 1-1 0 0,1-1 0 0 0,-1 1 1 0 0,0-2-1 0 0,-7-11 96 0 0,7 11-122 0 0,-2-6 53 0 0,-1 0 0 0 0,1-1-1 0 0,0 1 1 0 0,1 0 0 0 0,0-1-1 0 0,0 0 1 0 0,1 1 0 0 0,0-1-1 0 0,0 0 1 0 0,2-13 0 0 0,-1 19-21 0 0,0-1 0 0 0,0 1 1 0 0,0 0-1 0 0,1 0 0 0 0,-1 0 1 0 0,1-1-1 0 0,0 1 0 0 0,0 0 1 0 0,1-3-1 0 0,2-2 5 0 0,1-4 61 0 0,3 1 14 0 0,-7 9-82 0 0,0 0 0 0 0,0 0 0 0 0,0 0 0 0 0,1 1 0 0 0,-1-1 0 0 0,1 1 0 0 0,-1-1 0 0 0,1 1 0 0 0,0-1 1 0 0,-1 1-1 0 0,1 0 0 0 0,4-2 0 0 0,1 0 7 0 0,-6 1-8 0 0,1 1-1 0 0,-1 0 1 0 0,1 0 0 0 0,0 0 0 0 0,-1 0 0 0 0,1 0 0 0 0,0 0 0 0 0,0 0-1 0 0,0 1 1 0 0,0-1 0 0 0,0 1 0 0 0,3-1 0 0 0,2 0 8 0 0,-6 0-13 0 0,1 1 1 0 0,-1 0 0 0 0,1-1-1 0 0,0 1 1 0 0,-1 0 0 0 0,1 0-1 0 0,-1 0 1 0 0,1 0 0 0 0,-1 0-1 0 0,1 1 1 0 0,-1-1 0 0 0,1 0-1 0 0,-1 1 1 0 0,1-1 0 0 0,-1 1-1 0 0,1-1 1 0 0,1 2 0 0 0,5 3 46 0 0,0 1 0 0 0,12 9 1 0 0,-8-2 39 0 0,-8-8-80 0 0,8 12 67 0 0,-5-7-15 0 0,1 1 0 0 0,-2 0-1 0 0,1 1 1 0 0,-2-1-1 0 0,6 15 1 0 0,-5-11-37 0 0,14 52 348 0 0,-19-64-306 0 0,1 0 4 0 0,0 1-38 0 0,0-2 2 0 0,0 1 0 0 0,-1-1 1 0 0,0 0-1 0 0,0 0 0 0 0,1 1 0 0 0,-1-1 1 0 0,-1 1-1 0 0,1-1 0 0 0,0 1 0 0 0,0 3 0 0 0,0-8 29 0 0,5-5-42 0 0,-6 7-21 0 0,1-1-1 0 0,-1 1 1 0 0,1-1-1 0 0,-1 0 1 0 0,1 1-1 0 0,-1-1 0 0 0,1 0 1 0 0,-1 0-1 0 0,0 1 1 0 0,0-1-1 0 0,1 0 1 0 0,-1 0-1 0 0,0 1 1 0 0,0-1-1 0 0,0-1 0 0 0,0-1 2 0 0,1-13-5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0.7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4319 0 0,'0'-1'13'0'0,"3"-1"227"0"0,7 10-606 0 0,1 6 434 0 0,1 0 1 0 0,-2 0-1 0 0,0 1 0 0 0,0 1 0 0 0,12 28 0 0 0,-11-16 15 0 0,-1 0 0 0 0,-2 1 0 0 0,9 55 0 0 0,-1 91 284 0 0,-16-173-362 0 0,0 2 10 0 0,3 28 118 0 0,-2-1-1 0 0,-1 0 0 0 0,-6 37 0 0 0,5-66-113 0 0,0 0 0 0 0,0 0 0 0 0,0-1 0 0 0,0 1 0 0 0,0 0 0 0 0,-1-1 0 0 0,1 1 0 0 0,0-1 0 0 0,-1 1 0 0 0,0-1 0 0 0,1 0 0 0 0,-1 0 0 0 0,0 0 0 0 0,1 1 0 0 0,-1-2 0 0 0,-4 3-1 0 0,5-3 7 0 0,0 0 1 0 0,-1 1-1 0 0,1-1 1 0 0,-1 0 0 0 0,1 0 0 0 0,0 0-1 0 0,-1 0 1 0 0,1-1 0 0 0,-1 1-1 0 0,1 0 1 0 0,-3-1 0 0 0,-6-2-16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9:59.5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1 219 3999 0 0,'17'-15'664'0'0,"-6"12"-498"0"0,-9 2-153 0 0,1 0-1 0 0,-1 0 1 0 0,1 0-1 0 0,-1 0 1 0 0,1 0-1 0 0,4-3 1 0 0,-4 2 5 0 0,0 0 1 0 0,1 1-1 0 0,-1 0 1 0 0,1-1-1 0 0,0 1 1 0 0,-1 1-1 0 0,1-1 0 0 0,0 0 1 0 0,6 1-1 0 0,13-3 56 0 0,-15 2-29 0 0,1 0-1 0 0,0 0 1 0 0,15 2-1 0 0,-15-1 3 0 0,1 0 1 0 0,15-2-1 0 0,-20 1-34 0 0,19-2 86 0 0,9-1 48 0 0,28-3 122 0 0,-48 6-249 0 0,-11 1 82 0 0,3-1 77 0 0,12-6 182 0 0,-15 7-1 0 0,-1-2-304 0 0,0-1-29 0 0,0 1 0 0 0,0-1 0 0 0,-1 0 0 0 0,1 0 0 0 0,0 0 1 0 0,-1 1-1 0 0,0-1 0 0 0,0 0 0 0 0,0 0 0 0 0,0-3 0 0 0,0 5 37 0 0,-2-1-58 0 0,1 1-1 0 0,-1-1 0 0 0,1 0 0 0 0,0 0 0 0 0,-1 0 1 0 0,1 0-1 0 0,0-1 0 0 0,0 1 0 0 0,0 0 1 0 0,1 0-1 0 0,-2-5 0 0 0,1 5 7 0 0,-12-21 131 0 0,8 15-75 0 0,2 5-4 0 0,1 3-64 0 0,-10-13 242 0 0,-6-7 14 0 0,17 19-184 0 0,1 0-45 0 0,0 0-24 0 0,0 1 0 0 0,0-1 0 0 0,0 1 0 0 0,0-1 0 0 0,-1 0 0 0 0,1 1 0 0 0,0-1 0 0 0,-1 1 0 0 0,1-1-1 0 0,0 1 1 0 0,-1-1 0 0 0,1 1 0 0 0,0-1 0 0 0,-1 1 0 0 0,1 0 0 0 0,-1-1 0 0 0,1 1 0 0 0,-1-1 0 0 0,0 1 0 0 0,0-1 271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0.1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128 7 3079 0 0,'-1'0'9'0'0,"1"0"0"0"0,0 0 0 0 0,0 0-1 0 0,0 1 1 0 0,0-1 0 0 0,-1 0-1 0 0,1 0 1 0 0,0 0 0 0 0,0 1-1 0 0,-1-1 1 0 0,1 0 0 0 0,0 0 0 0 0,0 0-1 0 0,-1 0 1 0 0,1 0 0 0 0,0 1-1 0 0,0-1 1 0 0,-1 0 0 0 0,1 0 0 0 0,0 0-1 0 0,0 0 1 0 0,-1 0 0 0 0,1 0-1 0 0,0 0 1 0 0,-1 0 0 0 0,1 0-1 0 0,0 0 1 0 0,0 0 0 0 0,-1 0 0 0 0,1 0-1 0 0,0-1 1 0 0,-1 1 0 0 0,1 0-1 0 0,0 0 1 0 0,0 0 0 0 0,-1 0 0 0 0,1 0-1 0 0,0 0 1 0 0,0-1 0 0 0,0 1-1 0 0,-1 0 1 0 0,1 0 0 0 0,0 0-1 0 0,0-1 1 0 0,0 1 0 0 0,-1 0 0 0 0,1 0-1 0 0,0-1 1 0 0,0 1 0 0 0,0 0-1 0 0,0 0 1 0 0,0-1 0 0 0,0 1 0 0 0,0 0-1 0 0,0-1 1 0 0,-1 1 0 0 0,1 0-1 0 0,0 0 1 0 0,0-1 0 0 0,0 1-1 0 0,0 0 1 0 0,0 0 0 0 0,0-1 0 0 0,1 1-1 0 0,-1 0 1 0 0,0-1 0 0 0,0 1-1 0 0,0 0 1 0 0,0-1 0 0 0,-17 22 136 0 0,8-11-58 0 0,1 0 1 0 0,0 1-1 0 0,-10 18 0 0 0,5-6 81 0 0,-13 37 0 0 0,23-53-137 0 0,0 0 0 0 0,1 1 0 0 0,-1 0 0 0 0,2-1 0 0 0,-1 1-1 0 0,1 0 1 0 0,0 0 0 0 0,1 14 0 0 0,1 7 43 0 0,3 12 86 0 0,-1-24-95 0 0,-1-2 12 0 0,1 1-1 0 0,0-1 1 0 0,2-1 0 0 0,6 19-1 0 0,-8-26-30 0 0,1 0 0 0 0,0 0-1 0 0,6 10 1 0 0,-3-6-3 0 0,2 1 61 0 0,0 1 1 0 0,1-2-1 0 0,19 19 0 0 0,-22-24-80 0 0,-6-4 45 0 0,0-2-56 0 0,1 0-1 0 0,-1 0 1 0 0,0 1-1 0 0,0-1 0 0 0,1 0 1 0 0,-1 1-1 0 0,0-1 0 0 0,0 1 1 0 0,0 0-1 0 0,1-1 0 0 0,-1 1 1 0 0,1 1-1 0 0,-1-1-7 0 0,-1-1-1 0 0,1 1 1 0 0,0-1 0 0 0,-1 1-1 0 0,1-1 1 0 0,0 1 0 0 0,0-1-1 0 0,-1 1 1 0 0,1-1 0 0 0,0 0-1 0 0,0 0 1 0 0,-1 1 0 0 0,1-1-1 0 0,0 0 1 0 0,0 0-1 0 0,0 0 1 0 0,-1 0 0 0 0,1 0-1 0 0,0 0 1 0 0,0 0 0 0 0,0 0-1 0 0,0 0 1 0 0,-1 0 0 0 0,1 0-1 0 0,0-1 1 0 0,0 1 0 0 0,0 0-1 0 0,-1 0 1 0 0,1-1-1 0 0,0 1 1 0 0,0-1 0 0 0,6-5 155 0 0,0 2-150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0.8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 6 3079 0 0,'0'0'432'0'0,"0"-1"-364"0"0,1-2 15 0 0,-1 2 197 0 0,0 3-199 0 0,-7 19 52 0 0,0 17-23 0 0,4-16 77 0 0,-1 24 0 0 0,3-27-132 0 0,0-1 23 0 0,0 30 54 0 0,1-45-62 0 0,-1 1 2 0 0,1 4-19 0 0,0 0 0 0 0,0 0-1 0 0,0 0 1 0 0,1 0-1 0 0,1-1 1 0 0,3 15-1 0 0,-4-20 76 0 0,-1-1-119 0 0,1 0 0 0 0,-1 0 0 0 0,0 0 0 0 0,1-1 0 0 0,-1 1-1 0 0,1 0 1 0 0,-1 0 0 0 0,1 0 0 0 0,0-1 0 0 0,-1 1-1 0 0,1 0 1 0 0,1 0 0 0 0,-2-1 4 0 0,2 2 51 0 0,0 0-40 0 0,1-1 0 0 0,-1 1 0 0 0,0 0-1 0 0,1-1 1 0 0,-1 1 0 0 0,2 2 0 0 0,-3-2 1 0 0,1-1 103 0 0,1 0-64 0 0,15 0 128 0 0,-17-1-64 0 0,1-1-64 0 0,-1 0-42 0 0,1 1 0 0 0,-1-1 0 0 0,1 1-1 0 0,-1-1 1 0 0,1 0 0 0 0,-1 0-1 0 0,0 0 1 0 0,0 1 0 0 0,1-1 0 0 0,-1 0-1 0 0,0-1 1 0 0,0 1 0 0 0,0 0-1 0 0,0 0 1 0 0,0 0 0 0 0,0-1 0 0 0,-1 1-1 0 0,1 0 1 0 0,0-1 0 0 0,0-2-1 0 0,0 2 195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1.2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52 3079 0 0,'0'0'368'0'0,"2"-2"-273"0"0,11-4-15 0 0,0 1 0 0 0,1 0 0 0 0,0 1 0 0 0,0 0 0 0 0,14-1 0 0 0,33-9 97 0 0,-42 9-177 0 0,-15 5 0 0 0,1 1 0 0 0,10-4 0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1.5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 4 3999 0 0,'-1'-1'19'0'0,"0"1"-1"0"0,0 0 0 0 0,0-1 1 0 0,1 1-1 0 0,-1 0 0 0 0,0-1 0 0 0,0 1 1 0 0,0 0-1 0 0,0 0 0 0 0,0 0 1 0 0,0 0-1 0 0,0 0 0 0 0,0 0 0 0 0,1 0 1 0 0,-1 0-1 0 0,0 0 0 0 0,0 1 0 0 0,0-1 1 0 0,0 0-1 0 0,0 1 0 0 0,-1 0 1 0 0,-10 3 16 0 0,10-3 31 0 0,0 0 14 0 0,-1 3-43 0 0,0 1-1 0 0,0-1 0 0 0,0 1 0 0 0,1 0 0 0 0,-1 0 1 0 0,1 0-1 0 0,0 0 0 0 0,1 0 0 0 0,-1 0 0 0 0,1 0 1 0 0,0 1-1 0 0,0-1 0 0 0,0 7 0 0 0,1-6-4 0 0,0 1 0 0 0,0-1 0 0 0,1 1 0 0 0,2 9 0 0 0,-1-2 37 0 0,8 39 178 0 0,-2-11-115 0 0,30 174 652 0 0,-37-213-763 0 0,-1 2 19 0 0,0 0 0 0 0,0-1-1 0 0,0 1 1 0 0,0 0 0 0 0,0 0-1 0 0,-1-1 1 0 0,0 1 0 0 0,0-1-1 0 0,-3 7 1 0 0,2-2 14 0 0,1-7 23 0 0,-5 11 83 0 0,-7 10 112 0 0,12-22-262 0 0,1 1 0 0 0,-1-1 0 0 0,0 0-1 0 0,0 0 1 0 0,1 0 0 0 0,-1 1-1 0 0,0-1 1 0 0,0 0 0 0 0,0 0 0 0 0,0 0-1 0 0,0-1 1 0 0,0 1 0 0 0,-1 0-1 0 0,1 0 1 0 0,0-1 0 0 0,0 1 0 0 0,-1 0-1 0 0,1-1 1 0 0,-2 1 0 0 0,1 0 15 0 0,1-1-19 0 0,1 0 0 0 0,-1 1-1 0 0,0-1 1 0 0,1 0 0 0 0,-1 0 0 0 0,0 0-1 0 0,1 0 1 0 0,-1 0 0 0 0,0 0-1 0 0,1 0 1 0 0,-1 0 0 0 0,0 0-1 0 0,1 0 1 0 0,-1 0 0 0 0,0 0 0 0 0,1 0-1 0 0,-1 0 1 0 0,0-1 0 0 0,0 1-1 0 0,-1-1 13 0 0,-6 0 49 0 0,7 1 10 0 0,-1 0-10 0 0,2 0-67 0 0,-1 0 0 0 0,1 0 0 0 0,0 0 0 0 0,-1 0 0 0 0,1-1 0 0 0,-1 1 1 0 0,1 0-1 0 0,0 0 0 0 0,-1 0 0 0 0,1 0 0 0 0,-1 0 0 0 0,1-1 0 0 0,0 1 0 0 0,-1 0 0 0 0,1 0 0 0 0,-1-1 0 0 0,1 1 0 0 0,-1-1 0 0 0,-7-15-60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1.9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35 5039 0 0,'0'0'388'0'0,"2"1"-254"0"0,2 0-124 0 0,0 1 1 0 0,0-1-1 0 0,0 0 1 0 0,0-1 0 0 0,0 1-1 0 0,0-1 1 0 0,0 0-1 0 0,0 0 1 0 0,0 0-1 0 0,0 0 1 0 0,5-2-1 0 0,56-11 286 0 0,-56 11-260 0 0,1 0-1 0 0,-1 1 0 0 0,1 0 0 0 0,-1 0 0 0 0,10 1 0 0 0,-3 0 20 0 0,-1-1-1 0 0,0 0 1 0 0,0-1 0 0 0,14-4-1 0 0,-18 2-42 0 0,1-2-12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2.2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3999 0 0,'0'0'306'0'0,"2"0"-200"0"0,52 8 96 0 0,-53-8-192 0 0,0 0 0 0 0,0 0 0 0 0,-1 1-1 0 0,1-1 1 0 0,0 1 0 0 0,0-1 0 0 0,0 1 0 0 0,-1-1 0 0 0,1 1 0 0 0,0-1 0 0 0,-1 1 0 0 0,1-1 0 0 0,0 1 0 0 0,-1 0 0 0 0,1-1-1 0 0,-1 1 1 0 0,1 1 0 0 0,2 1 22 0 0,8 8 70 0 0,-2 0-55 0 0,0 0 1 0 0,-1 0-1 0 0,0 1 0 0 0,-1 0 1 0 0,0 0-1 0 0,-1 0 1 0 0,-1 1-1 0 0,5 14 0 0 0,-6-15-2 0 0,3 12 30 0 0,-5 25 93 0 0,-1-48-162 0 0,0 24 146 0 0,-1 0 1 0 0,-1 0-1 0 0,-2 0 1 0 0,-9 48-1 0 0,11-70-88 0 0,0 0 0 0 0,-4 24 64 0 0,4-24 0 0 0,1 0-64 0 0,-10 35 160 0 0,8-32-160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2.8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20 3999 0 0,'0'0'402'0'0,"2"0"-533"0"0,8 0 240 0 0,-1-2-1 0 0,17-3 1 0 0,6-1 102 0 0,19 4 33 0 0,20-1 116 0 0,-61 1-348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3.1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 3679 0 0,'0'0'547'0'0,"2"0"-472"0"0,25-1 258 0 0,42-8 0 0 0,-62 9-288 0 0,0-1 0 0 0,-1 1 0 0 0,10 1 0 0 0,10-1 63 0 0,-18 0-73 0 0,0 0 0 0 0,-1 1 0 0 0,9 1 0 0 0,-8-1 9 0 0,0 0 0 0 0,15 0 0 0 0,-21-1-33 0 0,0 0 0 0 0,-1 0-1 0 0,1 0 1 0 0,0 0 0 0 0,0 0-1 0 0,0 0 1 0 0,-1-1 0 0 0,1 1-1 0 0,0 0 1 0 0,0-1 0 0 0,-1 0-1 0 0,4-1 1 0 0,1 0 10 0 0,13-2-5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4.8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 0 3679 0 0,'-9'11'126'0'0,"5"-6"-56"0"0,0 0 1 0 0,1 1-1 0 0,-1-1 1 0 0,1 1-1 0 0,0 0 1 0 0,-3 10-1 0 0,0-5-20 0 0,-7 22 60 0 0,5-8 57 0 0,-6 27-1 0 0,8-19-90 0 0,2 0 0 0 0,1 0 0 0 0,1 0-1 0 0,4 48 1 0 0,0-63-15 0 0,0 0 24 0 0,7 33 1 0 0,-3-32-50 0 0,-3-5 47 0 0,1 0 0 0 0,0 0 1 0 0,1-1-1 0 0,1 0 1 0 0,13 24-1 0 0,-17-35-30 0 0,0 0 11 0 0,7 4 6 0 0,-7-4 15 0 0,1-1-16 0 0,13 3 29 0 0,-13-5-77 0 0,3 0 74 0 0,4 3-85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1.1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34 3999 0 0,'0'0'856'0'0,"2"0"-768"0"0,2 1-60 0 0,-1-1-1 0 0,0-1 1 0 0,0 1-1 0 0,0 0 1 0 0,0-1-1 0 0,0 1 1 0 0,0-1 0 0 0,0 0-1 0 0,0 0 1 0 0,0 0-1 0 0,0-1 1 0 0,0 1-1 0 0,0-1 1 0 0,3-2-1 0 0,-2 1 11 0 0,0 1 1 0 0,0 0-1 0 0,1 0 0 0 0,-1 0 1 0 0,0 0-1 0 0,1 1 0 0 0,-1-1 1 0 0,1 1-1 0 0,0 0 0 0 0,-1 1 1 0 0,1-1-1 0 0,0 1 0 0 0,7 0 1 0 0,-3 2 27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5.3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3999 0 0,'0'0'306'0'0,"1"2"-200"0"0,1 7-80 0 0,-2-7 40 0 0,3 11 52 0 0,-1 27 7 0 0,-1-30-79 0 0,-1 0 0 0 0,0 1-1 0 0,-1 11 1 0 0,-2 43 296 0 0,3-51-262 0 0,0 3 32 0 0,0-14-34 0 0,1 8 239 0 0,2-3-248 0 0,-2-6 59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5.6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0 3679 0 0,'0'0'284'0'0,"0"3"-186"0"0,-1 4-89 0 0,-1 27-8 0 0,-1 130 493 0 0,2-155-457 0 0,0-4-5 0 0,1-1-1 0 0,0 1 1 0 0,0-1-1 0 0,0 1 1 0 0,2 6-1 0 0,-2-8-17 0 0,4 17 82 0 0,-3-18 258 0 0,4 6-242 0 0,-4-6-32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5.9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0 159 4663 0 0,'4'-2'80'0'0,"12"-5"96"0"0,0 0 0 0 0,-1-1 0 0 0,18-12 0 0 0,-27 16-129 0 0,0 0-1 0 0,1 1 0 0 0,11-4 1 0 0,8-4 55 0 0,34-16 58 0 0,-38 18-82 0 0,29-16 0 0 0,-33 17-64 0 0,19-5 56 0 0,-23 10-70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6.3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273 0 3367 0 0,'0'0'258'0'0,"-1"3"-156"0"0,-4 9-28 0 0,0 0 0 0 0,0-1 0 0 0,-2 1 0 0 0,1-1-1 0 0,-1-1 1 0 0,-1 1 0 0 0,0-1 0 0 0,-15 15-1 0 0,17-19-31 0 0,1 1 0 0 0,0 0 0 0 0,0 1 0 0 0,0-1 0 0 0,-4 11 0 0 0,-14 22 112 0 0,9-19-36 0 0,2 1-1 0 0,-15 32 1 0 0,-1 3 35 0 0,21-43-69 0 0,1 0-1 0 0,-8 27 1 0 0,-4 9 87 0 0,16-46-150 0 0,1 0 0 0 0,-1 0 0 0 0,1 0 0 0 0,0 0 0 0 0,0 0 0 0 0,0 6 0 0 0,-4 18 157 0 0,5-26-109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6.7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87 8 3999 0 0,'-9'-5'306'0'0,"8"5"-302"0"0,1-1 1 0 0,-1 1 0 0 0,0 0 0 0 0,1-1-1 0 0,-1 1 1 0 0,0 0 0 0 0,1 0-1 0 0,-1 0 1 0 0,0-1 0 0 0,0 1-1 0 0,1 0 1 0 0,-1 0 0 0 0,0 0-1 0 0,1 0 1 0 0,-1 0 0 0 0,0 0-1 0 0,0 1 1 0 0,1-1 0 0 0,-1 0 0 0 0,0 0-1 0 0,1 0 1 0 0,-1 1 0 0 0,-1-1-1 0 0,0 2 2 0 0,-42 3 192 0 0,42-5-84 0 0,0 3 50 0 0,1-3-156 0 0,1 0 1 0 0,-1 1 0 0 0,1-1 0 0 0,0 0 0 0 0,-1 0 0 0 0,1 0-1 0 0,0 0 1 0 0,-1 1 0 0 0,1-1 0 0 0,0 0 0 0 0,0 0 0 0 0,-1 1-1 0 0,1-1 1 0 0,0 0 0 0 0,0 0 0 0 0,-1 1 0 0 0,1-1-1 0 0,0 0 1 0 0,0 1 0 0 0,0-1 0 0 0,-1 1 0 0 0,0 2 8 0 0,1 1 1 0 0,-1-1-1 0 0,0 1 1 0 0,1-1-1 0 0,0 1 1 0 0,0-1-1 0 0,0 1 1 0 0,0-1-1 0 0,1 1 1 0 0,0-1-1 0 0,-1 0 1 0 0,1 1-1 0 0,0-1 0 0 0,0 0 1 0 0,2 4-1 0 0,1 1 12 0 0,0-1 0 0 0,0 1 0 0 0,1-1-1 0 0,-1 0 1 0 0,7 7 0 0 0,-9-12 52 0 0,2 2-5 0 0,69 93 222 0 0,-62-81-226 0 0,0 1 0 0 0,-2 0 0 0 0,0 0 0 0 0,9 28-1 0 0,-15-33-8 0 0,5 15 88 0 0,-8-25-131 0 0,1 0 0 0 0,-1 0 0 0 0,0 0 1 0 0,0 0-1 0 0,0 0 0 0 0,0 0 0 0 0,0 0 0 0 0,0 4 1 0 0,-1 0 5 0 0,1-4-18 0 0,0-1-1 0 0,0 1 1 0 0,0-1 0 0 0,-1 0 0 0 0,1 1-1 0 0,0-1 1 0 0,-1 1 0 0 0,1-1 0 0 0,-1 0 0 0 0,1 0-1 0 0,-1 1 1 0 0,0 0 0 0 0,0 0 61 0 0,-13-1 11 0 0,9-2-58 0 0,-16 2 106 0 0,16-1-109 0 0,1 0 0 0 0,0 0 0 0 0,0 0 0 0 0,0-1 0 0 0,-1 1 0 0 0,1-1 0 0 0,0 0 0 0 0,-6-3 0 0 0,-2 0 124 0 0,10 4-79 0 0,0-3-10 0 0,-2 1-45 0 0,-13-19 72 0 0,12 14-45 0 0,0 0-1 0 0,1-1 0 0 0,0 1 0 0 0,0-1 0 0 0,1 0 1 0 0,0 0-1 0 0,1-1 0 0 0,-1 1 0 0 0,-1-16 0 0 0,3 3 56 0 0,3 4-38 0 0,6-16 27 0 0,-2 12 38 0 0,-3 17-97 0 0,1 0 0 0 0,3-10 7 0 0,-5 11-19 0 0,-1-1 1 0 0,1 1-1 0 0,-1 0 0 0 0,1 1 0 0 0,0-1 1 0 0,0 0-1 0 0,0 0 0 0 0,1 1 0 0 0,-1 0 1 0 0,1-1-1 0 0,-1 1 0 0 0,1 0 1 0 0,0 0-1 0 0,0 0 0 0 0,3-1 0 0 0,57-30 138 0 0,-48 25-98 0 0,32-14 110 0 0,-35 19-104 0 0,14-4 90 0 0,-16 7-92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7.1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2 3999 0 0,'1'-1'153'0'0,"-1"1"-147"0"0,0 0 0 0 0,0 0-1 0 0,0 0 1 0 0,0 0 0 0 0,0 0 0 0 0,1 0-1 0 0,-1 0 1 0 0,0 0 0 0 0,0-1 0 0 0,0 1 0 0 0,0 0-1 0 0,0 0 1 0 0,0 0 0 0 0,0 0 0 0 0,0 1-1 0 0,0-1 1 0 0,0 0 0 0 0,0 0 0 0 0,0 0-1 0 0,0 0 1 0 0,1 0 0 0 0,-1 0 0 0 0,0 0-1 0 0,0 0 1 0 0,0 0 0 0 0,0 0 0 0 0,0 0-1 0 0,0 0 1 0 0,0 0 0 0 0,0 0 0 0 0,0 0-1 0 0,0 0 1 0 0,0 0 0 0 0,0 0 0 0 0,0 0-1 0 0,0 0 1 0 0,0 0 0 0 0,0 0 0 0 0,0 1 0 0 0,0-1-1 0 0,0 0 1 0 0,0 0 0 0 0,1 0 0 0 0,-1 0-1 0 0,0 0 1 0 0,0 0 0 0 0,0 0 0 0 0,0 0-1 0 0,0 0 1 0 0,0 0 0 0 0,0 0 0 0 0,0 0-1 0 0,-1 1 1 0 0,1-1 0 0 0,0 0 0 0 0,0 0-1 0 0,0 0 1 0 0,0 0 0 0 0,0 0 0 0 0,0 0-1 0 0,-7 88 382 0 0,3-54-221 0 0,2-22-84 0 0,1 0 1 0 0,0 0 0 0 0,2 23-1 0 0,0-10 331 0 0,-7-3-221 0 0,5-21-128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7.9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0 4319 0 0,'0'0'968'0'0,"2"1"-872"0"0,6 5 3 0 0,-6-5 12 0 0,-1 6 62 0 0,2-2-149 0 0,2 17 128 0 0,-4-14-129 0 0,0-1-1 0 0,-1 1 1 0 0,1 0-1 0 0,-2-1 1 0 0,-1 15-1 0 0,-12 39 253 0 0,4-22-136 0 0,10-37-64 0 0,-5 26 118 0 0,5-26-129 0 0,0 1 0 0 0,-2 7 0 0 0,2-8 326 0 0,1 1-305 0 0,2 11-16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8.3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7 3079 0 0,'0'-1'227'0'0,"-1"-4"-166"0"0,1 4 279 0 0,0 4-311 0 0,0-1 0 0 0,0 0-1 0 0,1 0 1 0 0,-1 0-1 0 0,1 0 1 0 0,0 0-1 0 0,0 0 1 0 0,1 3-1 0 0,2 4 33 0 0,1 11 57 0 0,-2 0 0 0 0,1 1 1 0 0,-2 0-1 0 0,-1 0 0 0 0,-1 22 0 0 0,0-31-77 0 0,0-10 23 0 0,-1 2 0 0 0,3 37 219 0 0,-2-39 394 0 0,1-3-597 0 0,2-5-64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8.6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96 3079 0 0,'0'0'368'0'0,"2"-1"-288"0"0,13-6 7 0 0,-11 4-31 0 0,0 1 1 0 0,0 0-1 0 0,1 0 0 0 0,8-3 0 0 0,18-6 121 0 0,-25 8-139 0 0,0 0 0 0 0,1 1 0 0 0,13-3-1 0 0,62-6 188 0 0,21-3 22 0 0,35-8 121 0 0,-110 20-235 0 0,-19 4-84 0 0,-3 0-7 0 0,-4-2 22 0 0,1 0 0 0 0,7 1 0 0 0,-8 0 0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9.0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273 0 3367 0 0,'0'0'258'0'0,"-1"3"-166"0"0,-1 8-22 0 0,-2 0 0 0 0,0 0 1 0 0,0 0-1 0 0,-1 0 0 0 0,0 0 1 0 0,-1-1-1 0 0,-9 13 0 0 0,9-13-6 0 0,0-1 0 0 0,1 1-1 0 0,-4 14 1 0 0,-4 5 49 0 0,-1 4 0 0 0,6-14-28 0 0,-15 25 0 0 0,-21 27 96 0 0,28-47-83 0 0,8-11-29 0 0,-15 17-1 0 0,19-26-42 0 0,1 1 0 0 0,-1 1 0 0 0,1-1 0 0 0,-3 7 0 0 0,-10 17 105 0 0,13-26-109 0 0,-5 13 90 0 0,7-14 48 0 0,-3 8 218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1.4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39 5407 0 0,'0'0'576'0'0,"10"-3"-576"0"0,0-1 0 0 0,1 3 200 0 0,3 2-120 0 0,-3-2 0 0 0,1-3 8 0 0,6-4 0 0 0,-3 1 0 0 0,-3 4 0 0 0,1-5-88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9.4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97 0 3999 0 0,'0'0'306'0'0,"-1"2"-186"0"0,-8 6-55 0 0,0 2 0 0 0,1-1 0 0 0,0 1 0 0 0,1 0 0 0 0,0 0 1 0 0,0 1-1 0 0,1 0 0 0 0,1 0 0 0 0,0 1 0 0 0,1-1 0 0 0,0 1 0 0 0,-4 19 0 0 0,4-8 51 0 0,0 27-1 0 0,4-41-73 0 0,0-1 1 0 0,0 1-1 0 0,1 0 1 0 0,1-1-1 0 0,0 1 1 0 0,3 11-1 0 0,-3-17-20 0 0,-1 0-1 0 0,1 0 0 0 0,0 1 0 0 0,0-1 0 0 0,1 0 0 0 0,3 4 0 0 0,-1-2 23 0 0,-4-3 20 0 0,3-2 0 0 0,2 1-16 0 0,0-1 0 0 0,0 0 0 0 0,0 0 0 0 0,0 0 0 0 0,12-3 0 0 0,-4-3 33 0 0,-1 1 0 0 0,0-2 0 0 0,0 1-1 0 0,-1-2 1 0 0,0 0 0 0 0,12-10 0 0 0,-18 13-46 0 0,0 0 0 0 0,-1 0 1 0 0,1-1-1 0 0,-1 0 0 0 0,0 0 1 0 0,5-9-1 0 0,-8 13-16 0 0,-1 0 0 0 0,0-1 0 0 0,0 1 0 0 0,0 0 0 0 0,0 0 0 0 0,0-1 0 0 0,-1 1 0 0 0,1 0 0 0 0,-1-1 0 0 0,1 1 0 0 0,-1-1 0 0 0,0 1 0 0 0,0-1 0 0 0,0 1 0 0 0,0 0 0 0 0,0-1 0 0 0,-1 1 0 0 0,1-1 0 0 0,-1 1 0 0 0,0 0 0 0 0,1-1 0 0 0,-1 1 0 0 0,0 0 0 0 0,-2-4 0 0 0,2 5-4 0 0,0-1 0 0 0,0 1 0 0 0,-1-1-1 0 0,1 1 1 0 0,0 0 0 0 0,0-1 0 0 0,-1 1-1 0 0,1 0 1 0 0,-1 0 0 0 0,1 0-1 0 0,-1 0 1 0 0,0 0 0 0 0,1 0 0 0 0,-1 0-1 0 0,0 1 1 0 0,1-1 0 0 0,-1 1 0 0 0,0-1-1 0 0,0 1 1 0 0,0 0 0 0 0,1-1 0 0 0,-1 1-1 0 0,-2 0 1 0 0,-2 1 23 0 0,1 0 0 0 0,0 0 0 0 0,0 1 1 0 0,0-1-1 0 0,0 1 0 0 0,0 0 0 0 0,-6 3 0 0 0,7-2-14 0 0,-1 0 0 0 0,1 0-1 0 0,1 1 1 0 0,-1-1 0 0 0,0 1 0 0 0,1-1 0 0 0,0 1-1 0 0,0 0 1 0 0,0 1 0 0 0,0-1 0 0 0,0 0 0 0 0,-3 10-1 0 0,5-11-7 0 0,0 0 0 0 0,0 0-1 0 0,0 0 1 0 0,0 0 0 0 0,0 0-1 0 0,1 0 1 0 0,-1 0-1 0 0,1 0 1 0 0,0 0 0 0 0,0 3-1 0 0,0 2 5 0 0,0 1 60 0 0,-1 5 57 0 0,0-10-115 0 0,1-1-1 0 0,0 0 1 0 0,0 0 0 0 0,0 0-1 0 0,0 0 1 0 0,2 6-1 0 0,-2-4 68 0 0,1 0-81 0 0,10 8 58 0 0,0-1-117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09.7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0 5783 0 0,'9'33'781'0'0,"-7"-27"-725"0"0,0 0 0 0 0,-1 0 0 0 0,1 0 0 0 0,-1 0 1 0 0,0 1-1 0 0,-1-1 0 0 0,0 0 0 0 0,0 1 0 0 0,0-1 0 0 0,-2 7 0 0 0,-3 15 104 0 0,-1 2 10 0 0,0 11-87 0 0,2-18 202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0.1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3679 0 0,'0'0'392'0'0,"1"2"-322"0"0,38 197 1306 0 0,-36-163-1195 0 0,-3-34 384 0 0,2 0-478 0 0,5 9-70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0.4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4663 0 0,'0'0'360'0'0,"0"3"-237"0"0,1 33-47 0 0,1 24 445 0 0,-3-38-310 0 0,4 41 0 0 0,-2-57-172 0 0,-1 0-1 0 0,2 0 1 0 0,-1 0 0 0 0,1 0 0 0 0,-1 0 0 0 0,4 5 0 0 0,-4-9 174 0 0,0-3-136 0 0,5-5-61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0.7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81 4663 0 0,'0'0'560'0'0,"3"-1"-488"0"0,8-7 15 0 0,-2 2 6 0 0,0 0 0 0 0,0 0 0 0 0,1 1-1 0 0,14-6 1 0 0,1 2 31 0 0,1 2 1 0 0,0 0-1 0 0,32-3 0 0 0,67 6 147 0 0,-51 3-131 0 0,-51 2-81 0 0,-1 3-49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1.1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250 0 4663 0 0,'0'0'360'0'0,"-2"2"-225"0"0,-4 9-46 0 0,0-1 0 0 0,0 1 0 0 0,-4 13 0 0 0,-4 8 172 0 0,-2 3-24 0 0,12-23-137 0 0,-2 0 0 0 0,-11 19-1 0 0,-35 57 249 0 0,26-42-248 0 0,-36 55 132 0 0,49-82-81 0 0,12-17-86 0 0,0 0-1 0 0,-4 9 2 0 0,4-8 76 0 0,1-1-70 0 0,-1 6 0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1.4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25 3999 0 0,'2'0'306'0'0,"111"-22"268"0"0,-87 19-367 0 0,-24 3-111 0 0,0 0-7 0 0,-1 0-58 0 0,-1 0 0 0 0,1 0-1 0 0,-1 0 1 0 0,1 0-1 0 0,-1 0 1 0 0,1 1-1 0 0,0-1 1 0 0,-1 0 0 0 0,1 0-1 0 0,-1 0 1 0 0,1 0-1 0 0,-1 1 1 0 0,1-1-1 0 0,-1 0 1 0 0,1 1 0 0 0,-1-1-1 0 0,1 1 1 0 0,0-1-18 0 0,-1 1 0 0 0,0 0 1 0 0,0-1-1 0 0,1 1 0 0 0,-1 0 0 0 0,0-1 1 0 0,0 1-1 0 0,0 0 0 0 0,0-1 1 0 0,0 1-1 0 0,0 0 0 0 0,0-1 0 0 0,0 1 1 0 0,0 0-1 0 0,0 0 0 0 0,0-1 1 0 0,0 1-1 0 0,0 0 0 0 0,-1-1 1 0 0,1 1-1 0 0,0 0 0 0 0,-1 0 0 0 0,-3 8 32 0 0,-1 0 0 0 0,0-1 0 0 0,-1 1 0 0 0,0-1 0 0 0,0-1 0 0 0,0 1 0 0 0,-1-1 0 0 0,-9 8 0 0 0,-19 20 262 0 0,19-11-163 0 0,14-22-80 0 0,1 1 0 0 0,-2 4 7 0 0,1 0-1 0 0,-1 0 0 0 0,1 0 0 0 0,-1 11 0 0 0,3-18-63 0 0,-1 1 1 0 0,2-1-1 0 0,-1 0 0 0 0,0 1 0 0 0,0-1 0 0 0,0 1 1 0 0,0-1-1 0 0,0 1 0 0 0,0-1 0 0 0,0 0 1 0 0,0 1-1 0 0,1-1 0 0 0,-1 1 0 0 0,0-1 0 0 0,0 0 1 0 0,1 1-1 0 0,-1-1 0 0 0,0 0 0 0 0,0 1 1 0 0,1-1-1 0 0,-1 0 0 0 0,0 1 0 0 0,1-1 0 0 0,-1 0 1 0 0,1 0-1 0 0,-1 1 0 0 0,0-1 0 0 0,1 0 1 0 0,-1 0-1 0 0,1 0 0 0 0,-1 0 0 0 0,0 1 1 0 0,1-1-1 0 0,0 0 0 0 0,19 2 217 0 0,-12-2-148 0 0,2 0-7 0 0,0 0-1 0 0,0-1 1 0 0,0 0-1 0 0,14-4 1 0 0,9-1 108 0 0,17-5 191 0 0,-26 2-122 0 0,-13 4-236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1.8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 3679 0 0,'2'0'284'0'0,"2"0"-265"0"0,-1 0-1 0 0,1 0 1 0 0,-1 0-1 0 0,1-1 1 0 0,0 1-1 0 0,4-2 1 0 0,-4 1-4 0 0,1 0 0 0 0,-1 0 0 0 0,1 0 0 0 0,-1 1 0 0 0,8 0 0 0 0,3 1 58 0 0,-10-1-37 0 0,1 1 1 0 0,0 0 0 0 0,0 0 0 0 0,10 3-1 0 0,9 5 105 0 0,35 8 0 0 0,-50-14-90 0 0,-1 0 0 0 0,0 1 1 0 0,0 0-1 0 0,0 1 0 0 0,-1 0 1 0 0,15 11-1 0 0,-11-8 11 0 0,-4-2-22 0 0,-1-1-1 0 0,0 2 1 0 0,0-1-1 0 0,-1 1 1 0 0,1 0 0 0 0,-2 0-1 0 0,1 0 1 0 0,-1 1-1 0 0,5 10 1 0 0,-2-3 47 0 0,-2 1 1 0 0,0 0-1 0 0,0 0 1 0 0,3 19-1 0 0,-9-29-52 0 0,1 0-1 0 0,-1 1 1 0 0,0-1 0 0 0,0 0-1 0 0,-1 1 1 0 0,-2 10-1 0 0,0 2 44 0 0,-1-3 25 0 0,0 0 0 0 0,-1-1 0 0 0,-1 1 0 0 0,0-1 0 0 0,-1-1 0 0 0,-14 22-1 0 0,-8 29 234 0 0,15-27-120 0 0,7-19-64 0 0,5-11-56 0 0,2-7 0 0 0,-1 2-16 0 0,-3 9-64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3.0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4663 0 0,'0'0'1074'0'0,"0"2"-986"0"0,0 5-18 0 0,0 0 1 0 0,1 0-1 0 0,-1-1 1 0 0,4 12-1 0 0,-2-9 12 0 0,0 1 0 0 0,1 15 0 0 0,-8 113 478 0 0,5-132-513 0 0,1-1 0 0 0,-1 1-1 0 0,1 0 1 0 0,1-1 0 0 0,3 10-1 0 0,-2-6 30 0 0,-2-8 107 0 0,0 1-124 0 0,5 16 42 0 0,-5-16-32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3.4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71 3999 0 0,'0'0'488'0'0,"2"-2"-424"0"0,2-2-28 0 0,0 1-1 0 0,1 0 0 0 0,-1-1 0 0 0,1 1 0 0 0,0 1 0 0 0,0-1 0 0 0,0 1 0 0 0,7-2 0 0 0,47-12 310 0 0,-29 9-198 0 0,-6 2-27 0 0,1 0 0 0 0,0 1-1 0 0,1 2 1 0 0,-1 1-1 0 0,40 3 1 0 0,-44-1-79 0 0,-12-1 7 0 0,0 1 1 0 0,-1 0-1 0 0,11 2 0 0 0,15 2 134 0 0,-15-6-172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44.5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67 1 3999 0 0,'0'0'306'0'0,"-5"6"-188"0"0,3-3-118 0 0,-9 8 11 0 0,7-6 17 0 0,1 1-1 0 0,0 0 0 0 0,1 0 1 0 0,-1 0-1 0 0,1 0 1 0 0,-1 7-1 0 0,-9 42 188 0 0,10-44-195 0 0,-5 28 83 0 0,3 0-1 0 0,1 78 1 0 0,20 78 227 0 0,-15-176-258 0 0,0 2 2 0 0,2-1 0 0 0,0 1-1 0 0,11 31 1 0 0,-12-43 20 0 0,1 1-70 0 0,2-1 45 0 0,-5-7 96 0 0,1-1-88 0 0,10 0-45 0 0,2-1 48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18.7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23 403 2039 0 0,'0'0'312'0'0,"-2"1"-258"0"0,0 0-52 0 0,1-1 9 0 0,-1 1 0 0 0,0 0 1 0 0,1 0-1 0 0,-1-1 1 0 0,1 1-1 0 0,0 0 0 0 0,-1 0 1 0 0,1 0-1 0 0,0 0 1 0 0,-4 4 1693 0 0,6-5-1688 0 0,0 1-1 0 0,0-1 1 0 0,0 0 0 0 0,0 0-1 0 0,0 0 1 0 0,0-1-1 0 0,0 1 1 0 0,0 0 0 0 0,0 0-1 0 0,0 0 1 0 0,0-1-1 0 0,0 1 1 0 0,0 0 0 0 0,0-1-1 0 0,1 0 1 0 0,19-10 281 0 0,-12 6-142 0 0,-1 2-103 0 0,40-17 307 0 0,-46 19-288 0 0,0 1 0 0 0,36-10 148 0 0,-15 3-80 0 0,-21 6-124 0 0,0 0 0 0 0,1 0 0 0 0,-1 0 0 0 0,0 0 0 0 0,0-1 0 0 0,1 1 0 0 0,1-2 0 0 0,-3 2-10 0 0,-1 1-1 0 0,1 0 1 0 0,0-1-1 0 0,-1 1 1 0 0,1 0-1 0 0,0 0 1 0 0,0 0-1 0 0,-1-1 1 0 0,1 1-1 0 0,0 0 1 0 0,0 0-1 0 0,-1 0 1 0 0,1 1-1 0 0,0-1 0 0 0,0 0 1 0 0,0 0-1 0 0,-1 0 1 0 0,2 1-1 0 0,1-1 9 0 0,43-6 220 0 0,66-1 278 0 0,-56-1-192 0 0,-51 8-296 0 0,8 0 96 0 0,1 0 0 0 0,21-4 0 0 0,-12 1 49 0 0,-13 2-102 0 0,0-1-1 0 0,13-4 0 0 0,-14 3 10 0 0,0 0 0 0 0,0-1 0 0 0,16-9 0 0 0,-25 13-72 0 0,1 0-1 0 0,0 0 1 0 0,-1 0 0 0 0,1-1-1 0 0,0 1 1 0 0,-1 0-1 0 0,1 0 1 0 0,0 0-1 0 0,-1 0 1 0 0,1 0-1 0 0,0 0 1 0 0,-1 0 0 0 0,1 1-1 0 0,0-1 1 0 0,-1 0-1 0 0,1 0 1 0 0,0 0-1 0 0,0 1 1 0 0,2 0 8 0 0,0-1 6 0 0,-1 0-1 0 0,1 0 0 0 0,0 0 1 0 0,-1 0-1 0 0,1-1 0 0 0,0 1 1 0 0,-1-1-1 0 0,1 0 0 0 0,-1 1 0 0 0,1-1 1 0 0,2-2-1 0 0,0 1-1 0 0,-4 2 59 0 0,12-4 66 0 0,-3 1-7 0 0,0 0 0 0 0,0 0 0 0 0,17-1 0 0 0,-17 2-67 0 0,1-2 10 0 0,1 2 6 0 0,56-11 344 0 0,-68 13-425 0 0,1 0 0 0 0,-1 0 0 0 0,0 0 0 0 0,0 0 0 0 0,1 0 0 0 0,-1 0 0 0 0,0 0 0 0 0,0 0 0 0 0,1 0 0 0 0,-1 0 0 0 0,0 0 0 0 0,1 0 0 0 0,-1 0 0 0 0,0 0 0 0 0,0 0 0 0 0,1 0 0 0 0,-1-1 0 0 0,0 1 0 0 0,0 0 0 0 0,1 0 0 0 0,-1 0 0 0 0,0 0 0 0 0,0 0 0 0 0,1-1 0 0 0,-1 1 0 0 0,0 0 0 0 0,0 0 0 0 0,0-1 0 0 0,1 1 0 0 0,-1 0 1 0 0,0 0-1 0 0,0-1 0 0 0,3-3 0 0 0,15-3 75 0 0,-3 2-16 0 0,-11 3-47 0 0,1 1 1 0 0,-1 0-1 0 0,0-1 1 0 0,0 2-1 0 0,1-1 0 0 0,-1 0 1 0 0,9 1-1 0 0,-12 0-6 0 0,1 0-1 0 0,-1 0 0 0 0,1-1 1 0 0,0 1-1 0 0,-1 0 0 0 0,1-1 1 0 0,-1 1-1 0 0,1-1 1 0 0,-1 1-1 0 0,1-1 0 0 0,2-2 1 0 0,12-3 63 0 0,21 2 15 0 0,-18 3 18 0 0,31-7 0 0 0,-47 8-93 0 0,0-1 0 0 0,0 1 0 0 0,0-1 0 0 0,0 0 0 0 0,0 0 1 0 0,0 0-1 0 0,0-1 0 0 0,0 1 0 0 0,-1-1 0 0 0,6-3 0 0 0,-4 4 53 0 0,1 0-42 0 0,1 1-1 0 0,-1-1 0 0 0,0 0 1 0 0,1-1-1 0 0,7-2 0 0 0,-11 3-11 0 0,-1 0 0 0 0,1 1 0 0 0,0 0 0 0 0,0-1 0 0 0,-1 1 0 0 0,1 0-1 0 0,0 0 1 0 0,0 0 0 0 0,2 0 0 0 0,8 0 25 0 0,23-8 119 0 0,-2 1-63 0 0,3-1 138 0 0,-28 6-211 0 0,26-7 110 0 0,-30 8-111 0 0,39-8 202 0 0,-33 6-197 0 0,1-1 38 0 0,5-2 11 0 0,-15 6-66 0 0,0 0 0 0 0,0 0 0 0 0,0 0 0 0 0,0 0 0 0 0,0 0 0 0 0,0-1 0 0 0,0 1 0 0 0,0 0 0 0 0,0 0 0 0 0,0-1 0 0 0,0 1 0 0 0,0 0 0 0 0,0-1 0 0 0,0 1 0 0 0,-1-1 0 0 0,2 0 0 0 0,3 0 43 0 0,7-1-24 0 0,51-10 252 0 0,-50 8-241 0 0,-9 3 8 0 0,0-1 0 0 0,0 1 0 0 0,0 0 0 0 0,0 0 0 0 0,0 1 0 0 0,0-1 0 0 0,7 1 0 0 0,-5 0-18 0 0,-4 0 34 0 0,-2 0-4 0 0,-1 1-34 0 0,-2 0 32 0 0,-7 2 11 0 0,-2 2-10 0 0,-13 2-5 0 0,1-2-24 0 0,-25 10 39 0 0,41-12-47 0 0,6-2-12 0 0,-1 0-1 0 0,1-1 1 0 0,0 1 0 0 0,0 0 0 0 0,-1-1-1 0 0,1 1 1 0 0,0-1 0 0 0,-1 0 0 0 0,-2 0-1 0 0,-60 12 114 0 0,61-12-106 0 0,-18 6-14 0 0,4 0 9 0 0,10-3 3 0 0,1 0-1 0 0,-1 0 1 0 0,0-1 0 0 0,0-1 0 0 0,0 1-1 0 0,-14-1 1 0 0,20-1-6 0 0,0 0 0 0 0,0 0 1 0 0,0 0-1 0 0,-1 0 0 0 0,1 0 0 0 0,0 0 1 0 0,0 0-1 0 0,0 1 0 0 0,0-1 0 0 0,0 1 0 0 0,0-1 1 0 0,-2 2-1 0 0,-8 1-6 0 0,6-3 2 0 0,1 0 0 0 0,0 1 0 0 0,0-1 0 0 0,0 1 0 0 0,1 0 0 0 0,-1 1 0 0 0,-5 1 0 0 0,-11 0 0 0 0,14-3 0 0 0,-6 3 0 0 0,-3 3 16 0 0,0-1 0 0 0,0-1 0 0 0,-26 3 0 0 0,39-6-16 0 0,-1-1 0 0 0,0 1 0 0 0,1 1 0 0 0,-1-1-1 0 0,-4 3 1 0 0,-16 5 12 0 0,17-7 3 0 0,-1 0-1 0 0,1 0 1 0 0,-10 5-1 0 0,12-4-15 0 0,-1-1 1 0 0,1 1-1 0 0,-1-2 0 0 0,0 1 0 0 0,-12 2 0 0 0,15-4 1 0 0,1 0 0 0 0,-1 1 0 0 0,1-1 0 0 0,-1 1 0 0 0,1 0 0 0 0,-1 0 0 0 0,1 0 0 0 0,0 0 0 0 0,-1 0 0 0 0,1 0 0 0 0,-3 3 0 0 0,-5 2 0 0 0,9-5 0 0 0,-1 0 0 0 0,1 0 0 0 0,-1 0 0 0 0,1 0 0 0 0,-1 0 0 0 0,0-1 0 0 0,1 1 0 0 0,-1 0 0 0 0,0-1 0 0 0,1 0 0 0 0,-1 1 0 0 0,-2-1 0 0 0,2 0 0 0 0,1 1 0 0 0,-1-1 0 0 0,0 0 0 0 0,0 1 0 0 0,0-1 0 0 0,1 1 0 0 0,-1 0 0 0 0,0-1 0 0 0,1 1 0 0 0,-3 2 0 0 0,2-2 0 0 0,0 0 0 0 0,0 0 0 0 0,1-1 0 0 0,-1 1 0 0 0,0 0 0 0 0,0-1 0 0 0,0 1 0 0 0,0-1 0 0 0,0 1 0 0 0,0-1 0 0 0,-2 0 0 0 0,-6 3 0 0 0,8-1 0 0 0,-1 0 0 0 0,0-1 0 0 0,0 1 0 0 0,1-1 0 0 0,-1 0 0 0 0,0 1 0 0 0,-5 0 0 0 0,-15 4 0 0 0,-19 8 0 0 0,24-10 0 0 0,13-3 0 0 0,1 0 0 0 0,0 0 0 0 0,1 1 0 0 0,-1 0 0 0 0,-5 2 0 0 0,5-2 0 0 0,0 0 0 0 0,0 0 0 0 0,0 0 0 0 0,-7 1 0 0 0,-8 4 0 0 0,-29 1-64 0 0,-4 5 64 0 0,42-12 3 0 0,8-2-8 0 0,0 1 0 0 0,0 0-1 0 0,0-1 1 0 0,0 1 0 0 0,0 0 0 0 0,0 0 0 0 0,0 1 0 0 0,1-1 0 0 0,-1 0 0 0 0,0 1 0 0 0,0-1-1 0 0,-3 2 1 0 0,-5 1 5 0 0,8-2 0 0 0,0 0 0 0 0,0 0 0 0 0,-1-1 0 0 0,1 1 0 0 0,0-1 0 0 0,0 1 0 0 0,0-1 0 0 0,-1 0 0 0 0,-3 0 0 0 0,0-2-3 0 0,4 2 1 0 0,1-1-1 0 0,-1 1 0 0 0,0 0 0 0 0,1 0 0 0 0,-1 0 0 0 0,1 0 0 0 0,-1 0 0 0 0,0 0 0 0 0,1 0 0 0 0,-1 0 0 0 0,1 1 0 0 0,-1-1 0 0 0,0 0 0 0 0,1 1 0 0 0,-1 0 0 0 0,-2 1 0 0 0,-38 9-8 0 0,29-7 11 0 0,9-3 0 0 0,-1 1 0 0 0,1-1 0 0 0,0 0 0 0 0,-1 0 0 0 0,-5-1 0 0 0,0 2 0 0 0,9-2 0 0 0,-1 0 0 0 0,1 0 0 0 0,0 0 0 0 0,0 0 0 0 0,0 1 0 0 0,0-1 0 0 0,0 0 0 0 0,0 1 0 0 0,0-1 0 0 0,0 1 0 0 0,0-1 0 0 0,0 1 0 0 0,0-1 0 0 0,-1 2 0 0 0,-15 3 0 0 0,11-5-12 0 0,-17 9-50 0 0,20-7 48 0 0,0 0 3 0 0,-15 0-71 0 0,8 1 71 0 0,0 2 11 0 0,0 0 0 0 0,0 1 0 0 0,-1 0-8 0 0,9-6-12 0 0,-1-1-5 0 0,-11 5 4 0 0,12-3-22 0 0,-4 0 22 0 0,3 0-22 0 0,-4 3 32 0 0,-1-1-1 0 0,-3 0-36 0 0,2 1 36 0 0,2 2 0 0 0,6-5-46 0 0,3-2-72 0 0,9-3 77 0 0,0 1 32 0 0,20-6-33 0 0,-4 4 54 0 0,-12 2 0 0 0,6-1 0 0 0,7-2 0 0 0,-17 3 0 0 0,30-3 0 0 0,98-15-64 0 0,-127 20 52 0 0,0-1 0 0 0,19-6 0 0 0,1 2-16 0 0,-8 2 28 0 0,-19 3 0 0 0,4-1-14 0 0,0-1 1 0 0,0 1 0 0 0,15-8 0 0 0,-10 4-3 0 0,-1 1-1 0 0,0-2 1 0 0,19-11-1 0 0,-11 5 8 0 0,0 2 9 0 0,-12 10 0 0 0,-8 1 0 0 0,1 0 0 0 0,0 0 0 0 0,-1 0 0 0 0,1 0 0 0 0,0 0 0 0 0,0-1 0 0 0,-1 1 0 0 0,1-1 0 0 0,-1 1 0 0 0,1-1 0 0 0,0 0 0 0 0,-1 1 0 0 0,1-1 0 0 0,1-1 0 0 0,0-1 0 0 0,-2 2 0 0 0,1 0 0 0 0,-1 0 0 0 0,0 0 0 0 0,0 0 0 0 0,0 1 0 0 0,0-1 0 0 0,1 0 0 0 0,-1 1 0 0 0,0-1 0 0 0,1 1 0 0 0,-1-1 0 0 0,0 1 0 0 0,3 0 0 0 0,10-4 0 0 0,0 1 0 0 0,9-1 0 0 0,-18 2 0 0 0,10-4 0 0 0,7 0 0 0 0,-18 5 0 0 0,0 0 0 0 0,0 0 0 0 0,0 0 0 0 0,0-1 0 0 0,4-1 0 0 0,-6 2-3 0 0,-1 0 0 0 0,1 0 0 0 0,0 0 0 0 0,0 0 0 0 0,-1 0 0 0 0,1 0 0 0 0,0 1-1 0 0,0-1 1 0 0,0 1 0 0 0,0-1 0 0 0,0 1 0 0 0,0 0 0 0 0,0 0 0 0 0,0 0 0 0 0,3 0 0 0 0,5 0-12 0 0,21-5 15 0 0,0 0 12 0 0,-23 4-10 0 0,1 0-1 0 0,-1-1 1 0 0,0 0-1 0 0,15-6 1 0 0,6-2-30 0 0,48-16-25 0 0,-26 11 42 0 0,-49 13 11 0 0,0 1 0 0 0,0 0 0 0 0,1 0 0 0 0,-1 0 0 0 0,0 0 0 0 0,0 1 0 0 0,1-1 0 0 0,-1 0 0 0 0,0 1 0 0 0,5-1 0 0 0,2 1 0 0 0,22-9 0 0 0,-23 6 0 0 0,0 0 0 0 0,0 0 0 0 0,0-1 0 0 0,0 0 0 0 0,-1 0 0 0 0,11-8 0 0 0,-16 10 0 0 0,0 1 0 0 0,0 0 0 0 0,-1-1 0 0 0,1 1 0 0 0,0 0 0 0 0,0 0 0 0 0,0 0 0 0 0,0 0 0 0 0,0 1 0 0 0,0-1 0 0 0,0 0 0 0 0,0 1 0 0 0,1 0 0 0 0,2-1 0 0 0,24-3 0 0 0,-4-3 0 0 0,11-3 0 0 0,-10 2 0 0 0,-20 5 0 0 0,-4 2 0 0 0,0 0 0 0 0,0 0 0 0 0,1 0 0 0 0,-1 1 0 0 0,0-1 0 0 0,0 1 0 0 0,1-1 0 0 0,-1 1 0 0 0,0 0 0 0 0,3 0 0 0 0,2 0-3 0 0,-3 0-6 0 0,0 0-1 0 0,-1-1 0 0 0,1 0 0 0 0,0 1 0 0 0,0-1 0 0 0,3-2 0 0 0,1 1 10 0 0,21-4 0 0 0,-5 2 0 0 0,12-2 0 0 0,-23 1 0 0 0,-10 4 0 0 0,0 0 0 0 0,0-1 0 0 0,0 1 0 0 0,0 0 0 0 0,0 1 0 0 0,0-1 0 0 0,0 0 0 0 0,0 1 0 0 0,0 0 0 0 0,6 0 0 0 0,17-3 0 0 0,-13 3 0 0 0,0-4 0 0 0,18-2 0 0 0,-8 6 0 0 0,-19-1 0 0 0,29-3 0 0 0,8 0 0 0 0,-28 3 0 0 0,-2-3 0 0 0,3 2 0 0 0,-2 0 0 0 0,-1-1 11 0 0,0 0 32 0 0,0 0-33 0 0,0-1-10 0 0,-2 2 0 0 0,-16 4 0 0 0,-4 3 0 0 0,1 3 0 0 0,-9 2 0 0 0,15-9 0 0 0,1 0 6 0 0,1 1 1 0 0,0-1-1 0 0,-1 0 0 0 0,1-1 0 0 0,-1 1 0 0 0,1 0 0 0 0,-1-1 0 0 0,1 1 0 0 0,-6-1 1 0 0,0 1-5 0 0,-4 1-2 0 0,-1 0 0 0 0,0 0 0 0 0,-19-1 0 0 0,30-1 0 0 0,1 0 0 0 0,-1 0 0 0 0,0-1 0 0 0,1 1 0 0 0,-1 0 0 0 0,1 1 0 0 0,-1-1 0 0 0,0 0 0 0 0,1 0 0 0 0,-1 1 0 0 0,1-1 0 0 0,-1 1 0 0 0,-2 0 0 0 0,-2 1 0 0 0,-8-1 0 0 0,8-1 0 0 0,0 1 0 0 0,0 0 0 0 0,-10 2 0 0 0,-48 8 0 0 0,39-9 0 0 0,21-2 0 0 0,0 0 0 0 0,1 0 0 0 0,-1 0 0 0 0,0 1 0 0 0,-4 0 0 0 0,-8 1 0 0 0,-4 2 0 0 0,9-1 18 0 0,1 1 1 0 0,-1-2-1 0 0,-19 4 0 0 0,20-5-2 0 0,-1 1 0 0 0,1 0 0 0 0,0 0-1 0 0,-14 7 1 0 0,6-1-16 0 0,1 0 0 0 0,-1-1 0 0 0,0-1 0 0 0,-37 8 0 0 0,25-4 0 0 0,25-7 0 0 0,0-1 0 0 0,-1-1 0 0 0,1 1 0 0 0,-7 1 0 0 0,-30 10 0 0 0,37-13 0 0 0,-1 1-9 0 0,0-1 0 0 0,0 1 0 0 0,0 1 1 0 0,0-1-1 0 0,-10 4 0 0 0,11-3 7 0 0,0 0-1 0 0,0-1 1 0 0,0 0 0 0 0,-10 1-1 0 0,9-2 4 0 0,1 1-1 0 0,0 0 0 0 0,-1 0 0 0 0,-9 4 0 0 0,2 0 0 0 0,-1-1 0 0 0,0 0 0 0 0,0 0 0 0 0,0-2 0 0 0,0 0 0 0 0,0 0 0 0 0,0-2 0 0 0,-1 1 0 0 0,-18-4 0 0 0,26 3 0 0 0,1 0 0 0 0,-1 1 0 0 0,0-1 0 0 0,1 1 0 0 0,-14 4 0 0 0,13-3 0 0 0,-1 0 0 0 0,0-1 0 0 0,-12 1 0 0 0,10-2 0 0 0,1 1 0 0 0,-1 0 0 0 0,1 0 0 0 0,-17 5 0 0 0,23-5 0 0 0,-90 24 0 0 0,66-17 5 0 0,-86 30 44 0 0,71-26-36 0 0,32-10-14 0 0,0 1 1 0 0,0 0-1 0 0,1 0 1 0 0,-11 5-1 0 0,18-6 1 0 0,0 0 0 0 0,0-1 0 0 0,-1 0 0 0 0,1 0 0 0 0,-1 0 0 0 0,1 0 0 0 0,-1 0 0 0 0,1 0 0 0 0,-1-1 0 0 0,0 1 0 0 0,1-1 0 0 0,-1 1 0 0 0,-4-1 0 0 0,-3 0 0 0 0,-26 10 0 0 0,29-8 0 0 0,1 1 0 0 0,-1-2 0 0 0,0 1 0 0 0,0-1 0 0 0,-12 1 0 0 0,12-3 0 0 0,5 1 0 0 0,0-1 0 0 0,0 1 0 0 0,1 0 0 0 0,-1 0 0 0 0,0 0 0 0 0,0 0 0 0 0,0 1 0 0 0,0-1 0 0 0,0 0 0 0 0,1 1 0 0 0,-1-1 0 0 0,0 1 0 0 0,0 0 0 0 0,-1 1 0 0 0,-3 0 0 0 0,4-1 0 0 0,-1-1 0 0 0,0 1 0 0 0,1-1 0 0 0,-1 1 0 0 0,0-1 0 0 0,1 0 0 0 0,-1 0 0 0 0,0 0 0 0 0,-3-1 0 0 0,3 1 0 0 0,-16 1 0 0 0,15 0 0 0 0,-13 2 0 0 0,-11-4 0 0 0,17 2 0 0 0,-1 1 0 0 0,11-2 0 0 0,0 1 0 0 0,0-1 0 0 0,0 0 0 0 0,-1 0 0 0 0,1 1 0 0 0,0-1 0 0 0,0 0 0 0 0,0 0 0 0 0,0 0 0 0 0,-1-1 0 0 0,1 1 0 0 0,0 0 0 0 0,-2-1 0 0 0,-11 3 0 0 0,-1 4 0 0 0,1 1 0 0 0,4-2 0 0 0,4 2-26 0 0,5-6-108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33.6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190 12 3079 0 0,'0'0'536'0'0,"-3"-3"-384"0"0,0-1-22 0 0,0 1-129 0 0,-8 1 268 0 0,5 2-237 0 0,1 0-1 0 0,0 0 0 0 0,0 1 0 0 0,0 0 0 0 0,0 0 0 0 0,0 0 0 0 0,0 0 0 0 0,0 1 0 0 0,0 0 1 0 0,1 0-1 0 0,-1 0 0 0 0,0 1 0 0 0,1-1 0 0 0,0 1 0 0 0,0 0 0 0 0,0 0 0 0 0,-7 7 0 0 0,5-3 19 0 0,-1 0 0 0 0,1 0 0 0 0,0 1 0 0 0,1 0-1 0 0,-1 0 1 0 0,2 1 0 0 0,-1-1 0 0 0,1 1-1 0 0,0 0 1 0 0,1 0 0 0 0,0 1 0 0 0,1-1 0 0 0,0 0-1 0 0,-1 14 1 0 0,2-19-20 0 0,1 0 1 0 0,-1 0-1 0 0,0 0 0 0 0,0 0 1 0 0,0 0-1 0 0,-2 4 0 0 0,3-6-19 0 0,-1 0 0 0 0,0 0-1 0 0,1 1 1 0 0,-1-1-1 0 0,1 0 1 0 0,-1 0-1 0 0,1 1 1 0 0,0-1 0 0 0,0 0-1 0 0,0 0 1 0 0,0 1-1 0 0,1-1 1 0 0,-1 0-1 0 0,1 0 1 0 0,-1 0 0 0 0,2 3-1 0 0,0 4 61 0 0,-1-4-40 0 0,0 1 0 0 0,0-1 1 0 0,1 1-1 0 0,0-1 0 0 0,0 0 0 0 0,0 1 0 0 0,0-1 0 0 0,1 0 0 0 0,0-1 0 0 0,5 8 0 0 0,7 8 78 0 0,-6-8-13 0 0,18 19-1 0 0,-24-27-67 0 0,1-1-1 0 0,0 0 1 0 0,0 0 0 0 0,0 0-1 0 0,0-1 1 0 0,0 0-1 0 0,0 1 1 0 0,1-1 0 0 0,6 2-1 0 0,-8-4-8 0 0,12 5 87 0 0,27 4 1 0 0,-37-9-95 0 0,1 1 0 0 0,-1-1 0 0 0,1-1 1 0 0,-1 1-1 0 0,1-1 0 0 0,-1 1 0 0 0,1-2 1 0 0,6-1-1 0 0,28-9 65 0 0,-25 8-14 0 0,-1-1 0 0 0,1 0 0 0 0,-1-1 0 0 0,0 0 1 0 0,23-14-1 0 0,-29 15-21 0 0,0-1 1 0 0,-1 1-1 0 0,0-1 0 0 0,0-1 1 0 0,0 1-1 0 0,-1-1 1 0 0,0 0-1 0 0,0-1 1 0 0,-1 1-1 0 0,9-17 0 0 0,-4 4 62 0 0,3-13 118 0 0,-11 27-205 0 0,0 0 11 0 0,0-1-1 0 0,0 1 0 0 0,-1-1 0 0 0,0 1 0 0 0,0-1 0 0 0,0 0 0 0 0,-1 0 0 0 0,0 1 0 0 0,-2-12 0 0 0,-1-1 63 0 0,3 18-82 0 0,0-1 0 0 0,-1 0 0 0 0,1 1 0 0 0,-1-1 0 0 0,1 1 0 0 0,-1-1 0 0 0,0 1 0 0 0,0-1 0 0 0,1 1 0 0 0,-1 0 0 0 0,0-1-1 0 0,0 1 1 0 0,-1 0 0 0 0,1 0 0 0 0,0 0 0 0 0,0 0 0 0 0,-3-2 0 0 0,-12-12 89 0 0,10 10-69 0 0,0 0-1 0 0,0 0 0 0 0,0 1 0 0 0,-1 0 1 0 0,1 0-1 0 0,-1 0 0 0 0,0 1 0 0 0,-9-3 1 0 0,-9-1 75 0 0,-28-6 0 0 0,36 10-63 0 0,7 1-6 0 0,-1 0 0 0 0,0 1-1 0 0,0 1 1 0 0,1 0-1 0 0,-1 0 1 0 0,0 1-1 0 0,0 0 1 0 0,1 1 0 0 0,-1 0-1 0 0,1 1 1 0 0,-13 4-1 0 0,15-3-7 0 0,0-1 0 0 0,0 1-1 0 0,1 0 1 0 0,0 0 0 0 0,0 1-1 0 0,0 0 1 0 0,0 1 0 0 0,1-1-1 0 0,0 1 1 0 0,0 0 0 0 0,1 1-1 0 0,-1-1 1 0 0,1 1 0 0 0,-7 14-1 0 0,9-15-22 0 0,-3 4 27 0 0,1 1 1 0 0,0-1-1 0 0,1 1 1 0 0,0 0-1 0 0,1 0 1 0 0,-3 19-1 0 0,5-23-14 0 0,0 0 0 0 0,1 0 0 0 0,1 1 0 0 0,-1-1 0 0 0,2 8 0 0 0,0-5 6 0 0,11 38-12 0 0,-11-41 7 0 0,1 0-1 0 0,-1-1 1 0 0,1 1-1 0 0,1-1 1 0 0,-1 0-1 0 0,1 0 0 0 0,0 0 1 0 0,9 10-1 0 0,-12-15-11 0 0,2 3 3 0 0,0 0 1 0 0,1 0 0 0 0,-1 0-1 0 0,1 0 1 0 0,0-1 0 0 0,0 1-1 0 0,0-1 1 0 0,1 0 0 0 0,-1 0 0 0 0,1-1-1 0 0,-1 1 1 0 0,1-1 0 0 0,0 0-1 0 0,7 2 1 0 0,-8-3 9 0 0,-3 0-16 0 0,1-1 0 0 0,-1 1 0 0 0,0-1 1 0 0,0 1-1 0 0,1-1 0 0 0,-1 0 0 0 0,0 0 0 0 0,1 0 1 0 0,-1 0-1 0 0,0 0 0 0 0,0 0 0 0 0,1 0 0 0 0,-1 0 1 0 0,0-1-1 0 0,1 1 0 0 0,-1 0 0 0 0,0-1 0 0 0,0 1 1 0 0,1-1-1 0 0,0 0 0 0 0,11-3 15 0 0,-8 3-11 0 0,0-1 0 0 0,0 0 0 0 0,0 0 0 0 0,0 0 0 0 0,7-5 0 0 0,-4 2 17 0 0,0-1-1 0 0,-1 0 0 0 0,1-1 0 0 0,-1 1 1 0 0,-1-1-1 0 0,11-14 0 0 0,-12 15-12 0 0,0 0 0 0 0,0 1 0 0 0,1 0-1 0 0,0-1 1 0 0,7-4 0 0 0,-5 5 5 0 0,-1-1 1 0 0,0 0-1 0 0,7-9 0 0 0,0 1 13 0 0,-10 11-23 0 0,-1-1 0 0 0,0 1-1 0 0,0-1 1 0 0,0 1 0 0 0,0-1 0 0 0,0 0 0 0 0,-1 0 0 0 0,0-1-1 0 0,3-6 1 0 0,-1 2 1 0 0,-1 2 14 0 0,0-1-1 0 0,4-16 0 0 0,-6 18-6 0 0,0 0-1 0 0,0 0 1 0 0,-1 0-1 0 0,0-9 1 0 0,0 2-1 0 0,0 10-7 0 0,-1 0 0 0 0,1 0-1 0 0,-1 1 1 0 0,1-1 0 0 0,-1 1 0 0 0,0-1 0 0 0,0 1-1 0 0,0-1 1 0 0,-1 1 0 0 0,-1-5 0 0 0,-18-19 55 0 0,15 21-52 0 0,0 0 0 0 0,-1 0 0 0 0,0 0 0 0 0,0 1 0 0 0,0 0 1 0 0,0 1-1 0 0,-1-1 0 0 0,1 1 0 0 0,-16-3 0 0 0,-1-3 47 0 0,11 5-44 0 0,-1 1-1 0 0,1 0 1 0 0,-1 1-1 0 0,1 1 1 0 0,-1 0-1 0 0,1 1 1 0 0,-18 1-1 0 0,22 1 1 0 0,0 0-1 0 0,1 1 1 0 0,-1 0-1 0 0,0 1 0 0 0,-13 7 1 0 0,18-10-10 0 0,-2 4 5 0 0,0-1-1 0 0,0 1 0 0 0,1 0 0 0 0,-1 0 0 0 0,1 0 1 0 0,0 1-1 0 0,0 0 0 0 0,1 0 0 0 0,0 0 1 0 0,0 0-1 0 0,-3 8 0 0 0,2-6-4 0 0,2-2 1 0 0,1 1 1 0 0,-1-1-1 0 0,1 1 0 0 0,-2 11 0 0 0,3-17 1 0 0,1 0 0 0 0,0 1 0 0 0,0-1 0 0 0,-1 0-1 0 0,1 0 1 0 0,0 1 0 0 0,0-1 0 0 0,0 0 0 0 0,0 0 0 0 0,0 1 0 0 0,1-1 0 0 0,-1 0 0 0 0,0 0-1 0 0,0 0 1 0 0,2 3 0 0 0,0 1 4 0 0,-2-2-7 0 0,0-1 0 0 0,0 1 0 0 0,1 0 0 0 0,0-1 0 0 0,-1 1 0 0 0,1 0 0 0 0,0-1 0 0 0,0 1 0 0 0,0-1 0 0 0,1 0 0 0 0,-1 1 0 0 0,3 2 0 0 0,9 15 0 0 0,-2-3 0 0 0,-5-14 0 0 0,-2-1 0 0 0,8 6 0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37.8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1042 2791 0 0,'0'1'9'0'0,"0"-1"0"0"0,0 0-1 0 0,0 0 1 0 0,0 0-1 0 0,0 0 1 0 0,0 0-1 0 0,0 0 1 0 0,0 0-1 0 0,0 0 1 0 0,-1 0-1 0 0,1 0 1 0 0,0 1-1 0 0,0-1 1 0 0,0 0-1 0 0,0 0 1 0 0,0 0 0 0 0,0 0-1 0 0,0 0 1 0 0,0 0-1 0 0,0 0 1 0 0,-1 0-1 0 0,1 0 1 0 0,0 0-1 0 0,0 0 1 0 0,0 0-1 0 0,0 0 1 0 0,0 0-1 0 0,0 0 1 0 0,0 0-1 0 0,0 0 1 0 0,-1 0 0 0 0,1 0-1 0 0,0 0 1 0 0,0 0-1 0 0,0 0 1 0 0,0 0-1 0 0,0 0 1 0 0,0 0-1 0 0,0 0 1 0 0,0 0-1 0 0,0 0 1 0 0,-1 0-1 0 0,1-1 1 0 0,0 1 0 0 0,0 0-1 0 0,0 0 1 0 0,0 0-1 0 0,0 0 1 0 0,0 0-1 0 0,0 0 1 0 0,0 0-1 0 0,0 0 1 0 0,0 0-1 0 0,0 0 1 0 0,0-1-1 0 0,0 1 1 0 0,0 0-1 0 0,0 0 1 0 0,0 0 0 0 0,-1 0-1 0 0,1 0 1 0 0,0 0-1 0 0,0 0 1 0 0,0 0-1 0 0,0-1 1 0 0,1 1-1 0 0,1-8 316 0 0,10-4-260 0 0,0-3 124 0 0,23-19-1 0 0,0-1 46 0 0,-33 32-211 0 0,0 1 1 0 0,1 0-1 0 0,-1 1 0 0 0,1-1 0 0 0,0 0 0 0 0,3-1 0 0 0,11-8 127 0 0,24-12 99 0 0,-26 14-134 0 0,-12 7-93 0 0,1-1-1 0 0,0 1 1 0 0,-1-1 0 0 0,7-5 0 0 0,-8 6-18 0 0,10-11 73 0 0,0 0 0 0 0,-1 0 0 0 0,-1-1 0 0 0,14-23-1 0 0,-17 24 1 0 0,1 0-1 0 0,10-11 0 0 0,10-18 173 0 0,-24 35-199 0 0,1 1-1 0 0,0 0 1 0 0,6-7 0 0 0,11-14 225 0 0,-17 21-216 0 0,0 0-1 0 0,1 0 1 0 0,8-7 0 0 0,6-4 152 0 0,-19 16-202 0 0,4-6-4 0 0,1-7 67 0 0,-1 5 28 0 0,0 0 0 0 0,13-16 0 0 0,-3 4-43 0 0,-1-1 93 0 0,23-30 118 0 0,-14 17-115 0 0,-22 31-143 0 0,-1 3-5 0 0,1 0 0 0 0,-1 1 0 0 0,0-1 0 0 0,1 0 0 0 0,-1 0 0 0 0,1 0 0 0 0,-1 1 0 0 0,1-1 0 0 0,-1 0 0 0 0,1 1 0 0 0,-1-1 0 0 0,1 0 0 0 0,0 1 0 0 0,-1-1-1 0 0,1 1 1 0 0,1-2 0 0 0,46-46 242 0 0,-22 14-106 0 0,-7 7-43 0 0,-7 15 31 0 0,6-3-88 0 0,-11 10-5 0 0,12-6 47 0 0,-16 10-47 0 0,12-11-6 0 0,13-13 147 0 0,-20 15-179 0 0,-2 3 56 0 0,0 0-1 0 0,14-14 1 0 0,-18 20-44 0 0,0-1 0 0 0,-1 0 0 0 0,1 0-1 0 0,-1 0 1 0 0,1 0 0 0 0,-1 0 0 0 0,0 0 0 0 0,1-4 0 0 0,0 3 0 0 0,-1 0 0 0 0,1 0 0 0 0,0 0 1 0 0,-1 0-1 0 0,1 1 0 0 0,1-1 0 0 0,-1 0 1 0 0,0 1-1 0 0,1 0 0 0 0,4-5 0 0 0,12-8 55 0 0,-13 10-53 0 0,-2 2 43 0 0,2-5 9 0 0,-5 7 329 0 0,-3 2-338 0 0,-22 16-43 0 0,22-15-10 0 0,-1 0 0 0 0,0 0 0 0 0,1 0 1 0 0,0 0-1 0 0,-1 0 0 0 0,1 0 0 0 0,0 0 0 0 0,0 1 0 0 0,-3 4 0 0 0,-2 3 32 0 0,0 0-1 0 0,-15 14 0 0 0,3-3-5 0 0,-86 99 101 0 0,74-84-64 0 0,-17 27-53 0 0,31-47 47 0 0,14-14-59 0 0,0 0 0 0 0,0 0 1 0 0,1 0-1 0 0,0 1 0 0 0,-5 4 0 0 0,-64 81 65 0 0,24-21 0 0 0,-30 25 0 0 0,63-75-48 0 0,6-8 0 0 0,1 0 0 0 0,-11 16 0 0 0,13-17-16 0 0,-15 32 0 0 0,-5-2 64 0 0,20-30-64 0 0,0-1 0 0 0,0-1 0 0 0,-1 1 0 0 0,-8 8 0 0 0,7-8 0 0 0,-1 1 0 0 0,-7 11 0 0 0,-4 3 0 0 0,16-19 0 0 0,-1 1 0 0 0,1 0 0 0 0,-1 0 0 0 0,1 0 0 0 0,-4 6 0 0 0,5-5 7 0 0,0 0 1 0 0,-1 0-1 0 0,0-1 0 0 0,-4 5 0 0 0,-1 5 21 0 0,4-6-28 0 0,-12 10 33 0 0,-12 7-2 0 0,11-7-20 0 0,17-18-11 0 0,0 0 1 0 0,0 0-1 0 0,0 0 1 0 0,0 0-1 0 0,0 0 1 0 0,0 0-1 0 0,1 0 1 0 0,-1 0-1 0 0,0 0 0 0 0,0 0 1 0 0,0 0-1 0 0,0 0 1 0 0,0 0-1 0 0,0 0 1 0 0,0 0-1 0 0,0 0 1 0 0,0 0-1 0 0,0 0 0 0 0,0 0 1 0 0,0 0-1 0 0,0 0 1 0 0,0 0-1 0 0,0 0 1 0 0,0 0-1 0 0,0 0 1 0 0,0 0-1 0 0,0 0 0 0 0,0 0 1 0 0,0 0-1 0 0,0 0 1 0 0,0 0-1 0 0,0 0 1 0 0,0 0-1 0 0,0 1 1 0 0,0-1-1 0 0,0 0 0 0 0,0 0 1 0 0,0 0-1 0 0,8-4 18 0 0,10-7 0 0 0,-15 10-18 0 0,11-8 0 0 0,-2-2 0 0 0,-10 9 0 0 0,0 0 0 0 0,-1 0 0 0 0,2 1 0 0 0,-1-1 0 0 0,0 0 0 0 0,0 1 0 0 0,0 0 0 0 0,1-1 0 0 0,2 0 0 0 0,27-17 0 0 0,-23 13 6 0 0,1-1 0 0 0,-1 0 0 0 0,0-1 0 0 0,0 0-1 0 0,-1 0 1 0 0,0-1 0 0 0,-1 0 0 0 0,1-1 0 0 0,-2 0 0 0 0,7-11-1 0 0,-11 17-4 0 0,64-121 62 0 0,-53 106-63 0 0,21-25 0 0 0,-22 31 0 0 0,-2 0 0 0 0,0-1 0 0 0,-1 0 0 0 0,9-17 0 0 0,-15 26 0 0 0,-1 0 0 0 0,1 1-1 0 0,0-1 1 0 0,1 1 0 0 0,3-5-1 0 0,12-15 14 0 0,0 3 40 0 0,21-26-53 0 0,-24 27 0 0 0,-11 14 0 0 0,0-1 0 0 0,1 1 0 0 0,11-11 0 0 0,10-9 0 0 0,-5 8 54 0 0,0 0-44 0 0,20-21 54 0 0,-20 16-64 0 0,-5 2 0 0 0,-4 11 25 0 0,-10 8-19 0 0,0 0-1 0 0,0-1 1 0 0,0 1 0 0 0,0 0-1 0 0,-1-1 1 0 0,4-4-1 0 0,-4 4-5 0 0,-2 2 0 0 0,0 0 0 0 0,0 1 0 0 0,1-1 0 0 0,-1 0 0 0 0,1 1 0 0 0,-1-1 0 0 0,0 0 0 0 0,1 1 0 0 0,-1-1 0 0 0,1 1 0 0 0,-1-1 0 0 0,1 0 0 0 0,0 1 0 0 0,-1-1 0 0 0,1 1 0 0 0,-1 0 0 0 0,2-1 0 0 0,6-5 0 0 0,-7 6 3 0 0,0-1 0 0 0,1 0-1 0 0,-1 1 1 0 0,0-1 0 0 0,0 0 0 0 0,0 0-1 0 0,1 0 1 0 0,-1 0 0 0 0,0 0-1 0 0,0 0 1 0 0,0-2 0 0 0,11-12 28 0 0,-7 11-31 0 0,0 0 0 0 0,3-13 0 0 0,-8 15 1 0 0,1 2 0 0 0,-1-1-1 0 0,0 1 0 0 0,1-1 1 0 0,-1 1-1 0 0,0-1 1 0 0,1 1-1 0 0,-1-1 0 0 0,0 1 1 0 0,1 0-1 0 0,-1-1 1 0 0,1 1-1 0 0,-1-1 0 0 0,1 1 1 0 0,-1 0-1 0 0,1-1 0 0 0,-1 1 1 0 0,1 0-1 0 0,-1 0 1 0 0,1 0-1 0 0,-1-1 0 0 0,1 1 1 0 0,-1 0-1 0 0,1 0 1 0 0,1 0-1 0 0,2-3 55 0 0,-5 2-55 0 0,1 1 1 0 0,0-1-1 0 0,0 0 1 0 0,0 1-1 0 0,0-1 0 0 0,1 1 1 0 0,-1-1-1 0 0,0 0 1 0 0,0 1-1 0 0,0-1 0 0 0,0 1 1 0 0,1-1-1 0 0,-1 1 0 0 0,0-1 1 0 0,0 1-1 0 0,1-1 1 0 0,-1 1-1 0 0,0-1 0 0 0,1 1 1 0 0,-1-1-1 0 0,1 1 1 0 0,0-1-1 0 0,1-2 17 0 0,-4 7 1 0 0,-11 11 0 0 0,-2-4-18 0 0,-3 8 0 0 0,-18 17 0 0 0,29-30 12 0 0,1 0-1 0 0,0 0 1 0 0,-9 14 0 0 0,-2 2 5 0 0,13-18-17 0 0,-1 3 0 0 0,-1-1 0 0 0,0 1 0 0 0,0-2 0 0 0,-13 11 0 0 0,17-15 0 0 0,0 1 0 0 0,0 0 0 0 0,0 0 0 0 0,0 0 0 0 0,1 0 0 0 0,-1 1 0 0 0,-2 3 0 0 0,-7 8 0 0 0,-9 10 0 0 0,16-18 0 0 0,-1-1 0 0 0,0 1 0 0 0,-8 7 0 0 0,-8 6 0 0 0,-34 40 0 0 0,-10 9 0 0 0,32-28 0 0 0,0-7 0 0 0,29-30 0 0 0,0 1 0 0 0,1-1 0 0 0,0 1 0 0 0,0 0 0 0 0,-5 7 0 0 0,-3 5 0 0 0,-2 0 0 0 0,-31 55 0 0 0,8-11 0 0 0,13-25 0 0 0,8-12 0 0 0,1-5 0 0 0,7-7 0 0 0,0 1 0 0 0,-3-4 0 0 0,-10 15 0 0 0,-1 1 0 0 0,19-23 2 0 0,-1 3 6 0 0,0 0 1 0 0,-1 0 0 0 0,0 0-1 0 0,0-1 1 0 0,-5 4 0 0 0,38-31 1 0 0,1 5-10 0 0,-3-1 0 0 0,-20 14 0 0 0,0 0 0 0 0,0-1 0 0 0,-1 1 0 0 0,0-2 0 0 0,-1 1 0 0 0,0-1 0 0 0,0 1 0 0 0,0-2 0 0 0,-1 1 0 0 0,5-13 0 0 0,-5 10 0 0 0,1 1 0 0 0,1-1 0 0 0,10-14 0 0 0,0-1 0 0 0,5-7 0 0 0,46-55 0 0 0,-57 76 0 0 0,11-19 0 0 0,-17 24 0 0 0,0 0 0 0 0,0 0 0 0 0,1 1 0 0 0,6-7 0 0 0,34-48 0 0 0,-15 25 0 0 0,-2 5 0 0 0,-6 8 0 0 0,-17 18 0 0 0,-1 0 0 0 0,1 0 0 0 0,-1 0 0 0 0,0-1 0 0 0,4-8 0 0 0,21-14 0 0 0,-4 7 0 0 0,7-9 0 0 0,-27 21 0 0 0,-3 7 0 0 0,-1-1 0 0 0,1 1 0 0 0,0 0 0 0 0,-1 0 0 0 0,1 0 0 0 0,0 0 0 0 0,1 0 0 0 0,-1 0 0 0 0,4-3 0 0 0,-3 4 0 0 0,7-11 0 0 0,-2 3 0 0 0,-6 7 0 0 0,0 0 0 0 0,0 0 0 0 0,-1 0 0 0 0,1 0 0 0 0,-1 0 0 0 0,2-4 0 0 0,-3 5 0 0 0,0 1 0 0 0,0-1 0 0 0,0 1 0 0 0,0-1 0 0 0,0 1 0 0 0,0-1 0 0 0,1 1 0 0 0,-1-1 0 0 0,0 1 0 0 0,0 0 0 0 0,1-1 0 0 0,-1 1 0 0 0,0-1 0 0 0,0 1 0 0 0,1 0 0 0 0,-1-1 0 0 0,0 1 0 0 0,1 0 0 0 0,-1-1 0 0 0,0 1 0 0 0,1 0 0 0 0,-1-1 0 0 0,1 1 0 0 0,-1 0 0 0 0,0 0 0 0 0,1 0 0 0 0,-1-1 0 0 0,1 1 0 0 0,-1 0 0 0 0,1 0 0 0 0,0 0 0 0 0,0 0 0 0 0,11-7 0 0 0,-10 6 0 0 0,1 0 0 0 0,-1 0 0 0 0,0 0 0 0 0,0 0 0 0 0,0-1 0 0 0,0 1 0 0 0,0-1 0 0 0,-1 0 0 0 0,1 1 0 0 0,0-1 0 0 0,-1 0 0 0 0,1 0 0 0 0,1-3 0 0 0,25-35 0 0 0,-22 33 0 0 0,10-13 0 0 0,-10 13 0 0 0,-2-1 0 0 0,-3 6 0 0 0,11-3 0 0 0,-11 4 0 0 0,1-1 0 0 0,-1 1 0 0 0,0-1 0 0 0,1 1 0 0 0,-1-1 0 0 0,0 1 0 0 0,0-1 0 0 0,0 0 0 0 0,1-2 0 0 0,7-10 0 0 0,4-8 0 0 0,-7 16 0 0 0,-5 6 0 0 0,-1 0 0 0 0,1-1 0 0 0,-1 1 0 0 0,1 0 0 0 0,-1-1 0 0 0,1 1 0 0 0,-1-1 0 0 0,1 1 0 0 0,-1-1 0 0 0,1 1 0 0 0,-1-1 0 0 0,0 1 0 0 0,1-1 0 0 0,-1 0 0 0 0,0 1 0 0 0,1-1 0 0 0,-1 1 0 0 0,0-1 0 0 0,0-1 0 0 0,1 0 0 0 0,-1 2 0 0 0,0 0 0 0 0,0 0 0 0 0,0 0 0 0 0,0 0 0 0 0,0 0 0 0 0,0 0 0 0 0,0 0 0 0 0,0 0 0 0 0,0 0 0 0 0,0-1 0 0 0,0 1 0 0 0,0 0 0 0 0,0 0 0 0 0,0 0 0 0 0,0 0 0 0 0,0 0 0 0 0,0 0 0 0 0,0 0 0 0 0,0 0 0 0 0,0 0 0 0 0,0 0 0 0 0,0 0 0 0 0,0 0 0 0 0,0 0 0 0 0,0 0 0 0 0,-1 0 0 0 0,1 0 0 0 0,0 0 0 0 0,0 0 0 0 0,0 0 0 0 0,0 0 0 0 0,0-1 0 0 0,0 1 0 0 0,0 0 0 0 0,0 0 0 0 0,0 0 0 0 0,0 0 0 0 0,0 0 0 0 0,0 0 0 0 0,0 0 0 0 0,0 0 0 0 0,0 0 0 0 0,0 0 0 0 0,0 0 0 0 0,0 0 0 0 0,0 0 0 0 0,0 0 0 0 0,-1 0 0 0 0,1 0 0 0 0,0 0 0 0 0,0 0 0 0 0,0 0 0 0 0,0 0 0 0 0,0 0 0 0 0,0 0 0 0 0,0 0 0 0 0,0 0 0 0 0,0 0 0 0 0,0 0 0 0 0,0 0 0 0 0,0 0 0 0 0,0 0 0 0 0,0 0 0 0 0,0 1 0 0 0,0-1 0 0 0,0 0 0 0 0,0 0 0 0 0,0 0 0 0 0,-7 3 0 0 0,-7 8 0 0 0,9-8 0 0 0,-4 6 0 0 0,-1 0 0 0 0,-16 19 0 0 0,21-17 0 0 0,5-8 0 0 0,1-2 0 0 0,-1-1 0 0 0,0 0 0 0 0,0 1 0 0 0,0-1 0 0 0,0 0 0 0 0,0 0 0 0 0,0 1 0 0 0,0-1 0 0 0,0 0 0 0 0,0 1 0 0 0,0-1 0 0 0,0 0 0 0 0,0 0 0 0 0,0 1 0 0 0,0-1 0 0 0,0 0 0 0 0,0 1 0 0 0,0-1 0 0 0,0 0 0 0 0,0 0 0 0 0,0 1 0 0 0,0-1 0 0 0,-1 0 0 0 0,1 1 0 0 0,0-1 0 0 0,0 0 0 0 0,0 0 0 0 0,0 0 0 0 0,-1 1 0 0 0,3-8 0 0 0,-2 6 0 0 0,0 0 0 0 0,1 1 0 0 0,-1-1 0 0 0,0 1 0 0 0,0-1 0 0 0,0 1 0 0 0,0-1 0 0 0,1 1 0 0 0,-1-1 0 0 0,0 1 0 0 0,0-1 0 0 0,1 1 0 0 0,-1-1 0 0 0,0 1 0 0 0,1-1 0 0 0,-1 1 0 0 0,0-1 0 0 0,1 1 0 0 0,-1 0 0 0 0,1-1 0 0 0,-1 1 0 0 0,1 0 0 0 0,-1-1 0 0 0,1 1 0 0 0,0 0 0 0 0,1-2 0 0 0,0-1 0 0 0,-2 3 0 0 0,0-1 0 0 0,0 0 0 0 0,0 1 0 0 0,1-1 0 0 0,-1 0 0 0 0,0 1 0 0 0,1-1 0 0 0,-1 0 0 0 0,0 1 0 0 0,1-1 0 0 0,-1 1 0 0 0,1-1 0 0 0,-1 1 0 0 0,1-1 0 0 0,-1 1 0 0 0,1-1 0 0 0,-1 1 0 0 0,1 0 0 0 0,0-1 0 0 0,-1 1 0 0 0,1 0 0 0 0,0 0 0 0 0,0-1 0 0 0,10-7 0 0 0,19-16 0 0 0,-25 19 0 0 0,0-1 0 0 0,-3 5 11 0 0,-1-4 170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40.4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191 90 3079 0 0,'0'0'771'0'0,"0"0"-757"0"0,0 1 1 0 0,0-1-1 0 0,-1 0 1 0 0,1 1-1 0 0,0-1 0 0 0,0 1 1 0 0,0-1-1 0 0,0 0 0 0 0,-1 1 1 0 0,1-1-1 0 0,0 0 0 0 0,0 0 1 0 0,-1 1-1 0 0,1-1 0 0 0,0 0 1 0 0,0 1-1 0 0,-1-1 0 0 0,1 0 1 0 0,0 0-1 0 0,-1 1 0 0 0,-3-2 37 0 0,-16 3 21 0 0,11 1 41 0 0,0 0 0 0 0,0 0-1 0 0,0 1 1 0 0,1 0 0 0 0,0 1 0 0 0,-1 0-1 0 0,1 0 1 0 0,1 0 0 0 0,-8 8 0 0 0,10-10-89 0 0,-4 4 52 0 0,7-6-60 0 0,0 0 1 0 0,1 0-1 0 0,-1 0 1 0 0,0 1-1 0 0,1-1 1 0 0,-1 1 0 0 0,-1 2-1 0 0,-8 9 217 0 0,-10 13 35 0 0,20-24-243 0 0,0 0 1 0 0,0 0-1 0 0,-1 0 0 0 0,1 0 0 0 0,1 0 0 0 0,-1 1 0 0 0,0-1 0 0 0,0 0 0 0 0,1 1 0 0 0,0-1 0 0 0,-1 0 0 0 0,1 1 0 0 0,0-1 1 0 0,0 0-1 0 0,0 1 0 0 0,0-1 0 0 0,1 1 0 0 0,0 2 0 0 0,1 2 48 0 0,1 0 1 0 0,0 0-1 0 0,0-1 0 0 0,7 10 0 0 0,6 13 55 0 0,-13-23-68 0 0,1-1 1 0 0,0 1-1 0 0,0-1 1 0 0,6 6-1 0 0,4 5 43 0 0,0 0 129 0 0,-11-13-188 0 0,1 1 1 0 0,-1-1-1 0 0,0 1 0 0 0,3 6 1 0 0,-2-3 23 0 0,0-1-1 0 0,0 1 1 0 0,1-1 0 0 0,0 0 0 0 0,0 0 0 0 0,12 10-1 0 0,-16-15 173 0 0,9 6-48 0 0,-6-5-176 0 0,-1 0-1 0 0,1 1 1 0 0,-1-1-1 0 0,0 1 1 0 0,6 5-1 0 0,-5-3 2 0 0,-4-5-11 0 0,1 1 1 0 0,-1-1-1 0 0,1 0 0 0 0,0 1 1 0 0,-1-1-1 0 0,1 0 1 0 0,-1 0-1 0 0,1 1 0 0 0,0-1 1 0 0,-1 0-1 0 0,1 0 1 0 0,0 0-1 0 0,-1 0 1 0 0,1 0-1 0 0,0 0 0 0 0,-1 0 1 0 0,1 0-1 0 0,0 0 1 0 0,0 0-1 0 0,2 0 12 0 0,5 1 32 0 0,0 0 0 0 0,0-1-1 0 0,-1 0 1 0 0,10-2 0 0 0,-14 2-32 0 0,-1 0 1 0 0,1-1-1 0 0,0 0 1 0 0,-1 1-1 0 0,1-1 1 0 0,-1 0-1 0 0,1 0 1 0 0,-1-1-1 0 0,0 1 1 0 0,1 0-1 0 0,-1-1 0 0 0,0 0 1 0 0,0 1-1 0 0,0-1 1 0 0,3-3-1 0 0,14-16 164 0 0,-12 12-76 0 0,1-1 0 0 0,8-8 0 0 0,1-1 24 0 0,-5 7-76 0 0,-6 6 17 0 0,0-1 0 0 0,9-13-1 0 0,12-11 120 0 0,-27 29-183 0 0,1 1 1 0 0,0-1 0 0 0,0 1 0 0 0,0-1 0 0 0,0 1-1 0 0,0-1 1 0 0,1 1 0 0 0,-1 0 0 0 0,0 0-1 0 0,1 0 1 0 0,1-2 0 0 0,2-1 25 0 0,8-9 52 0 0,-9 9-38 0 0,0 0-1 0 0,-1 0 0 0 0,0 0 1 0 0,1-1-1 0 0,-1 1 1 0 0,-1-1-1 0 0,4-6 0 0 0,-5 10-22 0 0,0-3 12 0 0,-1-12 28 0 0,1 10-24 0 0,-1 4-26 0 0,1 0 0 0 0,-1 0 0 0 0,0 0 0 0 0,0 0 1 0 0,0 0-1 0 0,0 0 0 0 0,0 0 0 0 0,-1-1 0 0 0,0-2 1 0 0,-5-19 155 0 0,-3 2-67 0 0,-12-25 14 0 0,21 46-49 0 0,0 0-57 0 0,-1-3 75 0 0,-12-13-55 0 0,9 10 3 0 0,0 1 0 0 0,-1 0 0 0 0,0 0-1 0 0,-1 0 1 0 0,-11-10 0 0 0,15 15 110 0 0,2 1-142 0 0,0 0 0 0 0,0 0 0 0 0,-1 0 0 0 0,1 0 0 0 0,0 0 0 0 0,0 0 0 0 0,-1 0 0 0 0,1 0 0 0 0,0 0 0 0 0,0 0 0 0 0,0 0 0 0 0,-1 0 0 0 0,1 0 0 0 0,0 0 0 0 0,0-1 0 0 0,0 1 0 0 0,-1 0 0 0 0,1 0 0 0 0,0 0 0 0 0,0 0 0 0 0,0 0 0 0 0,-1 0 0 0 0,1-1 0 0 0,0 1 0 0 0,0 0 0 0 0,0 0 0 0 0,0 0 0 0 0,0 0 0 0 0,0-1 0 0 0,-1 1 0 0 0,1 0 1 0 0,0 0-1 0 0,0 0 0 0 0,0-1 0 0 0,0 1 0 0 0,-4-7-9 0 0,-22-6 93 0 0,22 11-43 0 0,-3-1-22 0 0,-1-1 32 0 0,-27-2 85 0 0,34 5-136 0 0,-3 1 57 0 0,1-1-48 0 0,0 1-1 0 0,0 0 1 0 0,0 0 0 0 0,1 0-1 0 0,-1 0 1 0 0,0 0 0 0 0,0 1-1 0 0,0 0 1 0 0,0-1 0 0 0,1 1 0 0 0,-1 0-1 0 0,0 0 1 0 0,1 0 0 0 0,-1 1-1 0 0,1-1 1 0 0,-1 1 0 0 0,1-1-1 0 0,-1 1 1 0 0,1 0 0 0 0,0 0-1 0 0,-3 4 1 0 0,-10 6 27 0 0,-20 19 64 0 0,23-20-76 0 0,5-3-26 0 0,3 0 0 0 0,3-7 2 0 0,1 0-1 0 0,-1 0 0 0 0,1 0 0 0 0,-1 0 1 0 0,1 0-1 0 0,-1 0 0 0 0,0 0 1 0 0,1-1-1 0 0,-1 1 0 0 0,0 0 1 0 0,0 0-1 0 0,1 0 0 0 0,-1-1 0 0 0,-2 2 1 0 0,2-1 1 0 0,0 0-1 0 0,0-1 1 0 0,-1 1 0 0 0,1 0 0 0 0,0 0 0 0 0,0 0 0 0 0,0 0-1 0 0,0 1 1 0 0,0-1 0 0 0,1 0 0 0 0,-2 2 0 0 0,-30 45 125 0 0,17-24-118 0 0,2 0-10 0 0,-4 3 54 0 0,8-10 10 0 0,2-6-54 0 0,1-2-10 0 0,3 2 1 0 0,0-1-3 0 0,2 8 14 0 0,1-14 31 0 0,4 10-32 0 0,-3-12-12 0 0,7 14 1 0 0,-6-10 2 0 0,-1-4 4 0 0,0 0-1 0 0,0 0 1 0 0,1 0 0 0 0,-1 0-1 0 0,1 0 1 0 0,-1 0 0 0 0,1 0-1 0 0,-1-1 1 0 0,1 1 0 0 0,2 1-1 0 0,-1-1-5 0 0,-1 1 0 0 0,1-1 0 0 0,-1 1 0 0 0,0-1 0 0 0,0 1 0 0 0,3 5 0 0 0,-3-5 0 0 0,0 0 0 0 0,0 0 0 0 0,1 0 0 0 0,-1 0 0 0 0,1 0 0 0 0,4 3 0 0 0,13 11 0 0 0,18 13 0 0 0,-38-30 0 0 0,1 1 0 0 0,-1 0 0 0 0,1-1 0 0 0,-1 1 0 0 0,1-1 0 0 0,0 1 0 0 0,-1 0 0 0 0,1-1 0 0 0,0 1 0 0 0,-1-1 0 0 0,1 0 0 0 0,0 1 0 0 0,0-1 0 0 0,-1 1 0 0 0,1-1 0 0 0,0 0 0 0 0,0 0 0 0 0,0 0 0 0 0,-1 1 0 0 0,1-1 0 0 0,1 0 0 0 0,2 0 0 0 0,5 6 2 0 0,-7-5 2 0 0,1 0 1 0 0,-1 0-1 0 0,1 0 1 0 0,0 0-1 0 0,-1 0 1 0 0,1 0-1 0 0,0-1 1 0 0,-1 1-1 0 0,1-1 0 0 0,0 0 1 0 0,0 0-1 0 0,-1 0 1 0 0,6 0-1 0 0,-6 0-4 0 0,-1 0 0 0 0,0 0 0 0 0,0 0 0 0 0,0 0 0 0 0,0-1 0 0 0,1 1 0 0 0,-1 0 0 0 0,0 0 0 0 0,0-1 0 0 0,0 1 0 0 0,0 0 0 0 0,0-1 0 0 0,2 0 0 0 0,10-17 0 0 0,-5 5 0 0 0,-4 6 11 0 0,0 0 42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43.4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484 385 2039 0 0,'0'0'1808'0'0,"1"-16"-1168"0"0,-2 11-608 0 0,1 3-3 0 0,-1 0 1 0 0,1-1-1 0 0,-1 1 1 0 0,1 0-1 0 0,-1 0 1 0 0,0 0-1 0 0,0 0 1 0 0,0 0-1 0 0,0 0 1 0 0,0 0-1 0 0,0 0 1 0 0,-1 0-1 0 0,1 0 1 0 0,-1 0-1 0 0,1 1 1 0 0,-1-1-1 0 0,0 1 1 0 0,1-1-1 0 0,-1 1 0 0 0,0-1 1 0 0,-3 0-1 0 0,-81-46 989 0 0,80 45-934 0 0,0 0 1 0 0,1 1 0 0 0,-1 0-1 0 0,-10-3 1 0 0,9 3-30 0 0,5 2 9 0 0,1 0-51 0 0,0 0 1 0 0,-1 0-1 0 0,1 0 0 0 0,0 0 0 0 0,0 0 0 0 0,0 0 0 0 0,0 0 0 0 0,-1 0 0 0 0,1 0 0 0 0,0-1 0 0 0,0 1 0 0 0,0 0 1 0 0,0-1-1 0 0,-2 0 0 0 0,-14-8 78 0 0,-17-10 172 0 0,20 11-119 0 0,0 0 0 0 0,1-1 1 0 0,0 0-1 0 0,-16-15 0 0 0,-3-6 160 0 0,28 28-194 0 0,-4-6-6 0 0,-19-17 330 0 0,26 21-374 0 0,-2-1-42 0 0,-11-8 192 0 0,8 9-115 0 0,3 2-7 0 0,-28-26 247 0 0,30 27-267 0 0,0-1 20 0 0,-15-12 140 0 0,14 11-196 0 0,0 1 1 0 0,0 0 0 0 0,0 0-1 0 0,0-1 1 0 0,0 1 0 0 0,0-1-1 0 0,-1-3 1 0 0,2 5-106 0 0,-1-4 669 0 0,14 16-120 0 0,10 4-382 0 0,-2 2-40 0 0,-10-9-23 0 0,0 0 0 0 0,20 10 0 0 0,5 3 25 0 0,-32-18-46 0 0,1-1 1 0 0,-1 1-1 0 0,0 0 0 0 0,6 6 0 0 0,22 23 46 0 0,47 30-35 0 0,-10 0 108 0 0,-48-45-59 0 0,-16-13-51 0 0,0-1 0 0 0,-1 0 0 0 0,1 1 1 0 0,-1 0-1 0 0,1 0 0 0 0,2 5 0 0 0,-1-3 3 0 0,-1 0 0 0 0,1 0 0 0 0,0 0 0 0 0,10 9 0 0 0,5 4 16 0 0,-9-9 24 0 0,1-2-52 0 0,-11-7 53 0 0,21 0 238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44.6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231 403 2527 0 0,'0'0'1295'0'0,"5"-15"-982"0"0,-4 6-220 0 0,1 0 0 0 0,0 1 0 0 0,0-1 0 0 0,1 1 0 0 0,0-1-1 0 0,6-12 1 0 0,6-15 121 0 0,12-77 418 0 0,-23 94-496 0 0,-4 17-72 0 0,0 0 0 0 0,5-31 1216 0 0,-5 33-1272 0 0,0 0 0 0 0,0 0 0 0 0,1-1-1 0 0,-1 1 1 0 0,0 0 0 0 0,0 0-1 0 0,0-1 1 0 0,0 1 0 0 0,0 0 0 0 0,0 0-1 0 0,0-1 1 0 0,0 1 0 0 0,0 0-1 0 0,0 0 1 0 0,0-1 0 0 0,0 1 0 0 0,0 0-1 0 0,-1 0 1 0 0,1 0 0 0 0,0-1 0 0 0,0 1-1 0 0,0 0 1 0 0,0 0 0 0 0,0-1-1 0 0,0 1 1 0 0,0 0 0 0 0,-1 0 0 0 0,1 0-1 0 0,0 0 1 0 0,0-1 0 0 0,0 1-1 0 0,-1 0 1 0 0,1 0 0 0 0,0 0 0 0 0,0 0-1 0 0,-7-8 490 0 0,5 6-469 0 0,2 1-5 0 0,-1 0 0 0 0,1 1 0 0 0,-1-1-1 0 0,1 1 1 0 0,-1-1 0 0 0,1 1-1 0 0,-1-1 1 0 0,1 1 0 0 0,-1-1-1 0 0,1 1 1 0 0,-1 0 0 0 0,0-1-1 0 0,1 1 1 0 0,-1 0 0 0 0,0-1 0 0 0,1 1-1 0 0,-1 0 1 0 0,-1 0 0 0 0,-16-5 101 0 0,-25-18 227 0 0,22 13-230 0 0,-2 3 0 0 0,-70-25 210 0 0,64 27-203 0 0,26 4-107 0 0,1 1 0 0 0,0-1 0 0 0,-1 1 0 0 0,1 0 0 0 0,-1 0-1 0 0,1 0 1 0 0,0 0 0 0 0,-1 0 0 0 0,1 1 0 0 0,-4 0 0 0 0,-11 2 218 0 0,16-3-232 0 0,1 0-1 0 0,-1 0 1 0 0,1 0-1 0 0,0 0 1 0 0,-1 0-1 0 0,1 0 1 0 0,-1 0-1 0 0,1 0 1 0 0,-1 0-1 0 0,1 0 1 0 0,0 0-1 0 0,-1 1 1 0 0,1-1-1 0 0,-1 0 1 0 0,1 0-1 0 0,0 1 1 0 0,-1-1-1 0 0,1 0 1 0 0,0 0-1 0 0,-1 1 1 0 0,1-1-1 0 0,0 0 1 0 0,0 1-1 0 0,-1-1 1 0 0,1 0-1 0 0,0 1 1 0 0,0-1-1 0 0,0 1 1 0 0,-1-1-1 0 0,1 1 1 0 0,-1 15 101 0 0,4-5-86 0 0,2-4 38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20:00:46.4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349 185 1807 0 0,'0'0'880'0'0,"4"12"2124"0"0,-4-12-2985 0 0,0 0-1 0 0,0 0 0 0 0,0 1 1 0 0,0-1-1 0 0,0 0 1 0 0,1 0-1 0 0,-1 0 0 0 0,0 0 1 0 0,0 0-1 0 0,0 0 0 0 0,0 1 1 0 0,0-1-1 0 0,0 0 0 0 0,0 0 1 0 0,0 0-1 0 0,0 0 1 0 0,0 0-1 0 0,0 1 0 0 0,0-1 1 0 0,0 0-1 0 0,0 0 0 0 0,0 0 1 0 0,0 0-1 0 0,0 0 0 0 0,0 1 1 0 0,0-1-1 0 0,0 0 0 0 0,0 0 1 0 0,0 0-1 0 0,0 0 1 0 0,0 0-1 0 0,0 1 0 0 0,0-1 1 0 0,0 0-1 0 0,-1 0 0 0 0,1 0 1 0 0,0 0-1 0 0,-8 5 428 0 0,-20 4-85 0 0,7-2-335 0 0,5-1 133 0 0,10-4-100 0 0,0 0 1 0 0,0 0 0 0 0,-10 6-1 0 0,-25 19 89 0 0,34-21-108 0 0,0-1 1 0 0,0 0 0 0 0,-1-1-1 0 0,1 0 1 0 0,-1 0 0 0 0,0 0-1 0 0,0-1 1 0 0,-14 3 0 0 0,-2-1 239 0 0,23-5-216 0 0,-8-2 152 0 0,4 0-195 0 0,4 1 168 0 0,-5 5 522 0 0,6-6-643 0 0,1-3-56 0 0,0 0 1 0 0,-1 0-1 0 0,1 0 0 0 0,-1 0 1 0 0,0 0-1 0 0,0 0 0 0 0,-1 0 0 0 0,1 0 1 0 0,-1 0-1 0 0,0 0 0 0 0,-1 0 1 0 0,-1-5-1 0 0,0 4 12 0 0,1 0 1 0 0,0-1-1 0 0,-2-9 1 0 0,-4-12-6 0 0,-2 7-20 0 0,6 14 22 0 0,1-1 1 0 0,-1 1 0 0 0,2 0-1 0 0,-1-1 1 0 0,-1-10-1 0 0,0-12 97 0 0,3 26-112 0 0,1 0 0 0 0,-1 0-1 0 0,0 0 1 0 0,0 0 0 0 0,-3-7 0 0 0,-3-10 101 0 0,7 16-84 0 0,0 4 30 0 0,-3-13 102 0 0,2 13-102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12.8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352 23 2527 0 0,'0'0'456'0'0,"-2"-3"-390"0"0,-6-13 7 0 0,6 15-74 0 0,0 1 11 0 0,2 0-4 0 0,-1 0-1 0 0,1 0-1 0 0,-1-1 1 0 0,1 1 0 0 0,-1 0 0 0 0,0 0 0 0 0,1-1 0 0 0,-1 1 0 0 0,1 0-1 0 0,-1 0 1 0 0,0 0 0 0 0,1 0 0 0 0,-1 0 0 0 0,1 0 0 0 0,-1 0 0 0 0,0 0-1 0 0,1 0 1 0 0,-1 0 0 0 0,1 0 0 0 0,-2 1 0 0 0,-7 2 36 0 0,5-2 9 0 0,2 0-41 0 0,-11 6 56 0 0,-17 13 117 0 0,18-10-105 0 0,1 0 0 0 0,1 2 0 0 0,-18 23 0 0 0,-3 4 95 0 0,23-30-128 0 0,1 1 0 0 0,-5 10 1 0 0,-8 10 99 0 0,-8 18 48 0 0,14-16 0 0 0,13-26-166 0 0,0 0-1 0 0,0-1 1 0 0,0 1-1 0 0,1 0 1 0 0,0 0 0 0 0,0 0-1 0 0,0-1 1 0 0,1 1-1 0 0,2 10 1 0 0,2 23 151 0 0,-1-30-111 0 0,-2-4-37 0 0,0 0 0 0 0,0 1 0 0 0,1-1 0 0 0,0 0 0 0 0,0 0 0 0 0,0 0 0 0 0,1-1 0 0 0,0 1 1 0 0,0-1-1 0 0,5 5 0 0 0,-6-6-20 0 0,-1-1-1 0 0,0 1 1 0 0,1-1 0 0 0,-1 0 0 0 0,1 0-1 0 0,0 0 1 0 0,-1 0 0 0 0,1-1 0 0 0,4 2-1 0 0,1 1 47 0 0,36 15 113 0 0,-23-12-12 0 0,-15-5-144 0 0,26 4 120 0 0,-27-5-101 0 0,1-1 0 0 0,-1 1-1 0 0,0-1 1 0 0,0-1 0 0 0,0 1-1 0 0,1-1 1 0 0,-1 0 0 0 0,0 0-1 0 0,0 0 1 0 0,0-1 0 0 0,8-3-1 0 0,6-4 178 0 0,-18 9-144 0 0,17-12-73 0 0,7-14 54 0 0,-22 24-36 0 0,-1 1-4 0 0,0-1 0 0 0,-1 1 0 0 0,1-1 1 0 0,-1 1-1 0 0,1-1 0 0 0,-1 1 0 0 0,1-1 0 0 0,-1 1 1 0 0,0-1-1 0 0,0 0 0 0 0,0 0 0 0 0,1-3 0 0 0,11-31 113 0 0,-11 17-96 0 0,3-3 53 0 0,-2 9-27 0 0,0 0-1 0 0,1-20 1 0 0,-4 29-25 0 0,-1 1 0 0 0,1-1 0 0 0,0 0 0 0 0,-1 1 0 0 0,-1-5 0 0 0,-1-14 65 0 0,-1 4-88 0 0,-2-6 0 0 0,5 20 1 0 0,-5-15 12 0 0,3 9 22 0 0,2 5-19 0 0,-1 1 0 0 0,1 0 0 0 0,-1-1 0 0 0,0 1 0 0 0,0 0-1 0 0,-6-8 1 0 0,2 2-8 0 0,2 6 17 0 0,-6-3-4 0 0,-10-9 53 0 0,13 11-80 0 0,5 3 16 0 0,0 0 1 0 0,0 1-1 0 0,0-1 0 0 0,0 0 1 0 0,-1 1-1 0 0,1 0 0 0 0,0 0 1 0 0,-1 0-1 0 0,1 0 0 0 0,-1 0 0 0 0,-3-1 1 0 0,3 1-10 0 0,1 1 0 0 0,-1-1 1 0 0,0 0-1 0 0,1 1 1 0 0,-1-1-1 0 0,1 1 0 0 0,-5 0 1 0 0,-1 0 8 0 0,-5-3 8 0 0,7 4 8 0 0,-9 3-17 0 0,9-3-9 0 0,3-1 0 0 0,0 1 0 0 0,1-1 0 0 0,-1 1 0 0 0,1 0 0 0 0,-1 0 0 0 0,1 0 0 0 0,-1 0 0 0 0,-2 2 0 0 0,0-1 6 0 0,-17 12 42 0 0,-21 20-38 0 0,38-31-10 0 0,-46 31 50 0 0,45-29-46 0 0,0 0 0 0 0,0 0 0 0 0,1 1 1 0 0,0 0-1 0 0,-8 10 0 0 0,0-1 50 0 0,11-12-54 0 0,0-1 0 0 0,0 0 0 0 0,0 1 0 0 0,0-1 0 0 0,0 1-1 0 0,-1 3 1 0 0,-8 12 0 0 0,9-15 0 0 0,-1 0 0 0 0,1 0 0 0 0,1 1 0 0 0,-1-1 0 0 0,-2 7 0 0 0,-2 7 0 0 0,5-14 0 0 0,-1 1 0 0 0,1 0 0 0 0,0 0 0 0 0,0 0 0 0 0,-1 6 0 0 0,-2 10 0 0 0,4-10 0 0 0,1-3 0 0 0,0-3 0 0 0,-1-1 0 0 0,1 1 0 0 0,0-1 0 0 0,0 1 0 0 0,0-1 0 0 0,3 7 0 0 0,1 7 0 0 0,-3-12 0 0 0,-1 1 0 0 0,1-1 0 0 0,0 0 0 0 0,0 1 0 0 0,1-1 0 0 0,5 8 0 0 0,-3-6 6 0 0,1 0 0 0 0,0 0 1 0 0,1-1-1 0 0,-1 0 0 0 0,1-1 0 0 0,0 1 0 0 0,0-1 0 0 0,1 0 0 0 0,10 4 0 0 0,-9-4-3 0 0,-4-2 9 0 0,0-1 0 0 0,0 0-1 0 0,0 0 1 0 0,0 0 0 0 0,1-1 0 0 0,-1 0-1 0 0,1 0 1 0 0,-1 0 0 0 0,1-1-1 0 0,-1 0 1 0 0,1 0 0 0 0,9-1-1 0 0,-6-1-23 0 0,0 0 0 0 0,0 0 0 0 0,0-1 0 0 0,-1 0 0 0 0,0 0 0 0 0,1-1 0 0 0,12-8 0 0 0,14-5 12 0 0,-30 15 0 0 0,-1 0 0 0 0,1-1 0 0 0,-1 1 0 0 0,0-1 0 0 0,0 0 0 0 0,7-6 0 0 0,-7 4 0 0 0,-1-1 0 0 0,1 1 0 0 0,-1-1 0 0 0,0 0 0 0 0,5-11 0 0 0,3-18 53 0 0,-4 12-42 0 0,4-32 133 0 0,-10 48-144 0 0,0 0 0 0 0,0-1 0 0 0,-1 1 0 0 0,0-1 0 0 0,-1-11 0 0 0,-1 4 0 0 0,1 6 0 0 0,0-1 0 0 0,0 1 0 0 0,-1 0 0 0 0,-1-1 0 0 0,0 1 0 0 0,-7-17 0 0 0,9 23 0 0 0,0-1 0 0 0,-1 1 0 0 0,1 0 0 0 0,-1 0 0 0 0,1 0 0 0 0,-1 0 0 0 0,0 0 0 0 0,0 0 0 0 0,0 0 0 0 0,-1 1 0 0 0,1-1 0 0 0,-1 1 0 0 0,1-1 0 0 0,-1 1 0 0 0,0 0 0 0 0,0 0 0 0 0,-4-2 0 0 0,-7-3 0 0 0,11 5 0 0 0,-1 0 0 0 0,0 0 0 0 0,1 0 0 0 0,-1 1 0 0 0,0-1 0 0 0,0 1 0 0 0,0 0 0 0 0,0 0 0 0 0,0 0 0 0 0,0 1 0 0 0,-1-1 0 0 0,1 1 0 0 0,0 0 0 0 0,0 0 0 0 0,0 1 0 0 0,0-1 0 0 0,0 1 0 0 0,0 0 0 0 0,0 0 0 0 0,0 0 0 0 0,-5 3 0 0 0,-1 0 0 0 0,2 0 0 0 0,1 2 0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6.4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350 45 3679 0 0,'-15'-38'284'0'0,"14"31"-175"0"0,4 11-79 0 0,0-1 121 0 0,-3 15 35 0 0,0-8-155 0 0,-1-1-1 0 0,0 1 1 0 0,-1 0-1 0 0,0-1 1 0 0,-1 0 0 0 0,0 1-1 0 0,0-1 1 0 0,-1 0-1 0 0,0-1 1 0 0,-1 1-1 0 0,-10 15 1 0 0,5-9-26 0 0,-13 22 83 0 0,6-11 12 0 0,-14 32-1 0 0,22-39-62 0 0,-8 20 84 0 0,-2 0 0 0 0,-33 46 0 0 0,46-76-73 0 0,0-1 0 0 0,-1 0 0 0 0,-1 0 0 0 0,0-1 0 0 0,-14 11 0 0 0,20-16-36 0 0,1-2-5 0 0,1 1 0 0 0,-1-1 0 0 0,1 1 1 0 0,-1-1-1 0 0,0 1 0 0 0,1-1 1 0 0,-1 1-1 0 0,0-1 0 0 0,1 0 0 0 0,-1 1 1 0 0,0-1-1 0 0,1 0 0 0 0,-1 0 1 0 0,0 0-1 0 0,0 1 0 0 0,1-1 0 0 0,-1 0 1 0 0,0 0-1 0 0,0 0 0 0 0,1 0 1 0 0,-1 0-1 0 0,0 0 0 0 0,0-1 0 0 0,1 1 1 0 0,-1 0-1 0 0,0 0 0 0 0,0 0 1 0 0,1-1-1 0 0,-1 1 0 0 0,-1-1 0 0 0,0-1 51 0 0,0 1-62 0 0,-6-14 190 0 0,4 8-163 0 0,1 0 0 0 0,0-1-1 0 0,0 1 1 0 0,0-1 0 0 0,1 0-1 0 0,0 0 1 0 0,-1-14 0 0 0,1-1 78 0 0,2-37 0 0 0,2 48-54 0 0,0 0-1 0 0,0-1 0 0 0,2 2 1 0 0,8-24-1 0 0,-6 18 26 0 0,-4 13-57 0 0,-1 0-1 0 0,1 0 1 0 0,0 0-1 0 0,1 0 1 0 0,-1 1-1 0 0,4-6 1 0 0,2-3 37 0 0,-7 11-50 0 0,2-3 20 0 0,-1 1 1 0 0,0 0-1 0 0,1 0 0 0 0,-1 0 1 0 0,1 0-1 0 0,3-3 0 0 0,3 0 112 0 0,-8 6-114 0 0,3-2 53 0 0,7 6-64 0 0,-8-3 50 0 0,1 3 12 0 0,-1-2-46 0 0,-1 0 1 0 0,1 0 0 0 0,-1 1 0 0 0,0-1-1 0 0,0 1 1 0 0,0 0 0 0 0,-1-1 0 0 0,1 1-1 0 0,0 0 1 0 0,0 3 0 0 0,10 32 79 0 0,-12-38-104 0 0,18 90 259 0 0,-13-63-107 0 0,10 35-1 0 0,-9-40-121 0 0,-2-9 19 0 0,0 0 0 0 0,1 0 0 0 0,6 13 0 0 0,-10-24-35 0 0,0 0 0 0 0,0 0 0 0 0,0 0 0 0 0,0 0-1 0 0,0 0 1 0 0,1 0 0 0 0,-1-1 0 0 0,1 1 0 0 0,-1 0 0 0 0,1-1 0 0 0,0 1 0 0 0,3 1 0 0 0,2 3 34 0 0,-3 0-20 0 0,-3-5-18 0 0,0 0 0 0 0,0 0 0 0 0,0 0 0 0 0,0 0 1 0 0,1 0-1 0 0,-1 0 0 0 0,0 0 0 0 0,0 0 0 0 0,1 0 0 0 0,-1-1 1 0 0,1 1-1 0 0,-1 0 0 0 0,0-1 0 0 0,1 1 0 0 0,-1-1 0 0 0,1 0 1 0 0,-1 1-1 0 0,4-1 0 0 0,-4 0-34 0 0,-1 1 37 0 0,1-1 0 0 0,0 0 0 0 0,-1 0 0 0 0,1 0 1 0 0,0 1-1 0 0,0-1 0 0 0,-1 0 0 0 0,1 0 0 0 0,0 0 0 0 0,-1 0 0 0 0,1 0 1 0 0,0 0-1 0 0,0 0 0 0 0,-1-1 0 0 0,1 1 0 0 0,0 0 0 0 0,-1 0 0 0 0,1 0 1 0 0,0-1-1 0 0,-1 1 0 0 0,2-1 0 0 0,2-5-1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26T19:58:39.0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18 205 3079 0 0,'-5'-3'223'0'0,"-6"-3"-512"0"0,10 5 446 0 0,1 0-113 0 0,0 0-1 0 0,0 0 1 0 0,-1 0-1 0 0,1 0 1 0 0,0 0-1 0 0,0 0 1 0 0,0 0-1 0 0,0 1 0 0 0,1-1 1 0 0,-1 0-1 0 0,0 0 1 0 0,1-1-1 0 0,1-1-3 0 0,0 0-1 0 0,1 0 0 0 0,-1 1 0 0 0,1 0 1 0 0,0-1-1 0 0,0 1 0 0 0,0 0 0 0 0,0 0 1 0 0,0 1-1 0 0,0-1 0 0 0,0 0 0 0 0,6 0 1 0 0,3-2 41 0 0,1 1 1 0 0,15-2 0 0 0,-22 4-64 0 0,2 1 30 0 0,0-1 1 0 0,1 1-1 0 0,14 2 1 0 0,-16-1-9 0 0,0 0 0 0 0,0-1 0 0 0,0 0 0 0 0,0 0 0 0 0,0 0 0 0 0,10-3 0 0 0,22-1 152 0 0,-26 4-124 0 0,-12 0-62 0 0,1 0 0 0 0,-1 1 1 0 0,0-1-1 0 0,0 0 0 0 0,0 0 0 0 0,1 0 0 0 0,-1-1 1 0 0,0 1-1 0 0,0 0 0 0 0,0 0 0 0 0,1-1 1 0 0,-1 1-1 0 0,0-1 0 0 0,0 1 0 0 0,0-1 1 0 0,0 1-1 0 0,0-1 0 0 0,0 0 0 0 0,1 0 0 0 0,1-1 69 0 0,-2 2-63 0 0,0 0-1 0 0,0 0 0 0 0,-1 0 1 0 0,1 0-1 0 0,0 0 1 0 0,-1 0-1 0 0,1 0 1 0 0,0 0-1 0 0,0 0 1 0 0,-1 0-1 0 0,1 0 1 0 0,0 0-1 0 0,-1-1 0 0 0,1 1 1 0 0,0 0-1 0 0,0-1 1 0 0,1 0 70 0 0,6 3 782 0 0,-9-3-832 0 0,1 0-1 0 0,-1 0 0 0 0,1-1 1 0 0,-1 1-1 0 0,0 0 0 0 0,1 0 0 0 0,-1 0 1 0 0,0 0-1 0 0,0 0 0 0 0,0 0 0 0 0,0 0 1 0 0,0 0-1 0 0,-1-1 0 0 0,-5-5 75 0 0,6 5-92 0 0,-12-9 106 0 0,10 8-109 0 0,2 2-4 0 0,0 0-1 0 0,0-1 0 0 0,-1 1 1 0 0,1 0-1 0 0,0 0 0 0 0,-1 0 1 0 0,1 0-1 0 0,-1 0 0 0 0,0 1 1 0 0,-2-2-1 0 0,-25-18 147 0 0,2 2 61 0 0,23 16-128 0 0,3 2-78 0 0,-13-16 112 0 0,13 15 70 0 0,1-1-132 0 0,0-6-35 0 0,4 0 30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4AF0E-CE47-4D6F-837D-9D316909B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24D25-BD60-47D5-95E4-DF31C56DB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BDE59-E7D2-4426-94FA-DC05CF867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544EF-F816-485D-A87A-6E5BD0A00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3E454-C0F2-4FED-9E44-08699A06C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1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BF0B1-8E09-4528-A77F-B2D6BFF62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AB8BC3-212A-4EC6-B0D4-95607C2B3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F4C49-3AD4-4097-8111-3754C584F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87859-AF87-40B3-89C6-B23E2EBFA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F08B8-3A0A-4B18-A144-5B2E84D1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4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5B41A5-B69F-4757-B8D9-A766FCC34C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5FAB19-3FC6-4E4D-B4BB-3198D3CFB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F3859-9F6D-4640-AD14-D26EEA849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A4348-2622-4A20-8CCC-CB196B18E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CD484-92DE-49F8-89A8-C459738C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2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63112-3BAB-4A99-897C-CFBAA0AC2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2192000" cy="662782"/>
          </a:xfrm>
        </p:spPr>
        <p:txBody>
          <a:bodyPr anchor="t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633C8-CA8D-4250-A3E4-E1C71BEC0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059" y="1045979"/>
            <a:ext cx="11462886" cy="50275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B6DA4-76A8-49E6-8E4B-1D84E2F0F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6774A-A0D5-47DD-ACF5-5DC3F404D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FE4E3-E6A8-4283-9E3E-3283B3F2E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4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FEB17-C288-426F-9628-87C73BAC1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E35CB-4680-417B-BF84-B8BB94D23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2B4A9-7338-4D65-8BBB-BA59140E8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F7C4C-9CBD-43A0-9E18-834BD28D2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E0A0A-8F0C-405F-A4B2-B1EA2B89A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0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D3539-6F22-42A6-BD35-C9F20619F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D316E-319B-489F-8CE7-C742EC790E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5EF021-9160-4842-A7A1-D7E946E4D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F8593-0298-48F6-AB22-11F7E7895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25CE93-5DCF-43E9-ADA9-6F16EA497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625E5-8AB4-4823-B79C-8C589FA5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9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A8FCC-EFAD-4324-BF67-F727A8977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DD3E6-70B3-4EC5-89F7-0F1FDCCFB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F61003-F773-4992-864B-9669FB2FB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E3D6A-AF5D-4D53-9AEC-F253DFB14C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F73977-99DE-4308-AA01-5F7BD68CA1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FF28D4-948B-4302-828E-C8D4692B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A1106-B329-42A4-8C89-21A9B2132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1AB4C-04FA-4630-A9E9-194DEA789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9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B252F-5F75-4443-9290-06C289834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4E0F63-DC88-4412-9CA9-0B9FFCF32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32FCAC-F189-4427-A920-3FE7F9AC9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35686-9B91-4230-BBF2-2E12C795E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97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1D3520-B32E-49C5-9B22-4C8443674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E9FAD9-B8B0-4EFB-8488-8F4B28D51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AED0DB-57D5-4D3A-BC33-ADAEE266E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9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E60EA-B358-445D-B7B4-0E7496248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379E9-53F2-4D65-8149-9BACA7080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3BDC22-DC7D-4D04-A567-1087C6166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B1A97-1B5C-4CCA-AE1C-10D00016F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ADF723-D22F-4189-86DB-9CFEA59B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D2201-3AEE-4B39-ADF6-9AB336BFE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57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E5C20-64F2-4867-B607-1408BC2B1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F270A8-3432-45EC-B797-75AD411FB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66664A-2602-4C81-A548-CD7E3E131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066D53-F9A9-4E73-B218-5E417953F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962D4-7324-4826-8B98-B64663A20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B89B47-F500-4494-9089-34A79C9C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9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2C4DED-3453-41B9-9000-97C6D768C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E2524-DD24-4909-BF8A-7622B1075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2150C-68DA-4568-AEBD-F8A1C4AD3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7BB0D-D3F9-4EFC-A68A-9FEDBE13FB9B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5E99D-4ACC-4CD8-A8D0-77D872821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950AF-05BE-49D6-90E6-D9EAC3F53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55275-5EB3-4B01-8D41-25EE0A622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88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10.png"/><Relationship Id="rId3" Type="http://schemas.openxmlformats.org/officeDocument/2006/relationships/image" Target="../media/image1710.png"/><Relationship Id="rId7" Type="http://schemas.openxmlformats.org/officeDocument/2006/relationships/image" Target="../media/image1910.png"/><Relationship Id="rId2" Type="http://schemas.openxmlformats.org/officeDocument/2006/relationships/image" Target="../media/image12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10.png"/><Relationship Id="rId5" Type="http://schemas.openxmlformats.org/officeDocument/2006/relationships/image" Target="../media/image1510.png"/><Relationship Id="rId4" Type="http://schemas.openxmlformats.org/officeDocument/2006/relationships/image" Target="../media/image1410.png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9.xml"/><Relationship Id="rId21" Type="http://schemas.openxmlformats.org/officeDocument/2006/relationships/customXml" Target="../ink/ink10.xml"/><Relationship Id="rId42" Type="http://schemas.openxmlformats.org/officeDocument/2006/relationships/image" Target="../media/image21.png"/><Relationship Id="rId63" Type="http://schemas.openxmlformats.org/officeDocument/2006/relationships/customXml" Target="../ink/ink31.xml"/><Relationship Id="rId84" Type="http://schemas.openxmlformats.org/officeDocument/2006/relationships/image" Target="../media/image42.png"/><Relationship Id="rId138" Type="http://schemas.openxmlformats.org/officeDocument/2006/relationships/image" Target="../media/image68.png"/><Relationship Id="rId159" Type="http://schemas.openxmlformats.org/officeDocument/2006/relationships/customXml" Target="../ink/ink80.xml"/><Relationship Id="rId170" Type="http://schemas.openxmlformats.org/officeDocument/2006/relationships/image" Target="../media/image84.png"/><Relationship Id="rId191" Type="http://schemas.openxmlformats.org/officeDocument/2006/relationships/customXml" Target="../ink/ink96.xml"/><Relationship Id="rId107" Type="http://schemas.openxmlformats.org/officeDocument/2006/relationships/customXml" Target="../ink/ink53.xml"/><Relationship Id="rId11" Type="http://schemas.openxmlformats.org/officeDocument/2006/relationships/customXml" Target="../ink/ink5.xml"/><Relationship Id="rId32" Type="http://schemas.openxmlformats.org/officeDocument/2006/relationships/image" Target="../media/image16.png"/><Relationship Id="rId53" Type="http://schemas.openxmlformats.org/officeDocument/2006/relationships/customXml" Target="../ink/ink26.xml"/><Relationship Id="rId74" Type="http://schemas.openxmlformats.org/officeDocument/2006/relationships/image" Target="../media/image37.png"/><Relationship Id="rId128" Type="http://schemas.openxmlformats.org/officeDocument/2006/relationships/image" Target="../media/image63.png"/><Relationship Id="rId149" Type="http://schemas.openxmlformats.org/officeDocument/2006/relationships/customXml" Target="../ink/ink75.xml"/><Relationship Id="rId5" Type="http://schemas.openxmlformats.org/officeDocument/2006/relationships/customXml" Target="../ink/ink2.xml"/><Relationship Id="rId95" Type="http://schemas.openxmlformats.org/officeDocument/2006/relationships/customXml" Target="../ink/ink47.xml"/><Relationship Id="rId160" Type="http://schemas.openxmlformats.org/officeDocument/2006/relationships/image" Target="../media/image79.png"/><Relationship Id="rId181" Type="http://schemas.openxmlformats.org/officeDocument/2006/relationships/customXml" Target="../ink/ink91.xml"/><Relationship Id="rId22" Type="http://schemas.openxmlformats.org/officeDocument/2006/relationships/image" Target="../media/image11.png"/><Relationship Id="rId43" Type="http://schemas.openxmlformats.org/officeDocument/2006/relationships/customXml" Target="../ink/ink21.xml"/><Relationship Id="rId64" Type="http://schemas.openxmlformats.org/officeDocument/2006/relationships/image" Target="../media/image32.png"/><Relationship Id="rId118" Type="http://schemas.openxmlformats.org/officeDocument/2006/relationships/image" Target="../media/image58.png"/><Relationship Id="rId139" Type="http://schemas.openxmlformats.org/officeDocument/2006/relationships/customXml" Target="../ink/ink70.xml"/><Relationship Id="rId85" Type="http://schemas.openxmlformats.org/officeDocument/2006/relationships/customXml" Target="../ink/ink42.xml"/><Relationship Id="rId150" Type="http://schemas.openxmlformats.org/officeDocument/2006/relationships/image" Target="../media/image74.png"/><Relationship Id="rId171" Type="http://schemas.openxmlformats.org/officeDocument/2006/relationships/customXml" Target="../ink/ink86.xml"/><Relationship Id="rId192" Type="http://schemas.openxmlformats.org/officeDocument/2006/relationships/image" Target="../media/image95.png"/><Relationship Id="rId12" Type="http://schemas.openxmlformats.org/officeDocument/2006/relationships/image" Target="../media/image6.png"/><Relationship Id="rId33" Type="http://schemas.openxmlformats.org/officeDocument/2006/relationships/customXml" Target="../ink/ink16.xml"/><Relationship Id="rId108" Type="http://schemas.openxmlformats.org/officeDocument/2006/relationships/image" Target="../media/image54.png"/><Relationship Id="rId129" Type="http://schemas.openxmlformats.org/officeDocument/2006/relationships/customXml" Target="../ink/ink65.xml"/><Relationship Id="rId54" Type="http://schemas.openxmlformats.org/officeDocument/2006/relationships/image" Target="../media/image27.png"/><Relationship Id="rId75" Type="http://schemas.openxmlformats.org/officeDocument/2006/relationships/customXml" Target="../ink/ink37.xml"/><Relationship Id="rId96" Type="http://schemas.openxmlformats.org/officeDocument/2006/relationships/image" Target="../media/image48.png"/><Relationship Id="rId140" Type="http://schemas.openxmlformats.org/officeDocument/2006/relationships/image" Target="../media/image69.png"/><Relationship Id="rId161" Type="http://schemas.openxmlformats.org/officeDocument/2006/relationships/customXml" Target="../ink/ink81.xml"/><Relationship Id="rId182" Type="http://schemas.openxmlformats.org/officeDocument/2006/relationships/image" Target="../media/image90.png"/><Relationship Id="rId6" Type="http://schemas.openxmlformats.org/officeDocument/2006/relationships/image" Target="../media/image3.png"/><Relationship Id="rId23" Type="http://schemas.openxmlformats.org/officeDocument/2006/relationships/customXml" Target="../ink/ink11.xml"/><Relationship Id="rId119" Type="http://schemas.openxmlformats.org/officeDocument/2006/relationships/customXml" Target="../ink/ink60.xml"/><Relationship Id="rId44" Type="http://schemas.openxmlformats.org/officeDocument/2006/relationships/image" Target="../media/image22.png"/><Relationship Id="rId65" Type="http://schemas.openxmlformats.org/officeDocument/2006/relationships/customXml" Target="../ink/ink32.xml"/><Relationship Id="rId86" Type="http://schemas.openxmlformats.org/officeDocument/2006/relationships/image" Target="../media/image43.png"/><Relationship Id="rId130" Type="http://schemas.openxmlformats.org/officeDocument/2006/relationships/image" Target="../media/image64.png"/><Relationship Id="rId151" Type="http://schemas.openxmlformats.org/officeDocument/2006/relationships/customXml" Target="../ink/ink76.xml"/><Relationship Id="rId172" Type="http://schemas.openxmlformats.org/officeDocument/2006/relationships/image" Target="../media/image85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9" Type="http://schemas.openxmlformats.org/officeDocument/2006/relationships/customXml" Target="../ink/ink19.xml"/><Relationship Id="rId109" Type="http://schemas.openxmlformats.org/officeDocument/2006/relationships/customXml" Target="../ink/ink54.xml"/><Relationship Id="rId34" Type="http://schemas.openxmlformats.org/officeDocument/2006/relationships/image" Target="../media/image17.png"/><Relationship Id="rId50" Type="http://schemas.openxmlformats.org/officeDocument/2006/relationships/image" Target="../media/image25.png"/><Relationship Id="rId55" Type="http://schemas.openxmlformats.org/officeDocument/2006/relationships/customXml" Target="../ink/ink27.xml"/><Relationship Id="rId76" Type="http://schemas.openxmlformats.org/officeDocument/2006/relationships/image" Target="../media/image38.png"/><Relationship Id="rId97" Type="http://schemas.openxmlformats.org/officeDocument/2006/relationships/customXml" Target="../ink/ink48.xml"/><Relationship Id="rId104" Type="http://schemas.openxmlformats.org/officeDocument/2006/relationships/image" Target="../media/image52.png"/><Relationship Id="rId120" Type="http://schemas.openxmlformats.org/officeDocument/2006/relationships/image" Target="../media/image59.png"/><Relationship Id="rId125" Type="http://schemas.openxmlformats.org/officeDocument/2006/relationships/customXml" Target="../ink/ink63.xml"/><Relationship Id="rId141" Type="http://schemas.openxmlformats.org/officeDocument/2006/relationships/customXml" Target="../ink/ink71.xml"/><Relationship Id="rId146" Type="http://schemas.openxmlformats.org/officeDocument/2006/relationships/image" Target="../media/image72.png"/><Relationship Id="rId167" Type="http://schemas.openxmlformats.org/officeDocument/2006/relationships/customXml" Target="../ink/ink84.xml"/><Relationship Id="rId188" Type="http://schemas.openxmlformats.org/officeDocument/2006/relationships/image" Target="../media/image93.png"/><Relationship Id="rId7" Type="http://schemas.openxmlformats.org/officeDocument/2006/relationships/customXml" Target="../ink/ink3.xml"/><Relationship Id="rId71" Type="http://schemas.openxmlformats.org/officeDocument/2006/relationships/customXml" Target="../ink/ink35.xml"/><Relationship Id="rId92" Type="http://schemas.openxmlformats.org/officeDocument/2006/relationships/image" Target="../media/image46.png"/><Relationship Id="rId162" Type="http://schemas.openxmlformats.org/officeDocument/2006/relationships/image" Target="../media/image80.png"/><Relationship Id="rId183" Type="http://schemas.openxmlformats.org/officeDocument/2006/relationships/customXml" Target="../ink/ink92.xml"/><Relationship Id="rId2" Type="http://schemas.openxmlformats.org/officeDocument/2006/relationships/image" Target="../media/image1.png"/><Relationship Id="rId29" Type="http://schemas.openxmlformats.org/officeDocument/2006/relationships/customXml" Target="../ink/ink14.xml"/><Relationship Id="rId24" Type="http://schemas.openxmlformats.org/officeDocument/2006/relationships/image" Target="../media/image12.png"/><Relationship Id="rId40" Type="http://schemas.openxmlformats.org/officeDocument/2006/relationships/image" Target="../media/image20.png"/><Relationship Id="rId45" Type="http://schemas.openxmlformats.org/officeDocument/2006/relationships/customXml" Target="../ink/ink22.xml"/><Relationship Id="rId66" Type="http://schemas.openxmlformats.org/officeDocument/2006/relationships/image" Target="../media/image33.png"/><Relationship Id="rId87" Type="http://schemas.openxmlformats.org/officeDocument/2006/relationships/customXml" Target="../ink/ink43.xml"/><Relationship Id="rId110" Type="http://schemas.openxmlformats.org/officeDocument/2006/relationships/image" Target="../media/image55.png"/><Relationship Id="rId115" Type="http://schemas.openxmlformats.org/officeDocument/2006/relationships/customXml" Target="../ink/ink58.xml"/><Relationship Id="rId131" Type="http://schemas.openxmlformats.org/officeDocument/2006/relationships/customXml" Target="../ink/ink66.xml"/><Relationship Id="rId136" Type="http://schemas.openxmlformats.org/officeDocument/2006/relationships/image" Target="../media/image67.png"/><Relationship Id="rId157" Type="http://schemas.openxmlformats.org/officeDocument/2006/relationships/customXml" Target="../ink/ink79.xml"/><Relationship Id="rId178" Type="http://schemas.openxmlformats.org/officeDocument/2006/relationships/image" Target="../media/image88.png"/><Relationship Id="rId61" Type="http://schemas.openxmlformats.org/officeDocument/2006/relationships/customXml" Target="../ink/ink30.xml"/><Relationship Id="rId82" Type="http://schemas.openxmlformats.org/officeDocument/2006/relationships/image" Target="../media/image41.png"/><Relationship Id="rId152" Type="http://schemas.openxmlformats.org/officeDocument/2006/relationships/image" Target="../media/image75.png"/><Relationship Id="rId173" Type="http://schemas.openxmlformats.org/officeDocument/2006/relationships/customXml" Target="../ink/ink87.xml"/><Relationship Id="rId19" Type="http://schemas.openxmlformats.org/officeDocument/2006/relationships/customXml" Target="../ink/ink9.xml"/><Relationship Id="rId14" Type="http://schemas.openxmlformats.org/officeDocument/2006/relationships/image" Target="../media/image7.png"/><Relationship Id="rId30" Type="http://schemas.openxmlformats.org/officeDocument/2006/relationships/image" Target="../media/image15.png"/><Relationship Id="rId35" Type="http://schemas.openxmlformats.org/officeDocument/2006/relationships/customXml" Target="../ink/ink17.xml"/><Relationship Id="rId56" Type="http://schemas.openxmlformats.org/officeDocument/2006/relationships/image" Target="../media/image28.png"/><Relationship Id="rId77" Type="http://schemas.openxmlformats.org/officeDocument/2006/relationships/customXml" Target="../ink/ink38.xml"/><Relationship Id="rId100" Type="http://schemas.openxmlformats.org/officeDocument/2006/relationships/image" Target="../media/image50.png"/><Relationship Id="rId105" Type="http://schemas.openxmlformats.org/officeDocument/2006/relationships/customXml" Target="../ink/ink52.xml"/><Relationship Id="rId126" Type="http://schemas.openxmlformats.org/officeDocument/2006/relationships/image" Target="../media/image62.png"/><Relationship Id="rId147" Type="http://schemas.openxmlformats.org/officeDocument/2006/relationships/customXml" Target="../ink/ink74.xml"/><Relationship Id="rId168" Type="http://schemas.openxmlformats.org/officeDocument/2006/relationships/image" Target="../media/image83.png"/><Relationship Id="rId8" Type="http://schemas.openxmlformats.org/officeDocument/2006/relationships/image" Target="../media/image4.png"/><Relationship Id="rId51" Type="http://schemas.openxmlformats.org/officeDocument/2006/relationships/customXml" Target="../ink/ink25.xml"/><Relationship Id="rId72" Type="http://schemas.openxmlformats.org/officeDocument/2006/relationships/image" Target="../media/image36.png"/><Relationship Id="rId93" Type="http://schemas.openxmlformats.org/officeDocument/2006/relationships/customXml" Target="../ink/ink46.xml"/><Relationship Id="rId98" Type="http://schemas.openxmlformats.org/officeDocument/2006/relationships/image" Target="../media/image49.png"/><Relationship Id="rId121" Type="http://schemas.openxmlformats.org/officeDocument/2006/relationships/customXml" Target="../ink/ink61.xml"/><Relationship Id="rId142" Type="http://schemas.openxmlformats.org/officeDocument/2006/relationships/image" Target="../media/image70.png"/><Relationship Id="rId163" Type="http://schemas.openxmlformats.org/officeDocument/2006/relationships/customXml" Target="../ink/ink82.xml"/><Relationship Id="rId184" Type="http://schemas.openxmlformats.org/officeDocument/2006/relationships/image" Target="../media/image91.png"/><Relationship Id="rId189" Type="http://schemas.openxmlformats.org/officeDocument/2006/relationships/customXml" Target="../ink/ink95.xml"/><Relationship Id="rId3" Type="http://schemas.openxmlformats.org/officeDocument/2006/relationships/customXml" Target="../ink/ink1.xml"/><Relationship Id="rId25" Type="http://schemas.openxmlformats.org/officeDocument/2006/relationships/customXml" Target="../ink/ink12.xml"/><Relationship Id="rId46" Type="http://schemas.openxmlformats.org/officeDocument/2006/relationships/image" Target="../media/image23.png"/><Relationship Id="rId67" Type="http://schemas.openxmlformats.org/officeDocument/2006/relationships/customXml" Target="../ink/ink33.xml"/><Relationship Id="rId116" Type="http://schemas.openxmlformats.org/officeDocument/2006/relationships/image" Target="../media/image57.png"/><Relationship Id="rId137" Type="http://schemas.openxmlformats.org/officeDocument/2006/relationships/customXml" Target="../ink/ink69.xml"/><Relationship Id="rId158" Type="http://schemas.openxmlformats.org/officeDocument/2006/relationships/image" Target="../media/image78.png"/><Relationship Id="rId20" Type="http://schemas.openxmlformats.org/officeDocument/2006/relationships/image" Target="../media/image10.png"/><Relationship Id="rId41" Type="http://schemas.openxmlformats.org/officeDocument/2006/relationships/customXml" Target="../ink/ink20.xml"/><Relationship Id="rId62" Type="http://schemas.openxmlformats.org/officeDocument/2006/relationships/image" Target="../media/image31.png"/><Relationship Id="rId83" Type="http://schemas.openxmlformats.org/officeDocument/2006/relationships/customXml" Target="../ink/ink41.xml"/><Relationship Id="rId88" Type="http://schemas.openxmlformats.org/officeDocument/2006/relationships/image" Target="../media/image44.png"/><Relationship Id="rId111" Type="http://schemas.openxmlformats.org/officeDocument/2006/relationships/customXml" Target="../ink/ink55.xml"/><Relationship Id="rId132" Type="http://schemas.openxmlformats.org/officeDocument/2006/relationships/image" Target="../media/image65.png"/><Relationship Id="rId153" Type="http://schemas.openxmlformats.org/officeDocument/2006/relationships/customXml" Target="../ink/ink77.xml"/><Relationship Id="rId174" Type="http://schemas.openxmlformats.org/officeDocument/2006/relationships/image" Target="../media/image86.png"/><Relationship Id="rId179" Type="http://schemas.openxmlformats.org/officeDocument/2006/relationships/customXml" Target="../ink/ink90.xml"/><Relationship Id="rId190" Type="http://schemas.openxmlformats.org/officeDocument/2006/relationships/image" Target="../media/image94.png"/><Relationship Id="rId15" Type="http://schemas.openxmlformats.org/officeDocument/2006/relationships/customXml" Target="../ink/ink7.xml"/><Relationship Id="rId36" Type="http://schemas.openxmlformats.org/officeDocument/2006/relationships/image" Target="../media/image18.png"/><Relationship Id="rId57" Type="http://schemas.openxmlformats.org/officeDocument/2006/relationships/customXml" Target="../ink/ink28.xml"/><Relationship Id="rId106" Type="http://schemas.openxmlformats.org/officeDocument/2006/relationships/image" Target="../media/image53.png"/><Relationship Id="rId127" Type="http://schemas.openxmlformats.org/officeDocument/2006/relationships/customXml" Target="../ink/ink64.xml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52" Type="http://schemas.openxmlformats.org/officeDocument/2006/relationships/image" Target="../media/image26.png"/><Relationship Id="rId73" Type="http://schemas.openxmlformats.org/officeDocument/2006/relationships/customXml" Target="../ink/ink36.xml"/><Relationship Id="rId78" Type="http://schemas.openxmlformats.org/officeDocument/2006/relationships/image" Target="../media/image39.png"/><Relationship Id="rId94" Type="http://schemas.openxmlformats.org/officeDocument/2006/relationships/image" Target="../media/image47.png"/><Relationship Id="rId99" Type="http://schemas.openxmlformats.org/officeDocument/2006/relationships/customXml" Target="../ink/ink49.xml"/><Relationship Id="rId101" Type="http://schemas.openxmlformats.org/officeDocument/2006/relationships/customXml" Target="../ink/ink50.xml"/><Relationship Id="rId122" Type="http://schemas.openxmlformats.org/officeDocument/2006/relationships/image" Target="../media/image60.png"/><Relationship Id="rId143" Type="http://schemas.openxmlformats.org/officeDocument/2006/relationships/customXml" Target="../ink/ink72.xml"/><Relationship Id="rId148" Type="http://schemas.openxmlformats.org/officeDocument/2006/relationships/image" Target="../media/image73.png"/><Relationship Id="rId164" Type="http://schemas.openxmlformats.org/officeDocument/2006/relationships/image" Target="../media/image81.png"/><Relationship Id="rId169" Type="http://schemas.openxmlformats.org/officeDocument/2006/relationships/customXml" Target="../ink/ink85.xml"/><Relationship Id="rId185" Type="http://schemas.openxmlformats.org/officeDocument/2006/relationships/customXml" Target="../ink/ink93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80" Type="http://schemas.openxmlformats.org/officeDocument/2006/relationships/image" Target="../media/image89.png"/><Relationship Id="rId26" Type="http://schemas.openxmlformats.org/officeDocument/2006/relationships/image" Target="../media/image13.png"/><Relationship Id="rId47" Type="http://schemas.openxmlformats.org/officeDocument/2006/relationships/customXml" Target="../ink/ink23.xml"/><Relationship Id="rId68" Type="http://schemas.openxmlformats.org/officeDocument/2006/relationships/image" Target="../media/image34.png"/><Relationship Id="rId89" Type="http://schemas.openxmlformats.org/officeDocument/2006/relationships/customXml" Target="../ink/ink44.xml"/><Relationship Id="rId112" Type="http://schemas.openxmlformats.org/officeDocument/2006/relationships/image" Target="../media/image56.png"/><Relationship Id="rId133" Type="http://schemas.openxmlformats.org/officeDocument/2006/relationships/customXml" Target="../ink/ink67.xml"/><Relationship Id="rId154" Type="http://schemas.openxmlformats.org/officeDocument/2006/relationships/image" Target="../media/image76.png"/><Relationship Id="rId175" Type="http://schemas.openxmlformats.org/officeDocument/2006/relationships/customXml" Target="../ink/ink88.xml"/><Relationship Id="rId16" Type="http://schemas.openxmlformats.org/officeDocument/2006/relationships/image" Target="../media/image8.png"/><Relationship Id="rId37" Type="http://schemas.openxmlformats.org/officeDocument/2006/relationships/customXml" Target="../ink/ink18.xml"/><Relationship Id="rId58" Type="http://schemas.openxmlformats.org/officeDocument/2006/relationships/image" Target="../media/image29.png"/><Relationship Id="rId79" Type="http://schemas.openxmlformats.org/officeDocument/2006/relationships/customXml" Target="../ink/ink39.xml"/><Relationship Id="rId102" Type="http://schemas.openxmlformats.org/officeDocument/2006/relationships/image" Target="../media/image51.png"/><Relationship Id="rId123" Type="http://schemas.openxmlformats.org/officeDocument/2006/relationships/customXml" Target="../ink/ink62.xml"/><Relationship Id="rId144" Type="http://schemas.openxmlformats.org/officeDocument/2006/relationships/image" Target="../media/image71.png"/><Relationship Id="rId90" Type="http://schemas.openxmlformats.org/officeDocument/2006/relationships/image" Target="../media/image45.png"/><Relationship Id="rId165" Type="http://schemas.openxmlformats.org/officeDocument/2006/relationships/customXml" Target="../ink/ink83.xml"/><Relationship Id="rId186" Type="http://schemas.openxmlformats.org/officeDocument/2006/relationships/image" Target="../media/image92.png"/><Relationship Id="rId27" Type="http://schemas.openxmlformats.org/officeDocument/2006/relationships/customXml" Target="../ink/ink13.xml"/><Relationship Id="rId48" Type="http://schemas.openxmlformats.org/officeDocument/2006/relationships/image" Target="../media/image24.png"/><Relationship Id="rId69" Type="http://schemas.openxmlformats.org/officeDocument/2006/relationships/customXml" Target="../ink/ink34.xml"/><Relationship Id="rId113" Type="http://schemas.openxmlformats.org/officeDocument/2006/relationships/customXml" Target="../ink/ink56.xml"/><Relationship Id="rId134" Type="http://schemas.openxmlformats.org/officeDocument/2006/relationships/image" Target="../media/image66.png"/><Relationship Id="rId80" Type="http://schemas.openxmlformats.org/officeDocument/2006/relationships/image" Target="../media/image40.png"/><Relationship Id="rId155" Type="http://schemas.openxmlformats.org/officeDocument/2006/relationships/customXml" Target="../ink/ink78.xml"/><Relationship Id="rId176" Type="http://schemas.openxmlformats.org/officeDocument/2006/relationships/image" Target="../media/image87.png"/><Relationship Id="rId17" Type="http://schemas.openxmlformats.org/officeDocument/2006/relationships/customXml" Target="../ink/ink8.xml"/><Relationship Id="rId38" Type="http://schemas.openxmlformats.org/officeDocument/2006/relationships/image" Target="../media/image19.png"/><Relationship Id="rId59" Type="http://schemas.openxmlformats.org/officeDocument/2006/relationships/customXml" Target="../ink/ink29.xml"/><Relationship Id="rId103" Type="http://schemas.openxmlformats.org/officeDocument/2006/relationships/customXml" Target="../ink/ink51.xml"/><Relationship Id="rId124" Type="http://schemas.openxmlformats.org/officeDocument/2006/relationships/image" Target="../media/image61.png"/><Relationship Id="rId70" Type="http://schemas.openxmlformats.org/officeDocument/2006/relationships/image" Target="../media/image35.png"/><Relationship Id="rId91" Type="http://schemas.openxmlformats.org/officeDocument/2006/relationships/customXml" Target="../ink/ink45.xml"/><Relationship Id="rId145" Type="http://schemas.openxmlformats.org/officeDocument/2006/relationships/customXml" Target="../ink/ink73.xml"/><Relationship Id="rId166" Type="http://schemas.openxmlformats.org/officeDocument/2006/relationships/image" Target="../media/image82.png"/><Relationship Id="rId187" Type="http://schemas.openxmlformats.org/officeDocument/2006/relationships/customXml" Target="../ink/ink94.xml"/><Relationship Id="rId1" Type="http://schemas.openxmlformats.org/officeDocument/2006/relationships/slideLayout" Target="../slideLayouts/slideLayout2.xml"/><Relationship Id="rId28" Type="http://schemas.openxmlformats.org/officeDocument/2006/relationships/image" Target="../media/image14.png"/><Relationship Id="rId49" Type="http://schemas.openxmlformats.org/officeDocument/2006/relationships/customXml" Target="../ink/ink24.xml"/><Relationship Id="rId114" Type="http://schemas.openxmlformats.org/officeDocument/2006/relationships/customXml" Target="../ink/ink57.xml"/><Relationship Id="rId60" Type="http://schemas.openxmlformats.org/officeDocument/2006/relationships/image" Target="../media/image30.png"/><Relationship Id="rId81" Type="http://schemas.openxmlformats.org/officeDocument/2006/relationships/customXml" Target="../ink/ink40.xml"/><Relationship Id="rId135" Type="http://schemas.openxmlformats.org/officeDocument/2006/relationships/customXml" Target="../ink/ink68.xml"/><Relationship Id="rId156" Type="http://schemas.openxmlformats.org/officeDocument/2006/relationships/image" Target="../media/image77.png"/><Relationship Id="rId177" Type="http://schemas.openxmlformats.org/officeDocument/2006/relationships/customXml" Target="../ink/ink89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154.xml"/><Relationship Id="rId21" Type="http://schemas.openxmlformats.org/officeDocument/2006/relationships/customXml" Target="../ink/ink105.xml"/><Relationship Id="rId42" Type="http://schemas.openxmlformats.org/officeDocument/2006/relationships/image" Target="../media/image114.png"/><Relationship Id="rId63" Type="http://schemas.openxmlformats.org/officeDocument/2006/relationships/customXml" Target="../ink/ink126.xml"/><Relationship Id="rId84" Type="http://schemas.openxmlformats.org/officeDocument/2006/relationships/image" Target="../media/image129.png"/><Relationship Id="rId138" Type="http://schemas.openxmlformats.org/officeDocument/2006/relationships/image" Target="../media/image67.png"/><Relationship Id="rId159" Type="http://schemas.openxmlformats.org/officeDocument/2006/relationships/customXml" Target="../ink/ink175.xml"/><Relationship Id="rId170" Type="http://schemas.openxmlformats.org/officeDocument/2006/relationships/image" Target="../media/image166.png"/><Relationship Id="rId191" Type="http://schemas.openxmlformats.org/officeDocument/2006/relationships/customXml" Target="../ink/ink191.xml"/><Relationship Id="rId107" Type="http://schemas.openxmlformats.org/officeDocument/2006/relationships/customXml" Target="../ink/ink148.xml"/><Relationship Id="rId11" Type="http://schemas.openxmlformats.org/officeDocument/2006/relationships/customXml" Target="../ink/ink100.xml"/><Relationship Id="rId32" Type="http://schemas.openxmlformats.org/officeDocument/2006/relationships/image" Target="../media/image110.png"/><Relationship Id="rId53" Type="http://schemas.openxmlformats.org/officeDocument/2006/relationships/customXml" Target="../ink/ink121.xml"/><Relationship Id="rId74" Type="http://schemas.openxmlformats.org/officeDocument/2006/relationships/image" Target="../media/image124.png"/><Relationship Id="rId128" Type="http://schemas.openxmlformats.org/officeDocument/2006/relationships/image" Target="../media/image150.png"/><Relationship Id="rId149" Type="http://schemas.openxmlformats.org/officeDocument/2006/relationships/customXml" Target="../ink/ink170.xml"/><Relationship Id="rId5" Type="http://schemas.openxmlformats.org/officeDocument/2006/relationships/customXml" Target="../ink/ink97.xml"/><Relationship Id="rId95" Type="http://schemas.openxmlformats.org/officeDocument/2006/relationships/customXml" Target="../ink/ink142.xml"/><Relationship Id="rId160" Type="http://schemas.openxmlformats.org/officeDocument/2006/relationships/image" Target="../media/image162.png"/><Relationship Id="rId181" Type="http://schemas.openxmlformats.org/officeDocument/2006/relationships/customXml" Target="../ink/ink186.xml"/><Relationship Id="rId22" Type="http://schemas.openxmlformats.org/officeDocument/2006/relationships/image" Target="../media/image105.png"/><Relationship Id="rId43" Type="http://schemas.openxmlformats.org/officeDocument/2006/relationships/customXml" Target="../ink/ink116.xml"/><Relationship Id="rId64" Type="http://schemas.openxmlformats.org/officeDocument/2006/relationships/image" Target="../media/image119.png"/><Relationship Id="rId118" Type="http://schemas.openxmlformats.org/officeDocument/2006/relationships/image" Target="../media/image145.png"/><Relationship Id="rId139" Type="http://schemas.openxmlformats.org/officeDocument/2006/relationships/customXml" Target="../ink/ink165.xml"/><Relationship Id="rId85" Type="http://schemas.openxmlformats.org/officeDocument/2006/relationships/customXml" Target="../ink/ink137.xml"/><Relationship Id="rId150" Type="http://schemas.openxmlformats.org/officeDocument/2006/relationships/image" Target="../media/image158.png"/><Relationship Id="rId171" Type="http://schemas.openxmlformats.org/officeDocument/2006/relationships/customXml" Target="../ink/ink181.xml"/><Relationship Id="rId192" Type="http://schemas.openxmlformats.org/officeDocument/2006/relationships/image" Target="../media/image177.png"/><Relationship Id="rId12" Type="http://schemas.openxmlformats.org/officeDocument/2006/relationships/image" Target="../media/image5.png"/><Relationship Id="rId33" Type="http://schemas.openxmlformats.org/officeDocument/2006/relationships/customXml" Target="../ink/ink111.xml"/><Relationship Id="rId108" Type="http://schemas.openxmlformats.org/officeDocument/2006/relationships/image" Target="../media/image141.png"/><Relationship Id="rId129" Type="http://schemas.openxmlformats.org/officeDocument/2006/relationships/customXml" Target="../ink/ink160.xml"/><Relationship Id="rId54" Type="http://schemas.openxmlformats.org/officeDocument/2006/relationships/image" Target="../media/image26.png"/><Relationship Id="rId75" Type="http://schemas.openxmlformats.org/officeDocument/2006/relationships/customXml" Target="../ink/ink132.xml"/><Relationship Id="rId96" Type="http://schemas.openxmlformats.org/officeDocument/2006/relationships/image" Target="../media/image135.png"/><Relationship Id="rId140" Type="http://schemas.openxmlformats.org/officeDocument/2006/relationships/image" Target="../media/image155.png"/><Relationship Id="rId161" Type="http://schemas.openxmlformats.org/officeDocument/2006/relationships/customXml" Target="../ink/ink176.xml"/><Relationship Id="rId182" Type="http://schemas.openxmlformats.org/officeDocument/2006/relationships/image" Target="../media/image172.png"/><Relationship Id="rId6" Type="http://schemas.openxmlformats.org/officeDocument/2006/relationships/image" Target="../media/image99.png"/><Relationship Id="rId23" Type="http://schemas.openxmlformats.org/officeDocument/2006/relationships/customXml" Target="../ink/ink106.xml"/><Relationship Id="rId119" Type="http://schemas.openxmlformats.org/officeDocument/2006/relationships/customXml" Target="../ink/ink155.xml"/><Relationship Id="rId44" Type="http://schemas.openxmlformats.org/officeDocument/2006/relationships/image" Target="../media/image21.png"/><Relationship Id="rId65" Type="http://schemas.openxmlformats.org/officeDocument/2006/relationships/customXml" Target="../ink/ink127.xml"/><Relationship Id="rId86" Type="http://schemas.openxmlformats.org/officeDocument/2006/relationships/image" Target="../media/image130.png"/><Relationship Id="rId130" Type="http://schemas.openxmlformats.org/officeDocument/2006/relationships/image" Target="../media/image151.png"/><Relationship Id="rId151" Type="http://schemas.openxmlformats.org/officeDocument/2006/relationships/customXml" Target="../ink/ink171.xml"/><Relationship Id="rId172" Type="http://schemas.openxmlformats.org/officeDocument/2006/relationships/image" Target="../media/image167.png"/><Relationship Id="rId193" Type="http://schemas.openxmlformats.org/officeDocument/2006/relationships/customXml" Target="../ink/ink192.xml"/><Relationship Id="rId13" Type="http://schemas.openxmlformats.org/officeDocument/2006/relationships/customXml" Target="../ink/ink101.xml"/><Relationship Id="rId109" Type="http://schemas.openxmlformats.org/officeDocument/2006/relationships/customXml" Target="../ink/ink149.xml"/><Relationship Id="rId34" Type="http://schemas.openxmlformats.org/officeDocument/2006/relationships/image" Target="../media/image111.png"/><Relationship Id="rId55" Type="http://schemas.openxmlformats.org/officeDocument/2006/relationships/customXml" Target="../ink/ink122.xml"/><Relationship Id="rId76" Type="http://schemas.openxmlformats.org/officeDocument/2006/relationships/image" Target="../media/image125.png"/><Relationship Id="rId97" Type="http://schemas.openxmlformats.org/officeDocument/2006/relationships/customXml" Target="../ink/ink143.xml"/><Relationship Id="rId120" Type="http://schemas.openxmlformats.org/officeDocument/2006/relationships/image" Target="../media/image146.png"/><Relationship Id="rId141" Type="http://schemas.openxmlformats.org/officeDocument/2006/relationships/customXml" Target="../ink/ink166.xml"/><Relationship Id="rId7" Type="http://schemas.openxmlformats.org/officeDocument/2006/relationships/customXml" Target="../ink/ink98.xml"/><Relationship Id="rId71" Type="http://schemas.openxmlformats.org/officeDocument/2006/relationships/customXml" Target="../ink/ink130.xml"/><Relationship Id="rId92" Type="http://schemas.openxmlformats.org/officeDocument/2006/relationships/image" Target="../media/image133.png"/><Relationship Id="rId162" Type="http://schemas.openxmlformats.org/officeDocument/2006/relationships/image" Target="../media/image163.png"/><Relationship Id="rId183" Type="http://schemas.openxmlformats.org/officeDocument/2006/relationships/customXml" Target="../ink/ink187.xml"/><Relationship Id="rId2" Type="http://schemas.openxmlformats.org/officeDocument/2006/relationships/image" Target="../media/image96.png"/><Relationship Id="rId29" Type="http://schemas.openxmlformats.org/officeDocument/2006/relationships/customXml" Target="../ink/ink109.xml"/><Relationship Id="rId24" Type="http://schemas.openxmlformats.org/officeDocument/2006/relationships/image" Target="../media/image106.png"/><Relationship Id="rId40" Type="http://schemas.openxmlformats.org/officeDocument/2006/relationships/image" Target="../media/image113.png"/><Relationship Id="rId45" Type="http://schemas.openxmlformats.org/officeDocument/2006/relationships/customXml" Target="../ink/ink117.xml"/><Relationship Id="rId66" Type="http://schemas.openxmlformats.org/officeDocument/2006/relationships/image" Target="../media/image120.png"/><Relationship Id="rId87" Type="http://schemas.openxmlformats.org/officeDocument/2006/relationships/customXml" Target="../ink/ink138.xml"/><Relationship Id="rId110" Type="http://schemas.openxmlformats.org/officeDocument/2006/relationships/image" Target="../media/image142.png"/><Relationship Id="rId115" Type="http://schemas.openxmlformats.org/officeDocument/2006/relationships/customXml" Target="../ink/ink152.xml"/><Relationship Id="rId131" Type="http://schemas.openxmlformats.org/officeDocument/2006/relationships/customXml" Target="../ink/ink161.xml"/><Relationship Id="rId136" Type="http://schemas.openxmlformats.org/officeDocument/2006/relationships/image" Target="../media/image154.png"/><Relationship Id="rId157" Type="http://schemas.openxmlformats.org/officeDocument/2006/relationships/customXml" Target="../ink/ink174.xml"/><Relationship Id="rId178" Type="http://schemas.openxmlformats.org/officeDocument/2006/relationships/image" Target="../media/image170.png"/><Relationship Id="rId61" Type="http://schemas.openxmlformats.org/officeDocument/2006/relationships/customXml" Target="../ink/ink125.xml"/><Relationship Id="rId82" Type="http://schemas.openxmlformats.org/officeDocument/2006/relationships/image" Target="../media/image128.png"/><Relationship Id="rId152" Type="http://schemas.openxmlformats.org/officeDocument/2006/relationships/image" Target="../media/image159.png"/><Relationship Id="rId173" Type="http://schemas.openxmlformats.org/officeDocument/2006/relationships/customXml" Target="../ink/ink182.xml"/><Relationship Id="rId194" Type="http://schemas.openxmlformats.org/officeDocument/2006/relationships/image" Target="../media/image178.png"/><Relationship Id="rId199" Type="http://schemas.openxmlformats.org/officeDocument/2006/relationships/image" Target="../media/image181.png"/><Relationship Id="rId19" Type="http://schemas.openxmlformats.org/officeDocument/2006/relationships/customXml" Target="../ink/ink104.xml"/><Relationship Id="rId14" Type="http://schemas.openxmlformats.org/officeDocument/2006/relationships/image" Target="../media/image102.png"/><Relationship Id="rId30" Type="http://schemas.openxmlformats.org/officeDocument/2006/relationships/image" Target="../media/image109.png"/><Relationship Id="rId35" Type="http://schemas.openxmlformats.org/officeDocument/2006/relationships/customXml" Target="../ink/ink112.xml"/><Relationship Id="rId56" Type="http://schemas.openxmlformats.org/officeDocument/2006/relationships/image" Target="../media/image27.png"/><Relationship Id="rId77" Type="http://schemas.openxmlformats.org/officeDocument/2006/relationships/customXml" Target="../ink/ink133.xml"/><Relationship Id="rId100" Type="http://schemas.openxmlformats.org/officeDocument/2006/relationships/image" Target="../media/image137.png"/><Relationship Id="rId105" Type="http://schemas.openxmlformats.org/officeDocument/2006/relationships/customXml" Target="../ink/ink147.xml"/><Relationship Id="rId126" Type="http://schemas.openxmlformats.org/officeDocument/2006/relationships/image" Target="../media/image149.png"/><Relationship Id="rId147" Type="http://schemas.openxmlformats.org/officeDocument/2006/relationships/customXml" Target="../ink/ink169.xml"/><Relationship Id="rId168" Type="http://schemas.openxmlformats.org/officeDocument/2006/relationships/image" Target="../media/image82.png"/><Relationship Id="rId8" Type="http://schemas.openxmlformats.org/officeDocument/2006/relationships/image" Target="../media/image100.png"/><Relationship Id="rId51" Type="http://schemas.openxmlformats.org/officeDocument/2006/relationships/customXml" Target="../ink/ink120.xml"/><Relationship Id="rId72" Type="http://schemas.openxmlformats.org/officeDocument/2006/relationships/image" Target="../media/image123.png"/><Relationship Id="rId93" Type="http://schemas.openxmlformats.org/officeDocument/2006/relationships/customXml" Target="../ink/ink141.xml"/><Relationship Id="rId98" Type="http://schemas.openxmlformats.org/officeDocument/2006/relationships/image" Target="../media/image136.png"/><Relationship Id="rId121" Type="http://schemas.openxmlformats.org/officeDocument/2006/relationships/customXml" Target="../ink/ink156.xml"/><Relationship Id="rId142" Type="http://schemas.openxmlformats.org/officeDocument/2006/relationships/image" Target="../media/image156.png"/><Relationship Id="rId163" Type="http://schemas.openxmlformats.org/officeDocument/2006/relationships/customXml" Target="../ink/ink177.xml"/><Relationship Id="rId184" Type="http://schemas.openxmlformats.org/officeDocument/2006/relationships/image" Target="../media/image173.png"/><Relationship Id="rId189" Type="http://schemas.openxmlformats.org/officeDocument/2006/relationships/customXml" Target="../ink/ink190.xml"/><Relationship Id="rId3" Type="http://schemas.openxmlformats.org/officeDocument/2006/relationships/image" Target="../media/image97.png"/><Relationship Id="rId25" Type="http://schemas.openxmlformats.org/officeDocument/2006/relationships/customXml" Target="../ink/ink107.xml"/><Relationship Id="rId46" Type="http://schemas.openxmlformats.org/officeDocument/2006/relationships/image" Target="../media/image115.png"/><Relationship Id="rId67" Type="http://schemas.openxmlformats.org/officeDocument/2006/relationships/customXml" Target="../ink/ink128.xml"/><Relationship Id="rId116" Type="http://schemas.openxmlformats.org/officeDocument/2006/relationships/customXml" Target="../ink/ink153.xml"/><Relationship Id="rId137" Type="http://schemas.openxmlformats.org/officeDocument/2006/relationships/customXml" Target="../ink/ink164.xml"/><Relationship Id="rId158" Type="http://schemas.openxmlformats.org/officeDocument/2006/relationships/image" Target="../media/image161.png"/><Relationship Id="rId20" Type="http://schemas.openxmlformats.org/officeDocument/2006/relationships/image" Target="../media/image9.png"/><Relationship Id="rId41" Type="http://schemas.openxmlformats.org/officeDocument/2006/relationships/customXml" Target="../ink/ink115.xml"/><Relationship Id="rId62" Type="http://schemas.openxmlformats.org/officeDocument/2006/relationships/image" Target="../media/image30.png"/><Relationship Id="rId83" Type="http://schemas.openxmlformats.org/officeDocument/2006/relationships/customXml" Target="../ink/ink136.xml"/><Relationship Id="rId88" Type="http://schemas.openxmlformats.org/officeDocument/2006/relationships/image" Target="../media/image131.png"/><Relationship Id="rId111" Type="http://schemas.openxmlformats.org/officeDocument/2006/relationships/customXml" Target="../ink/ink150.xml"/><Relationship Id="rId132" Type="http://schemas.openxmlformats.org/officeDocument/2006/relationships/image" Target="../media/image152.png"/><Relationship Id="rId153" Type="http://schemas.openxmlformats.org/officeDocument/2006/relationships/customXml" Target="../ink/ink172.xml"/><Relationship Id="rId174" Type="http://schemas.openxmlformats.org/officeDocument/2006/relationships/image" Target="../media/image168.png"/><Relationship Id="rId179" Type="http://schemas.openxmlformats.org/officeDocument/2006/relationships/customXml" Target="../ink/ink185.xml"/><Relationship Id="rId195" Type="http://schemas.openxmlformats.org/officeDocument/2006/relationships/image" Target="../media/image179.png"/><Relationship Id="rId190" Type="http://schemas.openxmlformats.org/officeDocument/2006/relationships/image" Target="../media/image176.png"/><Relationship Id="rId15" Type="http://schemas.openxmlformats.org/officeDocument/2006/relationships/customXml" Target="../ink/ink102.xml"/><Relationship Id="rId36" Type="http://schemas.openxmlformats.org/officeDocument/2006/relationships/image" Target="../media/image112.png"/><Relationship Id="rId57" Type="http://schemas.openxmlformats.org/officeDocument/2006/relationships/customXml" Target="../ink/ink123.xml"/><Relationship Id="rId106" Type="http://schemas.openxmlformats.org/officeDocument/2006/relationships/image" Target="../media/image140.png"/><Relationship Id="rId127" Type="http://schemas.openxmlformats.org/officeDocument/2006/relationships/customXml" Target="../ink/ink159.xml"/><Relationship Id="rId10" Type="http://schemas.openxmlformats.org/officeDocument/2006/relationships/image" Target="../media/image101.png"/><Relationship Id="rId31" Type="http://schemas.openxmlformats.org/officeDocument/2006/relationships/customXml" Target="../ink/ink110.xml"/><Relationship Id="rId52" Type="http://schemas.openxmlformats.org/officeDocument/2006/relationships/image" Target="../media/image25.png"/><Relationship Id="rId73" Type="http://schemas.openxmlformats.org/officeDocument/2006/relationships/customXml" Target="../ink/ink131.xml"/><Relationship Id="rId78" Type="http://schemas.openxmlformats.org/officeDocument/2006/relationships/image" Target="../media/image126.png"/><Relationship Id="rId94" Type="http://schemas.openxmlformats.org/officeDocument/2006/relationships/image" Target="../media/image134.png"/><Relationship Id="rId99" Type="http://schemas.openxmlformats.org/officeDocument/2006/relationships/customXml" Target="../ink/ink144.xml"/><Relationship Id="rId101" Type="http://schemas.openxmlformats.org/officeDocument/2006/relationships/customXml" Target="../ink/ink145.xml"/><Relationship Id="rId122" Type="http://schemas.openxmlformats.org/officeDocument/2006/relationships/image" Target="../media/image147.png"/><Relationship Id="rId143" Type="http://schemas.openxmlformats.org/officeDocument/2006/relationships/customXml" Target="../ink/ink167.xml"/><Relationship Id="rId148" Type="http://schemas.openxmlformats.org/officeDocument/2006/relationships/image" Target="../media/image72.png"/><Relationship Id="rId164" Type="http://schemas.openxmlformats.org/officeDocument/2006/relationships/image" Target="../media/image164.png"/><Relationship Id="rId169" Type="http://schemas.openxmlformats.org/officeDocument/2006/relationships/customXml" Target="../ink/ink180.xml"/><Relationship Id="rId185" Type="http://schemas.openxmlformats.org/officeDocument/2006/relationships/customXml" Target="../ink/ink188.xml"/><Relationship Id="rId4" Type="http://schemas.openxmlformats.org/officeDocument/2006/relationships/image" Target="../media/image98.png"/><Relationship Id="rId9" Type="http://schemas.openxmlformats.org/officeDocument/2006/relationships/customXml" Target="../ink/ink99.xml"/><Relationship Id="rId180" Type="http://schemas.openxmlformats.org/officeDocument/2006/relationships/image" Target="../media/image171.png"/><Relationship Id="rId26" Type="http://schemas.openxmlformats.org/officeDocument/2006/relationships/image" Target="../media/image107.png"/><Relationship Id="rId47" Type="http://schemas.openxmlformats.org/officeDocument/2006/relationships/customXml" Target="../ink/ink118.xml"/><Relationship Id="rId68" Type="http://schemas.openxmlformats.org/officeDocument/2006/relationships/image" Target="../media/image121.png"/><Relationship Id="rId89" Type="http://schemas.openxmlformats.org/officeDocument/2006/relationships/customXml" Target="../ink/ink139.xml"/><Relationship Id="rId112" Type="http://schemas.openxmlformats.org/officeDocument/2006/relationships/image" Target="../media/image143.png"/><Relationship Id="rId133" Type="http://schemas.openxmlformats.org/officeDocument/2006/relationships/customXml" Target="../ink/ink162.xml"/><Relationship Id="rId154" Type="http://schemas.openxmlformats.org/officeDocument/2006/relationships/image" Target="../media/image160.png"/><Relationship Id="rId175" Type="http://schemas.openxmlformats.org/officeDocument/2006/relationships/customXml" Target="../ink/ink183.xml"/><Relationship Id="rId196" Type="http://schemas.openxmlformats.org/officeDocument/2006/relationships/customXml" Target="../ink/ink193.xml"/><Relationship Id="rId16" Type="http://schemas.openxmlformats.org/officeDocument/2006/relationships/image" Target="../media/image103.png"/><Relationship Id="rId37" Type="http://schemas.openxmlformats.org/officeDocument/2006/relationships/customXml" Target="../ink/ink113.xml"/><Relationship Id="rId58" Type="http://schemas.openxmlformats.org/officeDocument/2006/relationships/image" Target="../media/image117.png"/><Relationship Id="rId79" Type="http://schemas.openxmlformats.org/officeDocument/2006/relationships/customXml" Target="../ink/ink134.xml"/><Relationship Id="rId102" Type="http://schemas.openxmlformats.org/officeDocument/2006/relationships/image" Target="../media/image138.png"/><Relationship Id="rId123" Type="http://schemas.openxmlformats.org/officeDocument/2006/relationships/customXml" Target="../ink/ink157.xml"/><Relationship Id="rId144" Type="http://schemas.openxmlformats.org/officeDocument/2006/relationships/image" Target="../media/image70.png"/><Relationship Id="rId90" Type="http://schemas.openxmlformats.org/officeDocument/2006/relationships/image" Target="../media/image132.png"/><Relationship Id="rId165" Type="http://schemas.openxmlformats.org/officeDocument/2006/relationships/customXml" Target="../ink/ink178.xml"/><Relationship Id="rId186" Type="http://schemas.openxmlformats.org/officeDocument/2006/relationships/image" Target="../media/image174.png"/><Relationship Id="rId27" Type="http://schemas.openxmlformats.org/officeDocument/2006/relationships/customXml" Target="../ink/ink108.xml"/><Relationship Id="rId48" Type="http://schemas.openxmlformats.org/officeDocument/2006/relationships/image" Target="../media/image23.png"/><Relationship Id="rId69" Type="http://schemas.openxmlformats.org/officeDocument/2006/relationships/customXml" Target="../ink/ink129.xml"/><Relationship Id="rId113" Type="http://schemas.openxmlformats.org/officeDocument/2006/relationships/customXml" Target="../ink/ink151.xml"/><Relationship Id="rId134" Type="http://schemas.openxmlformats.org/officeDocument/2006/relationships/image" Target="../media/image153.png"/><Relationship Id="rId80" Type="http://schemas.openxmlformats.org/officeDocument/2006/relationships/image" Target="../media/image127.png"/><Relationship Id="rId155" Type="http://schemas.openxmlformats.org/officeDocument/2006/relationships/customXml" Target="../ink/ink173.xml"/><Relationship Id="rId176" Type="http://schemas.openxmlformats.org/officeDocument/2006/relationships/image" Target="../media/image169.png"/><Relationship Id="rId197" Type="http://schemas.openxmlformats.org/officeDocument/2006/relationships/image" Target="../media/image180.png"/><Relationship Id="rId17" Type="http://schemas.openxmlformats.org/officeDocument/2006/relationships/customXml" Target="../ink/ink103.xml"/><Relationship Id="rId38" Type="http://schemas.openxmlformats.org/officeDocument/2006/relationships/image" Target="../media/image18.png"/><Relationship Id="rId59" Type="http://schemas.openxmlformats.org/officeDocument/2006/relationships/customXml" Target="../ink/ink124.xml"/><Relationship Id="rId103" Type="http://schemas.openxmlformats.org/officeDocument/2006/relationships/customXml" Target="../ink/ink146.xml"/><Relationship Id="rId124" Type="http://schemas.openxmlformats.org/officeDocument/2006/relationships/image" Target="../media/image148.png"/><Relationship Id="rId70" Type="http://schemas.openxmlformats.org/officeDocument/2006/relationships/image" Target="../media/image122.png"/><Relationship Id="rId91" Type="http://schemas.openxmlformats.org/officeDocument/2006/relationships/customXml" Target="../ink/ink140.xml"/><Relationship Id="rId145" Type="http://schemas.openxmlformats.org/officeDocument/2006/relationships/customXml" Target="../ink/ink168.xml"/><Relationship Id="rId166" Type="http://schemas.openxmlformats.org/officeDocument/2006/relationships/image" Target="../media/image165.png"/><Relationship Id="rId187" Type="http://schemas.openxmlformats.org/officeDocument/2006/relationships/customXml" Target="../ink/ink189.xml"/><Relationship Id="rId1" Type="http://schemas.openxmlformats.org/officeDocument/2006/relationships/slideLayout" Target="../slideLayouts/slideLayout2.xml"/><Relationship Id="rId28" Type="http://schemas.openxmlformats.org/officeDocument/2006/relationships/image" Target="../media/image108.png"/><Relationship Id="rId49" Type="http://schemas.openxmlformats.org/officeDocument/2006/relationships/customXml" Target="../ink/ink119.xml"/><Relationship Id="rId114" Type="http://schemas.openxmlformats.org/officeDocument/2006/relationships/image" Target="../media/image144.png"/><Relationship Id="rId60" Type="http://schemas.openxmlformats.org/officeDocument/2006/relationships/image" Target="../media/image118.png"/><Relationship Id="rId81" Type="http://schemas.openxmlformats.org/officeDocument/2006/relationships/customXml" Target="../ink/ink135.xml"/><Relationship Id="rId135" Type="http://schemas.openxmlformats.org/officeDocument/2006/relationships/customXml" Target="../ink/ink163.xml"/><Relationship Id="rId156" Type="http://schemas.openxmlformats.org/officeDocument/2006/relationships/image" Target="../media/image76.png"/><Relationship Id="rId177" Type="http://schemas.openxmlformats.org/officeDocument/2006/relationships/customXml" Target="../ink/ink184.xml"/><Relationship Id="rId198" Type="http://schemas.openxmlformats.org/officeDocument/2006/relationships/customXml" Target="../ink/ink194.xml"/><Relationship Id="rId18" Type="http://schemas.openxmlformats.org/officeDocument/2006/relationships/image" Target="../media/image104.png"/><Relationship Id="rId39" Type="http://schemas.openxmlformats.org/officeDocument/2006/relationships/customXml" Target="../ink/ink114.xml"/><Relationship Id="rId50" Type="http://schemas.openxmlformats.org/officeDocument/2006/relationships/image" Target="../media/image116.png"/><Relationship Id="rId104" Type="http://schemas.openxmlformats.org/officeDocument/2006/relationships/image" Target="../media/image139.png"/><Relationship Id="rId125" Type="http://schemas.openxmlformats.org/officeDocument/2006/relationships/customXml" Target="../ink/ink158.xml"/><Relationship Id="rId146" Type="http://schemas.openxmlformats.org/officeDocument/2006/relationships/image" Target="../media/image157.png"/><Relationship Id="rId167" Type="http://schemas.openxmlformats.org/officeDocument/2006/relationships/customXml" Target="../ink/ink179.xml"/><Relationship Id="rId188" Type="http://schemas.openxmlformats.org/officeDocument/2006/relationships/image" Target="../media/image17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2.png"/><Relationship Id="rId4" Type="http://schemas.openxmlformats.org/officeDocument/2006/relationships/image" Target="../media/image6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2.png"/><Relationship Id="rId5" Type="http://schemas.openxmlformats.org/officeDocument/2006/relationships/image" Target="../media/image910.png"/><Relationship Id="rId4" Type="http://schemas.openxmlformats.org/officeDocument/2006/relationships/image" Target="../media/image8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2.png"/><Relationship Id="rId4" Type="http://schemas.openxmlformats.org/officeDocument/2006/relationships/image" Target="../media/image11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250.xml"/><Relationship Id="rId21" Type="http://schemas.openxmlformats.org/officeDocument/2006/relationships/customXml" Target="../ink/ink202.xml"/><Relationship Id="rId63" Type="http://schemas.openxmlformats.org/officeDocument/2006/relationships/customXml" Target="../ink/ink223.xml"/><Relationship Id="rId159" Type="http://schemas.openxmlformats.org/officeDocument/2006/relationships/customXml" Target="../ink/ink271.xml"/><Relationship Id="rId170" Type="http://schemas.openxmlformats.org/officeDocument/2006/relationships/image" Target="../media/image264.png"/><Relationship Id="rId226" Type="http://schemas.openxmlformats.org/officeDocument/2006/relationships/image" Target="../media/image292.png"/><Relationship Id="rId268" Type="http://schemas.openxmlformats.org/officeDocument/2006/relationships/image" Target="../media/image313.png"/><Relationship Id="rId32" Type="http://schemas.openxmlformats.org/officeDocument/2006/relationships/image" Target="../media/image195.png"/><Relationship Id="rId74" Type="http://schemas.openxmlformats.org/officeDocument/2006/relationships/image" Target="../media/image216.png"/><Relationship Id="rId128" Type="http://schemas.openxmlformats.org/officeDocument/2006/relationships/image" Target="../media/image243.png"/><Relationship Id="rId5" Type="http://schemas.openxmlformats.org/officeDocument/2006/relationships/image" Target="../media/image1510.png"/><Relationship Id="rId181" Type="http://schemas.openxmlformats.org/officeDocument/2006/relationships/customXml" Target="../ink/ink282.xml"/><Relationship Id="rId237" Type="http://schemas.openxmlformats.org/officeDocument/2006/relationships/customXml" Target="../ink/ink310.xml"/><Relationship Id="rId279" Type="http://schemas.openxmlformats.org/officeDocument/2006/relationships/customXml" Target="../ink/ink331.xml"/><Relationship Id="rId22" Type="http://schemas.openxmlformats.org/officeDocument/2006/relationships/image" Target="../media/image190.png"/><Relationship Id="rId43" Type="http://schemas.openxmlformats.org/officeDocument/2006/relationships/customXml" Target="../ink/ink213.xml"/><Relationship Id="rId64" Type="http://schemas.openxmlformats.org/officeDocument/2006/relationships/image" Target="../media/image211.png"/><Relationship Id="rId118" Type="http://schemas.openxmlformats.org/officeDocument/2006/relationships/image" Target="../media/image238.png"/><Relationship Id="rId139" Type="http://schemas.openxmlformats.org/officeDocument/2006/relationships/customXml" Target="../ink/ink261.xml"/><Relationship Id="rId85" Type="http://schemas.openxmlformats.org/officeDocument/2006/relationships/customXml" Target="../ink/ink234.xml"/><Relationship Id="rId150" Type="http://schemas.openxmlformats.org/officeDocument/2006/relationships/image" Target="../media/image254.png"/><Relationship Id="rId171" Type="http://schemas.openxmlformats.org/officeDocument/2006/relationships/customXml" Target="../ink/ink277.xml"/><Relationship Id="rId192" Type="http://schemas.openxmlformats.org/officeDocument/2006/relationships/image" Target="../media/image275.png"/><Relationship Id="rId206" Type="http://schemas.openxmlformats.org/officeDocument/2006/relationships/image" Target="../media/image282.png"/><Relationship Id="rId227" Type="http://schemas.openxmlformats.org/officeDocument/2006/relationships/customXml" Target="../ink/ink305.xml"/><Relationship Id="rId248" Type="http://schemas.openxmlformats.org/officeDocument/2006/relationships/image" Target="../media/image303.png"/><Relationship Id="rId269" Type="http://schemas.openxmlformats.org/officeDocument/2006/relationships/customXml" Target="../ink/ink326.xml"/><Relationship Id="rId12" Type="http://schemas.openxmlformats.org/officeDocument/2006/relationships/image" Target="../media/image185.png"/><Relationship Id="rId33" Type="http://schemas.openxmlformats.org/officeDocument/2006/relationships/customXml" Target="../ink/ink208.xml"/><Relationship Id="rId108" Type="http://schemas.openxmlformats.org/officeDocument/2006/relationships/image" Target="../media/image233.png"/><Relationship Id="rId129" Type="http://schemas.openxmlformats.org/officeDocument/2006/relationships/customXml" Target="../ink/ink256.xml"/><Relationship Id="rId280" Type="http://schemas.openxmlformats.org/officeDocument/2006/relationships/image" Target="../media/image319.png"/><Relationship Id="rId54" Type="http://schemas.openxmlformats.org/officeDocument/2006/relationships/image" Target="../media/image206.png"/><Relationship Id="rId75" Type="http://schemas.openxmlformats.org/officeDocument/2006/relationships/customXml" Target="../ink/ink229.xml"/><Relationship Id="rId96" Type="http://schemas.openxmlformats.org/officeDocument/2006/relationships/image" Target="../media/image227.png"/><Relationship Id="rId140" Type="http://schemas.openxmlformats.org/officeDocument/2006/relationships/image" Target="../media/image249.png"/><Relationship Id="rId161" Type="http://schemas.openxmlformats.org/officeDocument/2006/relationships/customXml" Target="../ink/ink272.xml"/><Relationship Id="rId182" Type="http://schemas.openxmlformats.org/officeDocument/2006/relationships/image" Target="../media/image270.png"/><Relationship Id="rId217" Type="http://schemas.openxmlformats.org/officeDocument/2006/relationships/customXml" Target="../ink/ink300.xml"/><Relationship Id="rId6" Type="http://schemas.openxmlformats.org/officeDocument/2006/relationships/image" Target="../media/image1610.png"/><Relationship Id="rId238" Type="http://schemas.openxmlformats.org/officeDocument/2006/relationships/image" Target="../media/image298.png"/><Relationship Id="rId259" Type="http://schemas.openxmlformats.org/officeDocument/2006/relationships/customXml" Target="../ink/ink321.xml"/><Relationship Id="rId23" Type="http://schemas.openxmlformats.org/officeDocument/2006/relationships/customXml" Target="../ink/ink203.xml"/><Relationship Id="rId119" Type="http://schemas.openxmlformats.org/officeDocument/2006/relationships/customXml" Target="../ink/ink251.xml"/><Relationship Id="rId270" Type="http://schemas.openxmlformats.org/officeDocument/2006/relationships/image" Target="../media/image314.png"/><Relationship Id="rId44" Type="http://schemas.openxmlformats.org/officeDocument/2006/relationships/image" Target="../media/image201.png"/><Relationship Id="rId65" Type="http://schemas.openxmlformats.org/officeDocument/2006/relationships/customXml" Target="../ink/ink224.xml"/><Relationship Id="rId86" Type="http://schemas.openxmlformats.org/officeDocument/2006/relationships/image" Target="../media/image222.png"/><Relationship Id="rId130" Type="http://schemas.openxmlformats.org/officeDocument/2006/relationships/image" Target="../media/image244.png"/><Relationship Id="rId151" Type="http://schemas.openxmlformats.org/officeDocument/2006/relationships/customXml" Target="../ink/ink267.xml"/><Relationship Id="rId172" Type="http://schemas.openxmlformats.org/officeDocument/2006/relationships/image" Target="../media/image265.png"/><Relationship Id="rId193" Type="http://schemas.openxmlformats.org/officeDocument/2006/relationships/customXml" Target="../ink/ink288.xml"/><Relationship Id="rId207" Type="http://schemas.openxmlformats.org/officeDocument/2006/relationships/customXml" Target="../ink/ink295.xml"/><Relationship Id="rId228" Type="http://schemas.openxmlformats.org/officeDocument/2006/relationships/image" Target="../media/image293.png"/><Relationship Id="rId249" Type="http://schemas.openxmlformats.org/officeDocument/2006/relationships/customXml" Target="../ink/ink316.xml"/><Relationship Id="rId13" Type="http://schemas.openxmlformats.org/officeDocument/2006/relationships/customXml" Target="../ink/ink198.xml"/><Relationship Id="rId109" Type="http://schemas.openxmlformats.org/officeDocument/2006/relationships/customXml" Target="../ink/ink246.xml"/><Relationship Id="rId260" Type="http://schemas.openxmlformats.org/officeDocument/2006/relationships/image" Target="../media/image309.png"/><Relationship Id="rId281" Type="http://schemas.openxmlformats.org/officeDocument/2006/relationships/customXml" Target="../ink/ink332.xml"/><Relationship Id="rId34" Type="http://schemas.openxmlformats.org/officeDocument/2006/relationships/image" Target="../media/image196.png"/><Relationship Id="rId55" Type="http://schemas.openxmlformats.org/officeDocument/2006/relationships/customXml" Target="../ink/ink219.xml"/><Relationship Id="rId76" Type="http://schemas.openxmlformats.org/officeDocument/2006/relationships/image" Target="../media/image217.png"/><Relationship Id="rId97" Type="http://schemas.openxmlformats.org/officeDocument/2006/relationships/customXml" Target="../ink/ink240.xml"/><Relationship Id="rId120" Type="http://schemas.openxmlformats.org/officeDocument/2006/relationships/image" Target="../media/image239.png"/><Relationship Id="rId141" Type="http://schemas.openxmlformats.org/officeDocument/2006/relationships/customXml" Target="../ink/ink262.xml"/><Relationship Id="rId7" Type="http://schemas.openxmlformats.org/officeDocument/2006/relationships/customXml" Target="../ink/ink195.xml"/><Relationship Id="rId162" Type="http://schemas.openxmlformats.org/officeDocument/2006/relationships/image" Target="../media/image260.png"/><Relationship Id="rId183" Type="http://schemas.openxmlformats.org/officeDocument/2006/relationships/customXml" Target="../ink/ink283.xml"/><Relationship Id="rId218" Type="http://schemas.openxmlformats.org/officeDocument/2006/relationships/image" Target="../media/image288.png"/><Relationship Id="rId239" Type="http://schemas.openxmlformats.org/officeDocument/2006/relationships/customXml" Target="../ink/ink311.xml"/><Relationship Id="rId250" Type="http://schemas.openxmlformats.org/officeDocument/2006/relationships/image" Target="../media/image304.png"/><Relationship Id="rId271" Type="http://schemas.openxmlformats.org/officeDocument/2006/relationships/customXml" Target="../ink/ink327.xml"/><Relationship Id="rId24" Type="http://schemas.openxmlformats.org/officeDocument/2006/relationships/image" Target="../media/image191.png"/><Relationship Id="rId45" Type="http://schemas.openxmlformats.org/officeDocument/2006/relationships/customXml" Target="../ink/ink214.xml"/><Relationship Id="rId66" Type="http://schemas.openxmlformats.org/officeDocument/2006/relationships/image" Target="../media/image212.png"/><Relationship Id="rId87" Type="http://schemas.openxmlformats.org/officeDocument/2006/relationships/customXml" Target="../ink/ink235.xml"/><Relationship Id="rId110" Type="http://schemas.openxmlformats.org/officeDocument/2006/relationships/image" Target="../media/image234.png"/><Relationship Id="rId131" Type="http://schemas.openxmlformats.org/officeDocument/2006/relationships/customXml" Target="../ink/ink257.xml"/><Relationship Id="rId152" Type="http://schemas.openxmlformats.org/officeDocument/2006/relationships/image" Target="../media/image255.png"/><Relationship Id="rId173" Type="http://schemas.openxmlformats.org/officeDocument/2006/relationships/customXml" Target="../ink/ink278.xml"/><Relationship Id="rId194" Type="http://schemas.openxmlformats.org/officeDocument/2006/relationships/image" Target="../media/image276.png"/><Relationship Id="rId208" Type="http://schemas.openxmlformats.org/officeDocument/2006/relationships/image" Target="../media/image283.png"/><Relationship Id="rId229" Type="http://schemas.openxmlformats.org/officeDocument/2006/relationships/customXml" Target="../ink/ink306.xml"/><Relationship Id="rId240" Type="http://schemas.openxmlformats.org/officeDocument/2006/relationships/image" Target="../media/image299.png"/><Relationship Id="rId261" Type="http://schemas.openxmlformats.org/officeDocument/2006/relationships/customXml" Target="../ink/ink322.xml"/><Relationship Id="rId14" Type="http://schemas.openxmlformats.org/officeDocument/2006/relationships/image" Target="../media/image186.png"/><Relationship Id="rId35" Type="http://schemas.openxmlformats.org/officeDocument/2006/relationships/customXml" Target="../ink/ink209.xml"/><Relationship Id="rId56" Type="http://schemas.openxmlformats.org/officeDocument/2006/relationships/image" Target="../media/image207.png"/><Relationship Id="rId77" Type="http://schemas.openxmlformats.org/officeDocument/2006/relationships/customXml" Target="../ink/ink230.xml"/><Relationship Id="rId100" Type="http://schemas.openxmlformats.org/officeDocument/2006/relationships/image" Target="../media/image229.png"/><Relationship Id="rId282" Type="http://schemas.openxmlformats.org/officeDocument/2006/relationships/image" Target="../media/image320.png"/><Relationship Id="rId8" Type="http://schemas.openxmlformats.org/officeDocument/2006/relationships/image" Target="../media/image183.png"/><Relationship Id="rId98" Type="http://schemas.openxmlformats.org/officeDocument/2006/relationships/image" Target="../media/image228.png"/><Relationship Id="rId121" Type="http://schemas.openxmlformats.org/officeDocument/2006/relationships/customXml" Target="../ink/ink252.xml"/><Relationship Id="rId142" Type="http://schemas.openxmlformats.org/officeDocument/2006/relationships/image" Target="../media/image250.png"/><Relationship Id="rId163" Type="http://schemas.openxmlformats.org/officeDocument/2006/relationships/customXml" Target="../ink/ink273.xml"/><Relationship Id="rId184" Type="http://schemas.openxmlformats.org/officeDocument/2006/relationships/image" Target="../media/image271.png"/><Relationship Id="rId219" Type="http://schemas.openxmlformats.org/officeDocument/2006/relationships/customXml" Target="../ink/ink301.xml"/><Relationship Id="rId230" Type="http://schemas.openxmlformats.org/officeDocument/2006/relationships/image" Target="../media/image294.png"/><Relationship Id="rId251" Type="http://schemas.openxmlformats.org/officeDocument/2006/relationships/customXml" Target="../ink/ink317.xml"/><Relationship Id="rId25" Type="http://schemas.openxmlformats.org/officeDocument/2006/relationships/customXml" Target="../ink/ink204.xml"/><Relationship Id="rId46" Type="http://schemas.openxmlformats.org/officeDocument/2006/relationships/image" Target="../media/image202.png"/><Relationship Id="rId67" Type="http://schemas.openxmlformats.org/officeDocument/2006/relationships/customXml" Target="../ink/ink225.xml"/><Relationship Id="rId272" Type="http://schemas.openxmlformats.org/officeDocument/2006/relationships/image" Target="../media/image315.png"/><Relationship Id="rId88" Type="http://schemas.openxmlformats.org/officeDocument/2006/relationships/image" Target="../media/image223.png"/><Relationship Id="rId111" Type="http://schemas.openxmlformats.org/officeDocument/2006/relationships/customXml" Target="../ink/ink247.xml"/><Relationship Id="rId132" Type="http://schemas.openxmlformats.org/officeDocument/2006/relationships/image" Target="../media/image245.png"/><Relationship Id="rId153" Type="http://schemas.openxmlformats.org/officeDocument/2006/relationships/customXml" Target="../ink/ink268.xml"/><Relationship Id="rId174" Type="http://schemas.openxmlformats.org/officeDocument/2006/relationships/image" Target="../media/image266.png"/><Relationship Id="rId195" Type="http://schemas.openxmlformats.org/officeDocument/2006/relationships/customXml" Target="../ink/ink289.xml"/><Relationship Id="rId209" Type="http://schemas.openxmlformats.org/officeDocument/2006/relationships/customXml" Target="../ink/ink296.xml"/><Relationship Id="rId220" Type="http://schemas.openxmlformats.org/officeDocument/2006/relationships/image" Target="../media/image289.png"/><Relationship Id="rId241" Type="http://schemas.openxmlformats.org/officeDocument/2006/relationships/customXml" Target="../ink/ink312.xml"/><Relationship Id="rId15" Type="http://schemas.openxmlformats.org/officeDocument/2006/relationships/customXml" Target="../ink/ink199.xml"/><Relationship Id="rId36" Type="http://schemas.openxmlformats.org/officeDocument/2006/relationships/image" Target="../media/image197.png"/><Relationship Id="rId57" Type="http://schemas.openxmlformats.org/officeDocument/2006/relationships/customXml" Target="../ink/ink220.xml"/><Relationship Id="rId262" Type="http://schemas.openxmlformats.org/officeDocument/2006/relationships/image" Target="../media/image310.png"/><Relationship Id="rId283" Type="http://schemas.openxmlformats.org/officeDocument/2006/relationships/customXml" Target="../ink/ink333.xml"/><Relationship Id="rId78" Type="http://schemas.openxmlformats.org/officeDocument/2006/relationships/image" Target="../media/image218.png"/><Relationship Id="rId99" Type="http://schemas.openxmlformats.org/officeDocument/2006/relationships/customXml" Target="../ink/ink241.xml"/><Relationship Id="rId101" Type="http://schemas.openxmlformats.org/officeDocument/2006/relationships/customXml" Target="../ink/ink242.xml"/><Relationship Id="rId122" Type="http://schemas.openxmlformats.org/officeDocument/2006/relationships/image" Target="../media/image240.png"/><Relationship Id="rId143" Type="http://schemas.openxmlformats.org/officeDocument/2006/relationships/customXml" Target="../ink/ink263.xml"/><Relationship Id="rId164" Type="http://schemas.openxmlformats.org/officeDocument/2006/relationships/image" Target="../media/image261.png"/><Relationship Id="rId185" Type="http://schemas.openxmlformats.org/officeDocument/2006/relationships/customXml" Target="../ink/ink284.xml"/><Relationship Id="rId9" Type="http://schemas.openxmlformats.org/officeDocument/2006/relationships/customXml" Target="../ink/ink196.xml"/><Relationship Id="rId210" Type="http://schemas.openxmlformats.org/officeDocument/2006/relationships/image" Target="../media/image284.png"/><Relationship Id="rId26" Type="http://schemas.openxmlformats.org/officeDocument/2006/relationships/image" Target="../media/image192.png"/><Relationship Id="rId231" Type="http://schemas.openxmlformats.org/officeDocument/2006/relationships/customXml" Target="../ink/ink307.xml"/><Relationship Id="rId252" Type="http://schemas.openxmlformats.org/officeDocument/2006/relationships/image" Target="../media/image305.png"/><Relationship Id="rId273" Type="http://schemas.openxmlformats.org/officeDocument/2006/relationships/customXml" Target="../ink/ink328.xml"/><Relationship Id="rId47" Type="http://schemas.openxmlformats.org/officeDocument/2006/relationships/customXml" Target="../ink/ink215.xml"/><Relationship Id="rId68" Type="http://schemas.openxmlformats.org/officeDocument/2006/relationships/image" Target="../media/image213.png"/><Relationship Id="rId89" Type="http://schemas.openxmlformats.org/officeDocument/2006/relationships/customXml" Target="../ink/ink236.xml"/><Relationship Id="rId112" Type="http://schemas.openxmlformats.org/officeDocument/2006/relationships/image" Target="../media/image235.png"/><Relationship Id="rId133" Type="http://schemas.openxmlformats.org/officeDocument/2006/relationships/customXml" Target="../ink/ink258.xml"/><Relationship Id="rId154" Type="http://schemas.openxmlformats.org/officeDocument/2006/relationships/image" Target="../media/image256.png"/><Relationship Id="rId175" Type="http://schemas.openxmlformats.org/officeDocument/2006/relationships/customXml" Target="../ink/ink279.xml"/><Relationship Id="rId196" Type="http://schemas.openxmlformats.org/officeDocument/2006/relationships/image" Target="../media/image277.png"/><Relationship Id="rId200" Type="http://schemas.openxmlformats.org/officeDocument/2006/relationships/image" Target="../media/image279.png"/><Relationship Id="rId16" Type="http://schemas.openxmlformats.org/officeDocument/2006/relationships/image" Target="../media/image187.png"/><Relationship Id="rId221" Type="http://schemas.openxmlformats.org/officeDocument/2006/relationships/customXml" Target="../ink/ink302.xml"/><Relationship Id="rId242" Type="http://schemas.openxmlformats.org/officeDocument/2006/relationships/image" Target="../media/image300.png"/><Relationship Id="rId263" Type="http://schemas.openxmlformats.org/officeDocument/2006/relationships/customXml" Target="../ink/ink323.xml"/><Relationship Id="rId284" Type="http://schemas.openxmlformats.org/officeDocument/2006/relationships/image" Target="../media/image321.png"/><Relationship Id="rId37" Type="http://schemas.openxmlformats.org/officeDocument/2006/relationships/customXml" Target="../ink/ink210.xml"/><Relationship Id="rId58" Type="http://schemas.openxmlformats.org/officeDocument/2006/relationships/image" Target="../media/image208.png"/><Relationship Id="rId79" Type="http://schemas.openxmlformats.org/officeDocument/2006/relationships/customXml" Target="../ink/ink231.xml"/><Relationship Id="rId102" Type="http://schemas.openxmlformats.org/officeDocument/2006/relationships/image" Target="../media/image230.png"/><Relationship Id="rId123" Type="http://schemas.openxmlformats.org/officeDocument/2006/relationships/customXml" Target="../ink/ink253.xml"/><Relationship Id="rId144" Type="http://schemas.openxmlformats.org/officeDocument/2006/relationships/image" Target="../media/image251.png"/><Relationship Id="rId90" Type="http://schemas.openxmlformats.org/officeDocument/2006/relationships/image" Target="../media/image224.png"/><Relationship Id="rId165" Type="http://schemas.openxmlformats.org/officeDocument/2006/relationships/customXml" Target="../ink/ink274.xml"/><Relationship Id="rId186" Type="http://schemas.openxmlformats.org/officeDocument/2006/relationships/image" Target="../media/image272.png"/><Relationship Id="rId211" Type="http://schemas.openxmlformats.org/officeDocument/2006/relationships/customXml" Target="../ink/ink297.xml"/><Relationship Id="rId232" Type="http://schemas.openxmlformats.org/officeDocument/2006/relationships/image" Target="../media/image295.png"/><Relationship Id="rId253" Type="http://schemas.openxmlformats.org/officeDocument/2006/relationships/customXml" Target="../ink/ink318.xml"/><Relationship Id="rId274" Type="http://schemas.openxmlformats.org/officeDocument/2006/relationships/image" Target="../media/image316.png"/><Relationship Id="rId27" Type="http://schemas.openxmlformats.org/officeDocument/2006/relationships/customXml" Target="../ink/ink205.xml"/><Relationship Id="rId48" Type="http://schemas.openxmlformats.org/officeDocument/2006/relationships/image" Target="../media/image203.png"/><Relationship Id="rId69" Type="http://schemas.openxmlformats.org/officeDocument/2006/relationships/customXml" Target="../ink/ink226.xml"/><Relationship Id="rId113" Type="http://schemas.openxmlformats.org/officeDocument/2006/relationships/customXml" Target="../ink/ink248.xml"/><Relationship Id="rId134" Type="http://schemas.openxmlformats.org/officeDocument/2006/relationships/image" Target="../media/image246.png"/><Relationship Id="rId80" Type="http://schemas.openxmlformats.org/officeDocument/2006/relationships/image" Target="../media/image219.png"/><Relationship Id="rId155" Type="http://schemas.openxmlformats.org/officeDocument/2006/relationships/customXml" Target="../ink/ink269.xml"/><Relationship Id="rId176" Type="http://schemas.openxmlformats.org/officeDocument/2006/relationships/image" Target="../media/image267.png"/><Relationship Id="rId197" Type="http://schemas.openxmlformats.org/officeDocument/2006/relationships/customXml" Target="../ink/ink290.xml"/><Relationship Id="rId201" Type="http://schemas.openxmlformats.org/officeDocument/2006/relationships/customXml" Target="../ink/ink292.xml"/><Relationship Id="rId222" Type="http://schemas.openxmlformats.org/officeDocument/2006/relationships/image" Target="../media/image290.png"/><Relationship Id="rId243" Type="http://schemas.openxmlformats.org/officeDocument/2006/relationships/customXml" Target="../ink/ink313.xml"/><Relationship Id="rId264" Type="http://schemas.openxmlformats.org/officeDocument/2006/relationships/image" Target="../media/image311.png"/><Relationship Id="rId17" Type="http://schemas.openxmlformats.org/officeDocument/2006/relationships/customXml" Target="../ink/ink200.xml"/><Relationship Id="rId38" Type="http://schemas.openxmlformats.org/officeDocument/2006/relationships/image" Target="../media/image198.png"/><Relationship Id="rId59" Type="http://schemas.openxmlformats.org/officeDocument/2006/relationships/customXml" Target="../ink/ink221.xml"/><Relationship Id="rId103" Type="http://schemas.openxmlformats.org/officeDocument/2006/relationships/customXml" Target="../ink/ink243.xml"/><Relationship Id="rId124" Type="http://schemas.openxmlformats.org/officeDocument/2006/relationships/image" Target="../media/image241.png"/><Relationship Id="rId70" Type="http://schemas.openxmlformats.org/officeDocument/2006/relationships/image" Target="../media/image214.png"/><Relationship Id="rId91" Type="http://schemas.openxmlformats.org/officeDocument/2006/relationships/customXml" Target="../ink/ink237.xml"/><Relationship Id="rId145" Type="http://schemas.openxmlformats.org/officeDocument/2006/relationships/customXml" Target="../ink/ink264.xml"/><Relationship Id="rId166" Type="http://schemas.openxmlformats.org/officeDocument/2006/relationships/image" Target="../media/image262.png"/><Relationship Id="rId187" Type="http://schemas.openxmlformats.org/officeDocument/2006/relationships/customXml" Target="../ink/ink285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285.png"/><Relationship Id="rId233" Type="http://schemas.openxmlformats.org/officeDocument/2006/relationships/customXml" Target="../ink/ink308.xml"/><Relationship Id="rId254" Type="http://schemas.openxmlformats.org/officeDocument/2006/relationships/image" Target="../media/image306.png"/><Relationship Id="rId28" Type="http://schemas.openxmlformats.org/officeDocument/2006/relationships/image" Target="../media/image193.png"/><Relationship Id="rId49" Type="http://schemas.openxmlformats.org/officeDocument/2006/relationships/customXml" Target="../ink/ink216.xml"/><Relationship Id="rId114" Type="http://schemas.openxmlformats.org/officeDocument/2006/relationships/image" Target="../media/image236.png"/><Relationship Id="rId275" Type="http://schemas.openxmlformats.org/officeDocument/2006/relationships/customXml" Target="../ink/ink329.xml"/><Relationship Id="rId60" Type="http://schemas.openxmlformats.org/officeDocument/2006/relationships/image" Target="../media/image209.png"/><Relationship Id="rId81" Type="http://schemas.openxmlformats.org/officeDocument/2006/relationships/customXml" Target="../ink/ink232.xml"/><Relationship Id="rId135" Type="http://schemas.openxmlformats.org/officeDocument/2006/relationships/customXml" Target="../ink/ink259.xml"/><Relationship Id="rId156" Type="http://schemas.openxmlformats.org/officeDocument/2006/relationships/image" Target="../media/image257.png"/><Relationship Id="rId177" Type="http://schemas.openxmlformats.org/officeDocument/2006/relationships/customXml" Target="../ink/ink280.xml"/><Relationship Id="rId198" Type="http://schemas.openxmlformats.org/officeDocument/2006/relationships/image" Target="../media/image278.png"/><Relationship Id="rId202" Type="http://schemas.openxmlformats.org/officeDocument/2006/relationships/image" Target="../media/image280.png"/><Relationship Id="rId223" Type="http://schemas.openxmlformats.org/officeDocument/2006/relationships/customXml" Target="../ink/ink303.xml"/><Relationship Id="rId244" Type="http://schemas.openxmlformats.org/officeDocument/2006/relationships/image" Target="../media/image301.png"/><Relationship Id="rId18" Type="http://schemas.openxmlformats.org/officeDocument/2006/relationships/image" Target="../media/image188.png"/><Relationship Id="rId39" Type="http://schemas.openxmlformats.org/officeDocument/2006/relationships/customXml" Target="../ink/ink211.xml"/><Relationship Id="rId265" Type="http://schemas.openxmlformats.org/officeDocument/2006/relationships/customXml" Target="../ink/ink324.xml"/><Relationship Id="rId50" Type="http://schemas.openxmlformats.org/officeDocument/2006/relationships/image" Target="../media/image204.png"/><Relationship Id="rId104" Type="http://schemas.openxmlformats.org/officeDocument/2006/relationships/image" Target="../media/image231.png"/><Relationship Id="rId125" Type="http://schemas.openxmlformats.org/officeDocument/2006/relationships/customXml" Target="../ink/ink254.xml"/><Relationship Id="rId146" Type="http://schemas.openxmlformats.org/officeDocument/2006/relationships/image" Target="../media/image252.png"/><Relationship Id="rId167" Type="http://schemas.openxmlformats.org/officeDocument/2006/relationships/customXml" Target="../ink/ink275.xml"/><Relationship Id="rId188" Type="http://schemas.openxmlformats.org/officeDocument/2006/relationships/image" Target="../media/image273.png"/><Relationship Id="rId71" Type="http://schemas.openxmlformats.org/officeDocument/2006/relationships/customXml" Target="../ink/ink227.xml"/><Relationship Id="rId92" Type="http://schemas.openxmlformats.org/officeDocument/2006/relationships/image" Target="../media/image225.png"/><Relationship Id="rId213" Type="http://schemas.openxmlformats.org/officeDocument/2006/relationships/customXml" Target="../ink/ink298.xml"/><Relationship Id="rId234" Type="http://schemas.openxmlformats.org/officeDocument/2006/relationships/image" Target="../media/image296.png"/><Relationship Id="rId2" Type="http://schemas.openxmlformats.org/officeDocument/2006/relationships/image" Target="../media/image1210.png"/><Relationship Id="rId29" Type="http://schemas.openxmlformats.org/officeDocument/2006/relationships/customXml" Target="../ink/ink206.xml"/><Relationship Id="rId255" Type="http://schemas.openxmlformats.org/officeDocument/2006/relationships/customXml" Target="../ink/ink319.xml"/><Relationship Id="rId276" Type="http://schemas.openxmlformats.org/officeDocument/2006/relationships/image" Target="../media/image317.png"/><Relationship Id="rId40" Type="http://schemas.openxmlformats.org/officeDocument/2006/relationships/image" Target="../media/image199.png"/><Relationship Id="rId115" Type="http://schemas.openxmlformats.org/officeDocument/2006/relationships/customXml" Target="../ink/ink249.xml"/><Relationship Id="rId136" Type="http://schemas.openxmlformats.org/officeDocument/2006/relationships/image" Target="../media/image247.png"/><Relationship Id="rId157" Type="http://schemas.openxmlformats.org/officeDocument/2006/relationships/customXml" Target="../ink/ink270.xml"/><Relationship Id="rId178" Type="http://schemas.openxmlformats.org/officeDocument/2006/relationships/image" Target="../media/image268.png"/><Relationship Id="rId61" Type="http://schemas.openxmlformats.org/officeDocument/2006/relationships/customXml" Target="../ink/ink222.xml"/><Relationship Id="rId82" Type="http://schemas.openxmlformats.org/officeDocument/2006/relationships/image" Target="../media/image220.png"/><Relationship Id="rId199" Type="http://schemas.openxmlformats.org/officeDocument/2006/relationships/customXml" Target="../ink/ink291.xml"/><Relationship Id="rId203" Type="http://schemas.openxmlformats.org/officeDocument/2006/relationships/customXml" Target="../ink/ink293.xml"/><Relationship Id="rId19" Type="http://schemas.openxmlformats.org/officeDocument/2006/relationships/customXml" Target="../ink/ink201.xml"/><Relationship Id="rId224" Type="http://schemas.openxmlformats.org/officeDocument/2006/relationships/image" Target="../media/image291.png"/><Relationship Id="rId245" Type="http://schemas.openxmlformats.org/officeDocument/2006/relationships/customXml" Target="../ink/ink314.xml"/><Relationship Id="rId266" Type="http://schemas.openxmlformats.org/officeDocument/2006/relationships/image" Target="../media/image312.png"/><Relationship Id="rId30" Type="http://schemas.openxmlformats.org/officeDocument/2006/relationships/image" Target="../media/image194.png"/><Relationship Id="rId105" Type="http://schemas.openxmlformats.org/officeDocument/2006/relationships/customXml" Target="../ink/ink244.xml"/><Relationship Id="rId126" Type="http://schemas.openxmlformats.org/officeDocument/2006/relationships/image" Target="../media/image242.png"/><Relationship Id="rId147" Type="http://schemas.openxmlformats.org/officeDocument/2006/relationships/customXml" Target="../ink/ink265.xml"/><Relationship Id="rId168" Type="http://schemas.openxmlformats.org/officeDocument/2006/relationships/image" Target="../media/image263.png"/><Relationship Id="rId51" Type="http://schemas.openxmlformats.org/officeDocument/2006/relationships/customXml" Target="../ink/ink217.xml"/><Relationship Id="rId72" Type="http://schemas.openxmlformats.org/officeDocument/2006/relationships/image" Target="../media/image215.png"/><Relationship Id="rId93" Type="http://schemas.openxmlformats.org/officeDocument/2006/relationships/customXml" Target="../ink/ink238.xml"/><Relationship Id="rId189" Type="http://schemas.openxmlformats.org/officeDocument/2006/relationships/customXml" Target="../ink/ink286.xml"/><Relationship Id="rId3" Type="http://schemas.openxmlformats.org/officeDocument/2006/relationships/image" Target="../media/image1310.png"/><Relationship Id="rId214" Type="http://schemas.openxmlformats.org/officeDocument/2006/relationships/image" Target="../media/image286.png"/><Relationship Id="rId235" Type="http://schemas.openxmlformats.org/officeDocument/2006/relationships/customXml" Target="../ink/ink309.xml"/><Relationship Id="rId256" Type="http://schemas.openxmlformats.org/officeDocument/2006/relationships/image" Target="../media/image307.png"/><Relationship Id="rId277" Type="http://schemas.openxmlformats.org/officeDocument/2006/relationships/customXml" Target="../ink/ink330.xml"/><Relationship Id="rId116" Type="http://schemas.openxmlformats.org/officeDocument/2006/relationships/image" Target="../media/image237.png"/><Relationship Id="rId137" Type="http://schemas.openxmlformats.org/officeDocument/2006/relationships/customXml" Target="../ink/ink260.xml"/><Relationship Id="rId158" Type="http://schemas.openxmlformats.org/officeDocument/2006/relationships/image" Target="../media/image258.png"/><Relationship Id="rId20" Type="http://schemas.openxmlformats.org/officeDocument/2006/relationships/image" Target="../media/image189.png"/><Relationship Id="rId41" Type="http://schemas.openxmlformats.org/officeDocument/2006/relationships/customXml" Target="../ink/ink212.xml"/><Relationship Id="rId62" Type="http://schemas.openxmlformats.org/officeDocument/2006/relationships/image" Target="../media/image210.png"/><Relationship Id="rId83" Type="http://schemas.openxmlformats.org/officeDocument/2006/relationships/customXml" Target="../ink/ink233.xml"/><Relationship Id="rId179" Type="http://schemas.openxmlformats.org/officeDocument/2006/relationships/customXml" Target="../ink/ink281.xml"/><Relationship Id="rId190" Type="http://schemas.openxmlformats.org/officeDocument/2006/relationships/image" Target="../media/image274.png"/><Relationship Id="rId204" Type="http://schemas.openxmlformats.org/officeDocument/2006/relationships/image" Target="../media/image281.png"/><Relationship Id="rId225" Type="http://schemas.openxmlformats.org/officeDocument/2006/relationships/customXml" Target="../ink/ink304.xml"/><Relationship Id="rId246" Type="http://schemas.openxmlformats.org/officeDocument/2006/relationships/image" Target="../media/image302.png"/><Relationship Id="rId267" Type="http://schemas.openxmlformats.org/officeDocument/2006/relationships/customXml" Target="../ink/ink325.xml"/><Relationship Id="rId106" Type="http://schemas.openxmlformats.org/officeDocument/2006/relationships/image" Target="../media/image232.png"/><Relationship Id="rId127" Type="http://schemas.openxmlformats.org/officeDocument/2006/relationships/customXml" Target="../ink/ink255.xml"/><Relationship Id="rId10" Type="http://schemas.openxmlformats.org/officeDocument/2006/relationships/image" Target="../media/image184.png"/><Relationship Id="rId31" Type="http://schemas.openxmlformats.org/officeDocument/2006/relationships/customXml" Target="../ink/ink207.xml"/><Relationship Id="rId52" Type="http://schemas.openxmlformats.org/officeDocument/2006/relationships/image" Target="../media/image205.png"/><Relationship Id="rId73" Type="http://schemas.openxmlformats.org/officeDocument/2006/relationships/customXml" Target="../ink/ink228.xml"/><Relationship Id="rId94" Type="http://schemas.openxmlformats.org/officeDocument/2006/relationships/image" Target="../media/image226.png"/><Relationship Id="rId148" Type="http://schemas.openxmlformats.org/officeDocument/2006/relationships/image" Target="../media/image253.png"/><Relationship Id="rId169" Type="http://schemas.openxmlformats.org/officeDocument/2006/relationships/customXml" Target="../ink/ink276.xml"/><Relationship Id="rId4" Type="http://schemas.openxmlformats.org/officeDocument/2006/relationships/image" Target="../media/image1410.png"/><Relationship Id="rId180" Type="http://schemas.openxmlformats.org/officeDocument/2006/relationships/image" Target="../media/image269.png"/><Relationship Id="rId215" Type="http://schemas.openxmlformats.org/officeDocument/2006/relationships/customXml" Target="../ink/ink299.xml"/><Relationship Id="rId236" Type="http://schemas.openxmlformats.org/officeDocument/2006/relationships/image" Target="../media/image297.png"/><Relationship Id="rId257" Type="http://schemas.openxmlformats.org/officeDocument/2006/relationships/customXml" Target="../ink/ink320.xml"/><Relationship Id="rId278" Type="http://schemas.openxmlformats.org/officeDocument/2006/relationships/image" Target="../media/image318.png"/><Relationship Id="rId42" Type="http://schemas.openxmlformats.org/officeDocument/2006/relationships/image" Target="../media/image200.png"/><Relationship Id="rId84" Type="http://schemas.openxmlformats.org/officeDocument/2006/relationships/image" Target="../media/image221.png"/><Relationship Id="rId138" Type="http://schemas.openxmlformats.org/officeDocument/2006/relationships/image" Target="../media/image248.png"/><Relationship Id="rId191" Type="http://schemas.openxmlformats.org/officeDocument/2006/relationships/customXml" Target="../ink/ink287.xml"/><Relationship Id="rId205" Type="http://schemas.openxmlformats.org/officeDocument/2006/relationships/customXml" Target="../ink/ink294.xml"/><Relationship Id="rId247" Type="http://schemas.openxmlformats.org/officeDocument/2006/relationships/customXml" Target="../ink/ink315.xml"/><Relationship Id="rId107" Type="http://schemas.openxmlformats.org/officeDocument/2006/relationships/customXml" Target="../ink/ink245.xml"/><Relationship Id="rId11" Type="http://schemas.openxmlformats.org/officeDocument/2006/relationships/customXml" Target="../ink/ink197.xml"/><Relationship Id="rId53" Type="http://schemas.openxmlformats.org/officeDocument/2006/relationships/customXml" Target="../ink/ink218.xml"/><Relationship Id="rId149" Type="http://schemas.openxmlformats.org/officeDocument/2006/relationships/customXml" Target="../ink/ink266.xml"/><Relationship Id="rId95" Type="http://schemas.openxmlformats.org/officeDocument/2006/relationships/customXml" Target="../ink/ink239.xml"/><Relationship Id="rId160" Type="http://schemas.openxmlformats.org/officeDocument/2006/relationships/image" Target="../media/image259.png"/><Relationship Id="rId216" Type="http://schemas.openxmlformats.org/officeDocument/2006/relationships/image" Target="../media/image287.png"/><Relationship Id="rId258" Type="http://schemas.openxmlformats.org/officeDocument/2006/relationships/image" Target="../media/image30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10.png"/><Relationship Id="rId7" Type="http://schemas.openxmlformats.org/officeDocument/2006/relationships/image" Target="../media/image1910.png"/><Relationship Id="rId2" Type="http://schemas.openxmlformats.org/officeDocument/2006/relationships/image" Target="../media/image12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10.png"/><Relationship Id="rId5" Type="http://schemas.openxmlformats.org/officeDocument/2006/relationships/image" Target="../media/image1510.png"/><Relationship Id="rId4" Type="http://schemas.openxmlformats.org/officeDocument/2006/relationships/image" Target="../media/image14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15B5E-D8B8-4210-B211-5E3F4CF5B8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ECE4560 – Introduction to Automation and Robotics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12867F-5436-4313-B7C5-25B84DFD6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20580"/>
          </a:xfrm>
        </p:spPr>
        <p:txBody>
          <a:bodyPr>
            <a:normAutofit/>
          </a:bodyPr>
          <a:lstStyle/>
          <a:p>
            <a:r>
              <a:rPr lang="en-US" sz="4000" dirty="0"/>
              <a:t>Trajectory Generation with Cubic Splines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65F5FD9-6CC0-4229-8DAD-80DDDA4514D6}"/>
              </a:ext>
            </a:extLst>
          </p:cNvPr>
          <p:cNvSpPr txBox="1">
            <a:spLocks/>
          </p:cNvSpPr>
          <p:nvPr/>
        </p:nvSpPr>
        <p:spPr>
          <a:xfrm>
            <a:off x="1524000" y="5888181"/>
            <a:ext cx="9144000" cy="3463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Patricio A. Vela</a:t>
            </a:r>
          </a:p>
        </p:txBody>
      </p:sp>
    </p:spTree>
    <p:extLst>
      <p:ext uri="{BB962C8B-B14F-4D97-AF65-F5344CB8AC3E}">
        <p14:creationId xmlns:p14="http://schemas.microsoft.com/office/powerpoint/2010/main" val="334255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3F332C-2D34-4338-ACBE-06655A093EDA}"/>
              </a:ext>
            </a:extLst>
          </p:cNvPr>
          <p:cNvSpPr txBox="1"/>
          <p:nvPr/>
        </p:nvSpPr>
        <p:spPr>
          <a:xfrm>
            <a:off x="208802" y="510639"/>
            <a:ext cx="5480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Cubic splines based on waypoints.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EBB41D86-6794-456F-B691-3863BBD75E4B}"/>
              </a:ext>
            </a:extLst>
          </p:cNvPr>
          <p:cNvSpPr/>
          <p:nvPr/>
        </p:nvSpPr>
        <p:spPr>
          <a:xfrm>
            <a:off x="403761" y="1401288"/>
            <a:ext cx="2838203" cy="712520"/>
          </a:xfrm>
          <a:custGeom>
            <a:avLst/>
            <a:gdLst>
              <a:gd name="connsiteX0" fmla="*/ 0 w 2838203"/>
              <a:gd name="connsiteY0" fmla="*/ 712520 h 712520"/>
              <a:gd name="connsiteX1" fmla="*/ 570016 w 2838203"/>
              <a:gd name="connsiteY1" fmla="*/ 95003 h 712520"/>
              <a:gd name="connsiteX2" fmla="*/ 1425039 w 2838203"/>
              <a:gd name="connsiteY2" fmla="*/ 95003 h 712520"/>
              <a:gd name="connsiteX3" fmla="*/ 1947553 w 2838203"/>
              <a:gd name="connsiteY3" fmla="*/ 570016 h 712520"/>
              <a:gd name="connsiteX4" fmla="*/ 2838203 w 2838203"/>
              <a:gd name="connsiteY4" fmla="*/ 0 h 712520"/>
              <a:gd name="connsiteX5" fmla="*/ 2838203 w 2838203"/>
              <a:gd name="connsiteY5" fmla="*/ 0 h 712520"/>
              <a:gd name="connsiteX0" fmla="*/ 0 w 2838203"/>
              <a:gd name="connsiteY0" fmla="*/ 712520 h 712520"/>
              <a:gd name="connsiteX1" fmla="*/ 570016 w 2838203"/>
              <a:gd name="connsiteY1" fmla="*/ 95003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28944 h 728944"/>
              <a:gd name="connsiteX1" fmla="*/ 700645 w 2838203"/>
              <a:gd name="connsiteY1" fmla="*/ 28300 h 728944"/>
              <a:gd name="connsiteX2" fmla="*/ 1947553 w 2838203"/>
              <a:gd name="connsiteY2" fmla="*/ 586440 h 728944"/>
              <a:gd name="connsiteX3" fmla="*/ 2838203 w 2838203"/>
              <a:gd name="connsiteY3" fmla="*/ 16424 h 728944"/>
              <a:gd name="connsiteX4" fmla="*/ 2838203 w 2838203"/>
              <a:gd name="connsiteY4" fmla="*/ 16424 h 728944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472540 w 2838203"/>
              <a:gd name="connsiteY2" fmla="*/ 676893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472540 w 2838203"/>
              <a:gd name="connsiteY2" fmla="*/ 676893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472540 w 2838203"/>
              <a:gd name="connsiteY2" fmla="*/ 676893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8203" h="712520">
                <a:moveTo>
                  <a:pt x="0" y="712520"/>
                </a:moveTo>
                <a:cubicBezTo>
                  <a:pt x="166255" y="455221"/>
                  <a:pt x="455222" y="17814"/>
                  <a:pt x="700645" y="11876"/>
                </a:cubicBezTo>
                <a:cubicBezTo>
                  <a:pt x="946068" y="5938"/>
                  <a:pt x="1116280" y="761999"/>
                  <a:pt x="1472540" y="676893"/>
                </a:cubicBezTo>
                <a:cubicBezTo>
                  <a:pt x="1828800" y="591787"/>
                  <a:pt x="2610593" y="207818"/>
                  <a:pt x="2838203" y="0"/>
                </a:cubicBezTo>
                <a:lnTo>
                  <a:pt x="2838203" y="0"/>
                </a:ln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D824CA9-0450-44FF-AF4F-F5E92C294BC5}"/>
              </a:ext>
            </a:extLst>
          </p:cNvPr>
          <p:cNvSpPr/>
          <p:nvPr/>
        </p:nvSpPr>
        <p:spPr>
          <a:xfrm>
            <a:off x="3241964" y="1306285"/>
            <a:ext cx="118753" cy="11875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7AED1D-E57D-478C-B480-B9A4916C6958}"/>
              </a:ext>
            </a:extLst>
          </p:cNvPr>
          <p:cNvSpPr/>
          <p:nvPr/>
        </p:nvSpPr>
        <p:spPr>
          <a:xfrm>
            <a:off x="320634" y="2090058"/>
            <a:ext cx="118753" cy="11875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B0ADEF7-1237-4F11-8A67-B0EE2BFB3377}"/>
              </a:ext>
            </a:extLst>
          </p:cNvPr>
          <p:cNvSpPr/>
          <p:nvPr/>
        </p:nvSpPr>
        <p:spPr>
          <a:xfrm>
            <a:off x="1043050" y="1365661"/>
            <a:ext cx="118753" cy="1187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53DE770-3571-40EA-AA67-68E7E8E4C9D8}"/>
              </a:ext>
            </a:extLst>
          </p:cNvPr>
          <p:cNvSpPr/>
          <p:nvPr/>
        </p:nvSpPr>
        <p:spPr>
          <a:xfrm>
            <a:off x="1589316" y="1959430"/>
            <a:ext cx="118753" cy="1187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E5FD407-D505-4C52-871E-65903B9C81AF}"/>
              </a:ext>
            </a:extLst>
          </p:cNvPr>
          <p:cNvSpPr/>
          <p:nvPr/>
        </p:nvSpPr>
        <p:spPr>
          <a:xfrm>
            <a:off x="2513611" y="1757548"/>
            <a:ext cx="118753" cy="1187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A1B14DB-4395-41BD-BC0A-18D115B9D41A}"/>
                  </a:ext>
                </a:extLst>
              </p:cNvPr>
              <p:cNvSpPr txBox="1"/>
              <p:nvPr/>
            </p:nvSpPr>
            <p:spPr>
              <a:xfrm>
                <a:off x="1517408" y="2076278"/>
                <a:ext cx="38132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A1B14DB-4395-41BD-BC0A-18D115B9D4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408" y="2076278"/>
                <a:ext cx="381322" cy="369332"/>
              </a:xfrm>
              <a:prstGeom prst="rect">
                <a:avLst/>
              </a:prstGeom>
              <a:blipFill>
                <a:blip r:embed="rId2"/>
                <a:stretch>
                  <a:fillRect l="-17742" r="-6452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9817D9B-6F6F-427A-A748-35004CB68A02}"/>
                  </a:ext>
                </a:extLst>
              </p:cNvPr>
              <p:cNvSpPr txBox="1"/>
              <p:nvPr/>
            </p:nvSpPr>
            <p:spPr>
              <a:xfrm>
                <a:off x="3448529" y="1210440"/>
                <a:ext cx="1112099" cy="398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9817D9B-6F6F-427A-A748-35004CB68A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529" y="1210440"/>
                <a:ext cx="1112099" cy="398955"/>
              </a:xfrm>
              <a:prstGeom prst="rect">
                <a:avLst/>
              </a:prstGeom>
              <a:blipFill>
                <a:blip r:embed="rId3"/>
                <a:stretch>
                  <a:fillRect l="-6044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426C76E-A6A4-433D-BB33-5CA71E622EA3}"/>
                  </a:ext>
                </a:extLst>
              </p:cNvPr>
              <p:cNvSpPr txBox="1"/>
              <p:nvPr/>
            </p:nvSpPr>
            <p:spPr>
              <a:xfrm>
                <a:off x="915323" y="1469874"/>
                <a:ext cx="37420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426C76E-A6A4-433D-BB33-5CA71E622E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323" y="1469874"/>
                <a:ext cx="374205" cy="369332"/>
              </a:xfrm>
              <a:prstGeom prst="rect">
                <a:avLst/>
              </a:prstGeom>
              <a:blipFill>
                <a:blip r:embed="rId4"/>
                <a:stretch>
                  <a:fillRect l="-19355" r="-322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CB841E8-B843-4E7D-8368-6D33158473B7}"/>
                  </a:ext>
                </a:extLst>
              </p:cNvPr>
              <p:cNvSpPr txBox="1"/>
              <p:nvPr/>
            </p:nvSpPr>
            <p:spPr>
              <a:xfrm>
                <a:off x="2514336" y="1905392"/>
                <a:ext cx="38132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CB841E8-B843-4E7D-8368-6D33158473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336" y="1905392"/>
                <a:ext cx="381322" cy="369332"/>
              </a:xfrm>
              <a:prstGeom prst="rect">
                <a:avLst/>
              </a:prstGeom>
              <a:blipFill>
                <a:blip r:embed="rId5"/>
                <a:stretch>
                  <a:fillRect l="-17460" r="-4762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C176F30-A196-4A0B-B61B-544F55602FEC}"/>
                  </a:ext>
                </a:extLst>
              </p:cNvPr>
              <p:cNvSpPr txBox="1"/>
              <p:nvPr/>
            </p:nvSpPr>
            <p:spPr>
              <a:xfrm>
                <a:off x="208803" y="2149434"/>
                <a:ext cx="10422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C176F30-A196-4A0B-B61B-544F55602F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03" y="2149434"/>
                <a:ext cx="1042272" cy="369332"/>
              </a:xfrm>
              <a:prstGeom prst="rect">
                <a:avLst/>
              </a:prstGeom>
              <a:blipFill>
                <a:blip r:embed="rId6"/>
                <a:stretch>
                  <a:fillRect l="-6433" r="-1170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C97F53A-2B83-472C-AB23-E04955085CFD}"/>
                  </a:ext>
                </a:extLst>
              </p:cNvPr>
              <p:cNvSpPr txBox="1"/>
              <p:nvPr/>
            </p:nvSpPr>
            <p:spPr>
              <a:xfrm>
                <a:off x="2895658" y="2882418"/>
                <a:ext cx="9004300" cy="25742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800" dirty="0"/>
                  <a:t>Involves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r>
                  <a:rPr lang="en-US" sz="2800" dirty="0"/>
                  <a:t> polynomials of the form: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2800" dirty="0"/>
              </a:p>
              <a:p>
                <a:pPr>
                  <a:spcAft>
                    <a:spcPts val="1200"/>
                  </a:spcAft>
                </a:pPr>
                <a:r>
                  <a:rPr lang="en-US" sz="2800" dirty="0"/>
                  <a:t>Whose complete solution is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	   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 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C97F53A-2B83-472C-AB23-E04955085C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58" y="2882418"/>
                <a:ext cx="9004300" cy="2574294"/>
              </a:xfrm>
              <a:prstGeom prst="rect">
                <a:avLst/>
              </a:prstGeom>
              <a:blipFill>
                <a:blip r:embed="rId7"/>
                <a:stretch>
                  <a:fillRect l="-1354" t="-2607" b="-6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0851C30-2ECF-4BC8-9D11-3F31F7337322}"/>
                  </a:ext>
                </a:extLst>
              </p:cNvPr>
              <p:cNvSpPr txBox="1"/>
              <p:nvPr/>
            </p:nvSpPr>
            <p:spPr>
              <a:xfrm>
                <a:off x="0" y="6092326"/>
                <a:ext cx="12192000" cy="6911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dirty="0">
                    <a:solidFill>
                      <a:srgbClr val="FF0000"/>
                    </a:solidFill>
                  </a:rPr>
                  <a:t>When intervals are equidistant,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6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FF0000"/>
                    </a:solidFill>
                  </a:rPr>
                  <a:t>, then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⌊"/>
                        <m:endChr m:val="⌋"/>
                        <m:ctrlP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en-US" sz="2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</m:e>
                    </m:d>
                    <m:r>
                      <a:rPr lang="en-US" sz="2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6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floor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en-US" sz="2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</m:e>
                    </m:d>
                    <m:r>
                      <a:rPr lang="en-US" sz="2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0,…,</m:t>
                        </m:r>
                        <m:r>
                          <a:rPr lang="en-US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0851C30-2ECF-4BC8-9D11-3F31F73373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092326"/>
                <a:ext cx="12192000" cy="691151"/>
              </a:xfrm>
              <a:prstGeom prst="rect">
                <a:avLst/>
              </a:prstGeom>
              <a:blipFill>
                <a:blip r:embed="rId8"/>
                <a:stretch>
                  <a:fillRect l="-900" b="-7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43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64E75C-A491-4143-94CE-BA15FF696CE4}"/>
                  </a:ext>
                </a:extLst>
              </p:cNvPr>
              <p:cNvSpPr txBox="1"/>
              <p:nvPr/>
            </p:nvSpPr>
            <p:spPr>
              <a:xfrm>
                <a:off x="6476010" y="1392539"/>
                <a:ext cx="5126182" cy="1116203"/>
              </a:xfrm>
              <a:prstGeom prst="rect">
                <a:avLst/>
              </a:prstGeom>
              <a:solidFill>
                <a:srgbClr val="EDF1F9"/>
              </a:solidFill>
            </p:spPr>
            <p:txBody>
              <a:bodyPr wrap="square" rtlCol="0">
                <a:spAutoFit/>
              </a:bodyPr>
              <a:lstStyle/>
              <a:p>
                <a:pPr marL="741363" indent="-741363"/>
                <a:r>
                  <a:rPr lang="en-US" sz="2000" dirty="0"/>
                  <a:t>GOAL: Join initial and final joint configurations with a trajectory whose velocity does not exceed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dirty="0"/>
                  <a:t> radians.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64E75C-A491-4143-94CE-BA15FF696C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6010" y="1392539"/>
                <a:ext cx="5126182" cy="1116203"/>
              </a:xfrm>
              <a:prstGeom prst="rect">
                <a:avLst/>
              </a:prstGeom>
              <a:blipFill>
                <a:blip r:embed="rId2"/>
                <a:stretch>
                  <a:fillRect l="-1189" t="-2717" r="-2259" b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305F655-A708-AFAC-7DB2-385477F12998}"/>
                  </a:ext>
                </a:extLst>
              </p14:cNvPr>
              <p14:cNvContentPartPr/>
              <p14:nvPr/>
            </p14:nvContentPartPr>
            <p14:xfrm>
              <a:off x="424344" y="2289651"/>
              <a:ext cx="165600" cy="2019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305F655-A708-AFAC-7DB2-385477F1299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06344" y="2272011"/>
                <a:ext cx="201240" cy="237600"/>
              </a:xfrm>
              <a:prstGeom prst="rect">
                <a:avLst/>
              </a:prstGeom>
            </p:spPr>
          </p:pic>
        </mc:Fallback>
      </mc:AlternateContent>
      <p:grpSp>
        <p:nvGrpSpPr>
          <p:cNvPr id="58" name="Group 57">
            <a:extLst>
              <a:ext uri="{FF2B5EF4-FFF2-40B4-BE49-F238E27FC236}">
                <a16:creationId xmlns:a16="http://schemas.microsoft.com/office/drawing/2014/main" id="{D3CBCA90-8433-A74D-7104-B64AE2A1794E}"/>
              </a:ext>
            </a:extLst>
          </p:cNvPr>
          <p:cNvGrpSpPr/>
          <p:nvPr/>
        </p:nvGrpSpPr>
        <p:grpSpPr>
          <a:xfrm>
            <a:off x="307704" y="2714091"/>
            <a:ext cx="2170800" cy="423000"/>
            <a:chOff x="307704" y="2714091"/>
            <a:chExt cx="2170800" cy="423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8A101462-C69E-A525-D556-45610C37A7C5}"/>
                    </a:ext>
                  </a:extLst>
                </p14:cNvPr>
                <p14:cNvContentPartPr/>
                <p14:nvPr/>
              </p14:nvContentPartPr>
              <p14:xfrm>
                <a:off x="321384" y="2905251"/>
                <a:ext cx="126360" cy="20700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8A101462-C69E-A525-D556-45610C37A7C5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03384" y="2887251"/>
                  <a:ext cx="16200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896EC846-423B-5554-D664-DFD6253EAF9C}"/>
                    </a:ext>
                  </a:extLst>
                </p14:cNvPr>
                <p14:cNvContentPartPr/>
                <p14:nvPr/>
              </p14:nvContentPartPr>
              <p14:xfrm>
                <a:off x="307704" y="2752971"/>
                <a:ext cx="112320" cy="738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896EC846-423B-5554-D664-DFD6253EAF9C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289704" y="2735331"/>
                  <a:ext cx="14796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A309C76D-BA01-BC3E-2DC8-B0733D3B7F52}"/>
                    </a:ext>
                  </a:extLst>
                </p14:cNvPr>
                <p14:cNvContentPartPr/>
                <p14:nvPr/>
              </p14:nvContentPartPr>
              <p14:xfrm>
                <a:off x="499584" y="2904531"/>
                <a:ext cx="38880" cy="2311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A309C76D-BA01-BC3E-2DC8-B0733D3B7F52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81944" y="2886531"/>
                  <a:ext cx="74520" cy="26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74312796-BDFC-1345-989C-8C33F512C06D}"/>
                    </a:ext>
                  </a:extLst>
                </p14:cNvPr>
                <p14:cNvContentPartPr/>
                <p14:nvPr/>
              </p14:nvContentPartPr>
              <p14:xfrm>
                <a:off x="566184" y="2940531"/>
                <a:ext cx="63360" cy="1274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74312796-BDFC-1345-989C-8C33F512C06D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548184" y="2922531"/>
                  <a:ext cx="99000" cy="16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F160005C-0F9D-035D-8835-E0FF46C56E6F}"/>
                    </a:ext>
                  </a:extLst>
                </p14:cNvPr>
                <p14:cNvContentPartPr/>
                <p14:nvPr/>
              </p14:nvContentPartPr>
              <p14:xfrm>
                <a:off x="681384" y="2897691"/>
                <a:ext cx="55800" cy="2394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F160005C-0F9D-035D-8835-E0FF46C56E6F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63384" y="2879691"/>
                  <a:ext cx="91440" cy="27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5B97E158-8F31-29B1-04D3-4C65FFDFC0A2}"/>
                    </a:ext>
                  </a:extLst>
                </p14:cNvPr>
                <p14:cNvContentPartPr/>
                <p14:nvPr/>
              </p14:nvContentPartPr>
              <p14:xfrm>
                <a:off x="799104" y="2973651"/>
                <a:ext cx="47160" cy="126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5B97E158-8F31-29B1-04D3-4C65FFDFC0A2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781104" y="2956011"/>
                  <a:ext cx="8280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D5B92224-13D5-D274-FB06-FC9609CFD39D}"/>
                    </a:ext>
                  </a:extLst>
                </p14:cNvPr>
                <p14:cNvContentPartPr/>
                <p14:nvPr/>
              </p14:nvContentPartPr>
              <p14:xfrm>
                <a:off x="819264" y="3032331"/>
                <a:ext cx="45720" cy="140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D5B92224-13D5-D274-FB06-FC9609CFD39D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01624" y="3014691"/>
                  <a:ext cx="8136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29A1294F-3B1C-797C-8224-C38737B307E4}"/>
                    </a:ext>
                  </a:extLst>
                </p14:cNvPr>
                <p14:cNvContentPartPr/>
                <p14:nvPr/>
              </p14:nvContentPartPr>
              <p14:xfrm>
                <a:off x="1004664" y="2857731"/>
                <a:ext cx="31680" cy="2487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29A1294F-3B1C-797C-8224-C38737B307E4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987024" y="2840091"/>
                  <a:ext cx="67320" cy="28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D2DEB5B2-D91E-EDCB-2CF3-DE4FBB064DFB}"/>
                    </a:ext>
                  </a:extLst>
                </p14:cNvPr>
                <p14:cNvContentPartPr/>
                <p14:nvPr/>
              </p14:nvContentPartPr>
              <p14:xfrm>
                <a:off x="1093224" y="2905611"/>
                <a:ext cx="6480" cy="7524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D2DEB5B2-D91E-EDCB-2CF3-DE4FBB064DFB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075584" y="2887611"/>
                  <a:ext cx="42120" cy="11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A51A30FE-46A3-39B8-FB9A-BD2F0B021006}"/>
                    </a:ext>
                  </a:extLst>
                </p14:cNvPr>
                <p14:cNvContentPartPr/>
                <p14:nvPr/>
              </p14:nvContentPartPr>
              <p14:xfrm>
                <a:off x="1126704" y="2895531"/>
                <a:ext cx="9720" cy="8064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A51A30FE-46A3-39B8-FB9A-BD2F0B021006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109064" y="2877531"/>
                  <a:ext cx="4536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DAE8809C-BA2B-B2C0-D69F-9CB484BA12FA}"/>
                    </a:ext>
                  </a:extLst>
                </p14:cNvPr>
                <p14:cNvContentPartPr/>
                <p14:nvPr/>
              </p14:nvContentPartPr>
              <p14:xfrm>
                <a:off x="1046064" y="2879331"/>
                <a:ext cx="111600" cy="3024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DAE8809C-BA2B-B2C0-D69F-9CB484BA12FA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028424" y="2861331"/>
                  <a:ext cx="14724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FA72A414-10F4-14B3-B660-DB666DB40F75}"/>
                    </a:ext>
                  </a:extLst>
                </p14:cNvPr>
                <p14:cNvContentPartPr/>
                <p14:nvPr/>
              </p14:nvContentPartPr>
              <p14:xfrm>
                <a:off x="1122744" y="2903091"/>
                <a:ext cx="92880" cy="17028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FA72A414-10F4-14B3-B660-DB666DB40F75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105104" y="2885451"/>
                  <a:ext cx="128520" cy="20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49F5EB3F-16AB-2636-ADDF-59DDBEDB27DD}"/>
                    </a:ext>
                  </a:extLst>
                </p14:cNvPr>
                <p14:cNvContentPartPr/>
                <p14:nvPr/>
              </p14:nvContentPartPr>
              <p14:xfrm>
                <a:off x="1192584" y="2979051"/>
                <a:ext cx="77040" cy="11520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49F5EB3F-16AB-2636-ADDF-59DDBEDB27DD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174944" y="2961411"/>
                  <a:ext cx="112680" cy="15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4707ABEA-6AC2-5198-961A-D510D022FE03}"/>
                    </a:ext>
                  </a:extLst>
                </p14:cNvPr>
                <p14:cNvContentPartPr/>
                <p14:nvPr/>
              </p14:nvContentPartPr>
              <p14:xfrm>
                <a:off x="1320024" y="3031251"/>
                <a:ext cx="14760" cy="918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4707ABEA-6AC2-5198-961A-D510D022FE03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1302384" y="3013251"/>
                  <a:ext cx="50400" cy="12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30A8B56A-2A17-A87D-CE67-B6F1EC07937A}"/>
                    </a:ext>
                  </a:extLst>
                </p14:cNvPr>
                <p14:cNvContentPartPr/>
                <p14:nvPr/>
              </p14:nvContentPartPr>
              <p14:xfrm>
                <a:off x="1440264" y="2971851"/>
                <a:ext cx="70200" cy="540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30A8B56A-2A17-A87D-CE67-B6F1EC07937A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1422624" y="2953851"/>
                  <a:ext cx="10584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52043EA0-12F9-E35F-6E44-6978AADCB109}"/>
                    </a:ext>
                  </a:extLst>
                </p14:cNvPr>
                <p14:cNvContentPartPr/>
                <p14:nvPr/>
              </p14:nvContentPartPr>
              <p14:xfrm>
                <a:off x="1552584" y="2888691"/>
                <a:ext cx="6840" cy="878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52043EA0-12F9-E35F-6E44-6978AADCB109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1534944" y="2871051"/>
                  <a:ext cx="4248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2AEC8B3E-1A87-B0FE-CE36-956E7D9CC59E}"/>
                    </a:ext>
                  </a:extLst>
                </p14:cNvPr>
                <p14:cNvContentPartPr/>
                <p14:nvPr/>
              </p14:nvContentPartPr>
              <p14:xfrm>
                <a:off x="1582104" y="2893731"/>
                <a:ext cx="6480" cy="8100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2AEC8B3E-1A87-B0FE-CE36-956E7D9CC59E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1564464" y="2875731"/>
                  <a:ext cx="4212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A0862BD9-31A4-683C-955A-9C5AA82FE178}"/>
                    </a:ext>
                  </a:extLst>
                </p14:cNvPr>
                <p14:cNvContentPartPr/>
                <p14:nvPr/>
              </p14:nvContentPartPr>
              <p14:xfrm>
                <a:off x="1509024" y="2869611"/>
                <a:ext cx="123480" cy="4752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A0862BD9-31A4-683C-955A-9C5AA82FE178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1491384" y="2851971"/>
                  <a:ext cx="15912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7E0626BA-DD95-5411-C8A6-FF5623661413}"/>
                    </a:ext>
                  </a:extLst>
                </p14:cNvPr>
                <p14:cNvContentPartPr/>
                <p14:nvPr/>
              </p14:nvContentPartPr>
              <p14:xfrm>
                <a:off x="1597584" y="2880411"/>
                <a:ext cx="95760" cy="18684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7E0626BA-DD95-5411-C8A6-FF5623661413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579584" y="2862771"/>
                  <a:ext cx="13140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8B2076EC-617C-06A4-9F77-4508B712CEA5}"/>
                    </a:ext>
                  </a:extLst>
                </p14:cNvPr>
                <p14:cNvContentPartPr/>
                <p14:nvPr/>
              </p14:nvContentPartPr>
              <p14:xfrm>
                <a:off x="1680384" y="2959971"/>
                <a:ext cx="78480" cy="14940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B2076EC-617C-06A4-9F77-4508B712CEA5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1662384" y="2942331"/>
                  <a:ext cx="114120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78DEB465-FA8D-4C3D-514C-FC6C692DED09}"/>
                    </a:ext>
                  </a:extLst>
                </p14:cNvPr>
                <p14:cNvContentPartPr/>
                <p14:nvPr/>
              </p14:nvContentPartPr>
              <p14:xfrm>
                <a:off x="1824384" y="3079491"/>
                <a:ext cx="11880" cy="5436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78DEB465-FA8D-4C3D-514C-FC6C692DED09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806384" y="3061851"/>
                  <a:ext cx="4752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A4BF5E1E-4952-4CFA-09FD-FD0EE7865127}"/>
                    </a:ext>
                  </a:extLst>
                </p14:cNvPr>
                <p14:cNvContentPartPr/>
                <p14:nvPr/>
              </p14:nvContentPartPr>
              <p14:xfrm>
                <a:off x="1882344" y="2988051"/>
                <a:ext cx="96840" cy="396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A4BF5E1E-4952-4CFA-09FD-FD0EE7865127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864704" y="2970051"/>
                  <a:ext cx="13248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49B0459C-1FE7-18EC-22CC-B79A2FEF6784}"/>
                    </a:ext>
                  </a:extLst>
                </p14:cNvPr>
                <p14:cNvContentPartPr/>
                <p14:nvPr/>
              </p14:nvContentPartPr>
              <p14:xfrm>
                <a:off x="2032464" y="2897691"/>
                <a:ext cx="2520" cy="7164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49B0459C-1FE7-18EC-22CC-B79A2FEF6784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2014824" y="2880051"/>
                  <a:ext cx="38160" cy="10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F51FB1D5-6249-E038-508F-E95B835341A9}"/>
                    </a:ext>
                  </a:extLst>
                </p14:cNvPr>
                <p14:cNvContentPartPr/>
                <p14:nvPr/>
              </p14:nvContentPartPr>
              <p14:xfrm>
                <a:off x="2067024" y="2885811"/>
                <a:ext cx="8280" cy="7380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F51FB1D5-6249-E038-508F-E95B835341A9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2049384" y="2868171"/>
                  <a:ext cx="4392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67F394AF-37DD-119B-61EA-249507A7065E}"/>
                    </a:ext>
                  </a:extLst>
                </p14:cNvPr>
                <p14:cNvContentPartPr/>
                <p14:nvPr/>
              </p14:nvContentPartPr>
              <p14:xfrm>
                <a:off x="1985304" y="2866011"/>
                <a:ext cx="118800" cy="4536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67F394AF-37DD-119B-61EA-249507A7065E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1967304" y="2848371"/>
                  <a:ext cx="154440" cy="8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7E595090-95F4-7287-3941-17E00945275A}"/>
                    </a:ext>
                  </a:extLst>
                </p14:cNvPr>
                <p14:cNvContentPartPr/>
                <p14:nvPr/>
              </p14:nvContentPartPr>
              <p14:xfrm>
                <a:off x="2096904" y="2879691"/>
                <a:ext cx="68040" cy="14256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7E595090-95F4-7287-3941-17E00945275A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079264" y="2861691"/>
                  <a:ext cx="10368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FCF4686-C370-B19A-C553-56D0EB4DC35B}"/>
                    </a:ext>
                  </a:extLst>
                </p14:cNvPr>
                <p14:cNvContentPartPr/>
                <p14:nvPr/>
              </p14:nvContentPartPr>
              <p14:xfrm>
                <a:off x="2171424" y="2971491"/>
                <a:ext cx="75240" cy="655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7FCF4686-C370-B19A-C553-56D0EB4DC35B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2153424" y="2953491"/>
                  <a:ext cx="110880" cy="10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A5FB8887-6543-BD71-00FC-E7A983B1E06B}"/>
                    </a:ext>
                  </a:extLst>
                </p14:cNvPr>
                <p14:cNvContentPartPr/>
                <p14:nvPr/>
              </p14:nvContentPartPr>
              <p14:xfrm>
                <a:off x="2292744" y="2827131"/>
                <a:ext cx="61200" cy="27360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A5FB8887-6543-BD71-00FC-E7A983B1E06B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2274744" y="2809491"/>
                  <a:ext cx="96840" cy="30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9F09CCA0-8311-0FD2-BCFB-A184AE241567}"/>
                    </a:ext>
                  </a:extLst>
                </p14:cNvPr>
                <p14:cNvContentPartPr/>
                <p14:nvPr/>
              </p14:nvContentPartPr>
              <p14:xfrm>
                <a:off x="2393184" y="2731011"/>
                <a:ext cx="11880" cy="8820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9F09CCA0-8311-0FD2-BCFB-A184AE241567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2375184" y="2713011"/>
                  <a:ext cx="4752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43C5D8D0-F767-70BD-7817-A9B43481947A}"/>
                    </a:ext>
                  </a:extLst>
                </p14:cNvPr>
                <p14:cNvContentPartPr/>
                <p14:nvPr/>
              </p14:nvContentPartPr>
              <p14:xfrm>
                <a:off x="2323344" y="2714091"/>
                <a:ext cx="155160" cy="1404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43C5D8D0-F767-70BD-7817-A9B43481947A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2305344" y="2696451"/>
                  <a:ext cx="190800" cy="49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94A67176-FA2A-CD67-321B-7B3608FA467B}"/>
              </a:ext>
            </a:extLst>
          </p:cNvPr>
          <p:cNvGrpSpPr/>
          <p:nvPr/>
        </p:nvGrpSpPr>
        <p:grpSpPr>
          <a:xfrm>
            <a:off x="525144" y="1145211"/>
            <a:ext cx="1500480" cy="1275480"/>
            <a:chOff x="525144" y="1145211"/>
            <a:chExt cx="1500480" cy="1275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5E7306A3-C33D-D2B8-F64A-4C5E7329CFE2}"/>
                    </a:ext>
                  </a:extLst>
                </p14:cNvPr>
                <p14:cNvContentPartPr/>
                <p14:nvPr/>
              </p14:nvContentPartPr>
              <p14:xfrm>
                <a:off x="535224" y="1145211"/>
                <a:ext cx="17280" cy="124884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5E7306A3-C33D-D2B8-F64A-4C5E7329CFE2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526584" y="1136571"/>
                  <a:ext cx="34920" cy="12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2F943A8A-95A5-4BBF-E6FD-9110534F911D}"/>
                    </a:ext>
                  </a:extLst>
                </p14:cNvPr>
                <p14:cNvContentPartPr/>
                <p14:nvPr/>
              </p14:nvContentPartPr>
              <p14:xfrm>
                <a:off x="525144" y="2375691"/>
                <a:ext cx="1500480" cy="450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2F943A8A-95A5-4BBF-E6FD-9110534F911D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16144" y="2367051"/>
                  <a:ext cx="151812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3D6266FC-B8F2-EAD1-717E-34EF6FBAFCE1}"/>
                    </a:ext>
                  </a:extLst>
                </p14:cNvPr>
                <p14:cNvContentPartPr/>
                <p14:nvPr/>
              </p14:nvContentPartPr>
              <p14:xfrm>
                <a:off x="547824" y="1736331"/>
                <a:ext cx="317880" cy="6282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3D6266FC-B8F2-EAD1-717E-34EF6FBAFCE1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30184" y="1718331"/>
                  <a:ext cx="353520" cy="66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BDD895E3-97AF-DD09-F05A-A9D51D365235}"/>
                    </a:ext>
                  </a:extLst>
                </p14:cNvPr>
                <p14:cNvContentPartPr/>
                <p14:nvPr/>
              </p14:nvContentPartPr>
              <p14:xfrm>
                <a:off x="818184" y="1598091"/>
                <a:ext cx="145800" cy="1836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BDD895E3-97AF-DD09-F05A-A9D51D365235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800544" y="1580091"/>
                  <a:ext cx="18144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F22000F8-6F25-8339-C1C4-A23612C041A5}"/>
                    </a:ext>
                  </a:extLst>
                </p14:cNvPr>
                <p14:cNvContentPartPr/>
                <p14:nvPr/>
              </p14:nvContentPartPr>
              <p14:xfrm>
                <a:off x="910704" y="1287771"/>
                <a:ext cx="419760" cy="3830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F22000F8-6F25-8339-C1C4-A23612C041A5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893064" y="1269771"/>
                  <a:ext cx="455400" cy="41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1D447E3C-674F-A702-8A2A-8C086DBF5AEE}"/>
                    </a:ext>
                  </a:extLst>
                </p14:cNvPr>
                <p14:cNvContentPartPr/>
                <p14:nvPr/>
              </p14:nvContentPartPr>
              <p14:xfrm>
                <a:off x="1300584" y="1153131"/>
                <a:ext cx="142200" cy="1508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1D447E3C-674F-A702-8A2A-8C086DBF5AEE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282584" y="1135131"/>
                  <a:ext cx="17784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7A709299-BF9C-38A3-AC09-662E01A368D7}"/>
                    </a:ext>
                  </a:extLst>
                </p14:cNvPr>
                <p14:cNvContentPartPr/>
                <p14:nvPr/>
              </p14:nvContentPartPr>
              <p14:xfrm>
                <a:off x="1430904" y="1266171"/>
                <a:ext cx="117000" cy="1486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7A709299-BF9C-38A3-AC09-662E01A368D7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412904" y="1248171"/>
                  <a:ext cx="15264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BFB731A-5D60-F5B3-A82B-26C8A93936FF}"/>
                    </a:ext>
                  </a:extLst>
                </p14:cNvPr>
                <p14:cNvContentPartPr/>
                <p14:nvPr/>
              </p14:nvContentPartPr>
              <p14:xfrm>
                <a:off x="1494984" y="1434651"/>
                <a:ext cx="77760" cy="9792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ABFB731A-5D60-F5B3-A82B-26C8A93936FF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477344" y="1417011"/>
                  <a:ext cx="113400" cy="13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77043B18-FEBB-E474-D49D-CD1C495E937B}"/>
                    </a:ext>
                  </a:extLst>
                </p14:cNvPr>
                <p14:cNvContentPartPr/>
                <p14:nvPr/>
              </p14:nvContentPartPr>
              <p14:xfrm>
                <a:off x="1547544" y="1390011"/>
                <a:ext cx="71640" cy="889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77043B18-FEBB-E474-D49D-CD1C495E937B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529544" y="1372011"/>
                  <a:ext cx="107280" cy="1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4C9D3ABA-8D73-DE2A-60D5-07E5BC6383BC}"/>
                    </a:ext>
                  </a:extLst>
                </p14:cNvPr>
                <p14:cNvContentPartPr/>
                <p14:nvPr/>
              </p14:nvContentPartPr>
              <p14:xfrm>
                <a:off x="923304" y="1283451"/>
                <a:ext cx="373320" cy="35712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4C9D3ABA-8D73-DE2A-60D5-07E5BC6383BC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905304" y="1265451"/>
                  <a:ext cx="408960" cy="39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9D49EC31-73C0-BED3-DD57-1CB84D8B6079}"/>
                    </a:ext>
                  </a:extLst>
                </p14:cNvPr>
                <p14:cNvContentPartPr/>
                <p14:nvPr/>
              </p14:nvContentPartPr>
              <p14:xfrm>
                <a:off x="557544" y="1759011"/>
                <a:ext cx="277200" cy="55188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9D49EC31-73C0-BED3-DD57-1CB84D8B6079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539904" y="1741011"/>
                  <a:ext cx="312840" cy="587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3DE85B5-4D47-23D9-8A3C-A1CB54DE7048}"/>
              </a:ext>
            </a:extLst>
          </p:cNvPr>
          <p:cNvGrpSpPr/>
          <p:nvPr/>
        </p:nvGrpSpPr>
        <p:grpSpPr>
          <a:xfrm>
            <a:off x="1003584" y="823371"/>
            <a:ext cx="529920" cy="150480"/>
            <a:chOff x="1003584" y="823371"/>
            <a:chExt cx="529920" cy="150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3A88E20F-3FA4-1E22-A151-3D2C9936C1B6}"/>
                    </a:ext>
                  </a:extLst>
                </p14:cNvPr>
                <p14:cNvContentPartPr/>
                <p14:nvPr/>
              </p14:nvContentPartPr>
              <p14:xfrm>
                <a:off x="1006464" y="834171"/>
                <a:ext cx="23400" cy="12672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3A88E20F-3FA4-1E22-A151-3D2C9936C1B6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988464" y="816171"/>
                  <a:ext cx="5904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A844DC75-6F36-374D-CD4C-D024B839E02A}"/>
                    </a:ext>
                  </a:extLst>
                </p14:cNvPr>
                <p14:cNvContentPartPr/>
                <p14:nvPr/>
              </p14:nvContentPartPr>
              <p14:xfrm>
                <a:off x="1003584" y="835971"/>
                <a:ext cx="63000" cy="1224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A844DC75-6F36-374D-CD4C-D024B839E02A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985944" y="818331"/>
                  <a:ext cx="9864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4D323DB0-A0C0-BA5D-31F4-0A62ACE783FF}"/>
                    </a:ext>
                  </a:extLst>
                </p14:cNvPr>
                <p14:cNvContentPartPr/>
                <p14:nvPr/>
              </p14:nvContentPartPr>
              <p14:xfrm>
                <a:off x="1014384" y="902211"/>
                <a:ext cx="51120" cy="201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4D323DB0-A0C0-BA5D-31F4-0A62ACE783FF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996744" y="884571"/>
                  <a:ext cx="8676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BF6068F2-DEF9-7D39-B90E-BE68750EFE5F}"/>
                    </a:ext>
                  </a:extLst>
                </p14:cNvPr>
                <p14:cNvContentPartPr/>
                <p14:nvPr/>
              </p14:nvContentPartPr>
              <p14:xfrm>
                <a:off x="1102944" y="867651"/>
                <a:ext cx="5040" cy="10332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BF6068F2-DEF9-7D39-B90E-BE68750EFE5F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084944" y="850011"/>
                  <a:ext cx="40680" cy="13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B4D07579-5555-245C-AA21-C9B023E9B118}"/>
                    </a:ext>
                  </a:extLst>
                </p14:cNvPr>
                <p14:cNvContentPartPr/>
                <p14:nvPr/>
              </p14:nvContentPartPr>
              <p14:xfrm>
                <a:off x="1115544" y="838491"/>
                <a:ext cx="127080" cy="12888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B4D07579-5555-245C-AA21-C9B023E9B118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1097544" y="820491"/>
                  <a:ext cx="16272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56A625D8-0139-4284-D0EC-A5C8A8272F14}"/>
                    </a:ext>
                  </a:extLst>
                </p14:cNvPr>
                <p14:cNvContentPartPr/>
                <p14:nvPr/>
              </p14:nvContentPartPr>
              <p14:xfrm>
                <a:off x="1266744" y="873771"/>
                <a:ext cx="53640" cy="8532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56A625D8-0139-4284-D0EC-A5C8A8272F14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249104" y="855771"/>
                  <a:ext cx="89280" cy="12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F6472C96-9FAE-19B5-85C0-8BD46392A792}"/>
                    </a:ext>
                  </a:extLst>
                </p14:cNvPr>
                <p14:cNvContentPartPr/>
                <p14:nvPr/>
              </p14:nvContentPartPr>
              <p14:xfrm>
                <a:off x="1375824" y="841371"/>
                <a:ext cx="7560" cy="11052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F6472C96-9FAE-19B5-85C0-8BD46392A792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357824" y="823371"/>
                  <a:ext cx="43200" cy="14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6D66B2D0-C957-0AB3-C560-E9FBACFDAB8A}"/>
                    </a:ext>
                  </a:extLst>
                </p14:cNvPr>
                <p14:cNvContentPartPr/>
                <p14:nvPr/>
              </p14:nvContentPartPr>
              <p14:xfrm>
                <a:off x="1393104" y="858291"/>
                <a:ext cx="87120" cy="4608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6D66B2D0-C957-0AB3-C560-E9FBACFDAB8A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375104" y="840291"/>
                  <a:ext cx="12276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9A22E192-8EED-F91B-C721-AC9F2788D595}"/>
                    </a:ext>
                  </a:extLst>
                </p14:cNvPr>
                <p14:cNvContentPartPr/>
                <p14:nvPr/>
              </p14:nvContentPartPr>
              <p14:xfrm>
                <a:off x="1485264" y="823371"/>
                <a:ext cx="48240" cy="15048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9A22E192-8EED-F91B-C721-AC9F2788D595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1467264" y="805731"/>
                  <a:ext cx="83880" cy="186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1D263E78-09D4-CE5C-056D-A5E166DA8900}"/>
              </a:ext>
            </a:extLst>
          </p:cNvPr>
          <p:cNvGrpSpPr/>
          <p:nvPr/>
        </p:nvGrpSpPr>
        <p:grpSpPr>
          <a:xfrm>
            <a:off x="4025064" y="816891"/>
            <a:ext cx="307440" cy="145080"/>
            <a:chOff x="4025064" y="816891"/>
            <a:chExt cx="307440" cy="145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A9EB0495-3D0C-F80B-B238-770E41476D31}"/>
                    </a:ext>
                  </a:extLst>
                </p14:cNvPr>
                <p14:cNvContentPartPr/>
                <p14:nvPr/>
              </p14:nvContentPartPr>
              <p14:xfrm>
                <a:off x="4132344" y="816891"/>
                <a:ext cx="27720" cy="14508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A9EB0495-3D0C-F80B-B238-770E41476D31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4114704" y="798891"/>
                  <a:ext cx="6336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0A34525C-CD2F-6A58-158D-669609F875E5}"/>
                    </a:ext>
                  </a:extLst>
                </p14:cNvPr>
                <p14:cNvContentPartPr/>
                <p14:nvPr/>
              </p14:nvContentPartPr>
              <p14:xfrm>
                <a:off x="4025064" y="819051"/>
                <a:ext cx="307440" cy="11376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0A34525C-CD2F-6A58-158D-669609F875E5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4007064" y="801411"/>
                  <a:ext cx="343080" cy="149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48542F3-9E28-67FD-1A71-47F8624F3E85}"/>
              </a:ext>
            </a:extLst>
          </p:cNvPr>
          <p:cNvGrpSpPr/>
          <p:nvPr/>
        </p:nvGrpSpPr>
        <p:grpSpPr>
          <a:xfrm>
            <a:off x="2192304" y="827691"/>
            <a:ext cx="1369440" cy="142920"/>
            <a:chOff x="2192304" y="827691"/>
            <a:chExt cx="1369440" cy="142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0F640EC4-818F-79A8-37D5-A78927F2A239}"/>
                    </a:ext>
                  </a:extLst>
                </p14:cNvPr>
                <p14:cNvContentPartPr/>
                <p14:nvPr/>
              </p14:nvContentPartPr>
              <p14:xfrm>
                <a:off x="2192304" y="827691"/>
                <a:ext cx="1280880" cy="14040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0F640EC4-818F-79A8-37D5-A78927F2A239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2174304" y="809691"/>
                  <a:ext cx="1316520" cy="17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A191D5BC-6246-73E0-CA15-B036624244B9}"/>
                    </a:ext>
                  </a:extLst>
                </p14:cNvPr>
                <p14:cNvContentPartPr/>
                <p14:nvPr/>
              </p14:nvContentPartPr>
              <p14:xfrm>
                <a:off x="3441864" y="846051"/>
                <a:ext cx="119880" cy="12456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A191D5BC-6246-73E0-CA15-B036624244B9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3423864" y="828411"/>
                  <a:ext cx="155520" cy="160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638DC0C-59D4-212D-F69C-9B6D5BB91484}"/>
              </a:ext>
            </a:extLst>
          </p:cNvPr>
          <p:cNvGrpSpPr/>
          <p:nvPr/>
        </p:nvGrpSpPr>
        <p:grpSpPr>
          <a:xfrm>
            <a:off x="3500577" y="1188524"/>
            <a:ext cx="1500480" cy="1275480"/>
            <a:chOff x="525144" y="1145211"/>
            <a:chExt cx="1500480" cy="1275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98565A76-E325-DCB7-2497-6C8489D7A1B4}"/>
                    </a:ext>
                  </a:extLst>
                </p14:cNvPr>
                <p14:cNvContentPartPr/>
                <p14:nvPr/>
              </p14:nvContentPartPr>
              <p14:xfrm>
                <a:off x="535224" y="1145211"/>
                <a:ext cx="17280" cy="124884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98565A76-E325-DCB7-2497-6C8489D7A1B4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526584" y="1136571"/>
                  <a:ext cx="34920" cy="12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B0F061BE-E67B-AECA-6BC7-E7F139B0B0E8}"/>
                    </a:ext>
                  </a:extLst>
                </p14:cNvPr>
                <p14:cNvContentPartPr/>
                <p14:nvPr/>
              </p14:nvContentPartPr>
              <p14:xfrm>
                <a:off x="525144" y="2375691"/>
                <a:ext cx="1500480" cy="4500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B0F061BE-E67B-AECA-6BC7-E7F139B0B0E8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16144" y="2367051"/>
                  <a:ext cx="1518120" cy="62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5">
            <p14:nvContentPartPr>
              <p14:cNvPr id="91" name="Ink 90">
                <a:extLst>
                  <a:ext uri="{FF2B5EF4-FFF2-40B4-BE49-F238E27FC236}">
                    <a16:creationId xmlns:a16="http://schemas.microsoft.com/office/drawing/2014/main" id="{5DBDB2A8-DB55-A6C2-98C3-B0A05926F0D3}"/>
                  </a:ext>
                </a:extLst>
              </p14:cNvPr>
              <p14:cNvContentPartPr/>
              <p14:nvPr/>
            </p14:nvContentPartPr>
            <p14:xfrm>
              <a:off x="3437544" y="2335371"/>
              <a:ext cx="129600" cy="155520"/>
            </p14:xfrm>
          </p:contentPart>
        </mc:Choice>
        <mc:Fallback>
          <p:pic>
            <p:nvPicPr>
              <p:cNvPr id="91" name="Ink 90">
                <a:extLst>
                  <a:ext uri="{FF2B5EF4-FFF2-40B4-BE49-F238E27FC236}">
                    <a16:creationId xmlns:a16="http://schemas.microsoft.com/office/drawing/2014/main" id="{5DBDB2A8-DB55-A6C2-98C3-B0A05926F0D3}"/>
                  </a:ext>
                </a:extLst>
              </p:cNvPr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3419904" y="2317371"/>
                <a:ext cx="165240" cy="191160"/>
              </a:xfrm>
              <a:prstGeom prst="rect">
                <a:avLst/>
              </a:prstGeom>
            </p:spPr>
          </p:pic>
        </mc:Fallback>
      </mc:AlternateContent>
      <p:grpSp>
        <p:nvGrpSpPr>
          <p:cNvPr id="125" name="Group 124">
            <a:extLst>
              <a:ext uri="{FF2B5EF4-FFF2-40B4-BE49-F238E27FC236}">
                <a16:creationId xmlns:a16="http://schemas.microsoft.com/office/drawing/2014/main" id="{81076853-B58E-DB11-5E28-61BB4B479826}"/>
              </a:ext>
            </a:extLst>
          </p:cNvPr>
          <p:cNvGrpSpPr/>
          <p:nvPr/>
        </p:nvGrpSpPr>
        <p:grpSpPr>
          <a:xfrm>
            <a:off x="3431424" y="2727771"/>
            <a:ext cx="2473920" cy="393120"/>
            <a:chOff x="3431424" y="2727771"/>
            <a:chExt cx="2473920" cy="393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F0487DCC-6208-F9A3-22D0-BE14B04D12E7}"/>
                    </a:ext>
                  </a:extLst>
                </p14:cNvPr>
                <p14:cNvContentPartPr/>
                <p14:nvPr/>
              </p14:nvContentPartPr>
              <p14:xfrm>
                <a:off x="3487224" y="2885091"/>
                <a:ext cx="113400" cy="14580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F0487DCC-6208-F9A3-22D0-BE14B04D12E7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3469224" y="2867451"/>
                  <a:ext cx="14904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DD27A5BF-0632-D2FE-98D4-E182863CFB74}"/>
                    </a:ext>
                  </a:extLst>
                </p14:cNvPr>
                <p14:cNvContentPartPr/>
                <p14:nvPr/>
              </p14:nvContentPartPr>
              <p14:xfrm>
                <a:off x="3431424" y="2777451"/>
                <a:ext cx="136440" cy="7884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DD27A5BF-0632-D2FE-98D4-E182863CFB74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3413784" y="2759811"/>
                  <a:ext cx="172080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87FD52F7-A565-10C3-FCA5-1B05ED9BE452}"/>
                    </a:ext>
                  </a:extLst>
                </p14:cNvPr>
                <p14:cNvContentPartPr/>
                <p14:nvPr/>
              </p14:nvContentPartPr>
              <p14:xfrm>
                <a:off x="3667584" y="2855571"/>
                <a:ext cx="65880" cy="20304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87FD52F7-A565-10C3-FCA5-1B05ED9BE452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3649944" y="2837571"/>
                  <a:ext cx="10152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E0798008-FD71-3258-276E-86B9081447D0}"/>
                    </a:ext>
                  </a:extLst>
                </p14:cNvPr>
                <p14:cNvContentPartPr/>
                <p14:nvPr/>
              </p14:nvContentPartPr>
              <p14:xfrm>
                <a:off x="3794304" y="2873211"/>
                <a:ext cx="32400" cy="11700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E0798008-FD71-3258-276E-86B9081447D0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3776664" y="2855571"/>
                  <a:ext cx="6804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6438BB8E-1E75-3F1B-40B8-C1D9D7AF7CD3}"/>
                    </a:ext>
                  </a:extLst>
                </p14:cNvPr>
                <p14:cNvContentPartPr/>
                <p14:nvPr/>
              </p14:nvContentPartPr>
              <p14:xfrm>
                <a:off x="3755784" y="2911731"/>
                <a:ext cx="73440" cy="1908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6438BB8E-1E75-3F1B-40B8-C1D9D7AF7CD3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3738144" y="2893731"/>
                  <a:ext cx="10908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50CA0740-6B00-FC5B-2846-63DF679A710F}"/>
                    </a:ext>
                  </a:extLst>
                </p14:cNvPr>
                <p14:cNvContentPartPr/>
                <p14:nvPr/>
              </p14:nvContentPartPr>
              <p14:xfrm>
                <a:off x="3850824" y="2912811"/>
                <a:ext cx="35640" cy="20808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50CA0740-6B00-FC5B-2846-63DF679A710F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3833184" y="2895171"/>
                  <a:ext cx="7128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D69B94CB-39DD-67F8-6AC7-62E331765FCA}"/>
                    </a:ext>
                  </a:extLst>
                </p14:cNvPr>
                <p14:cNvContentPartPr/>
                <p14:nvPr/>
              </p14:nvContentPartPr>
              <p14:xfrm>
                <a:off x="3832824" y="3003171"/>
                <a:ext cx="108000" cy="1548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D69B94CB-39DD-67F8-6AC7-62E331765FCA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3815184" y="2985171"/>
                  <a:ext cx="1436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7B52FBE4-01CB-D61B-32D8-954F34762D78}"/>
                    </a:ext>
                  </a:extLst>
                </p14:cNvPr>
                <p14:cNvContentPartPr/>
                <p14:nvPr/>
              </p14:nvContentPartPr>
              <p14:xfrm>
                <a:off x="3956304" y="2882211"/>
                <a:ext cx="60120" cy="17856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7B52FBE4-01CB-D61B-32D8-954F34762D78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3938304" y="2864571"/>
                  <a:ext cx="9576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AE90B3B1-EEE4-3413-36C2-60ACBB58F20C}"/>
                    </a:ext>
                  </a:extLst>
                </p14:cNvPr>
                <p14:cNvContentPartPr/>
                <p14:nvPr/>
              </p14:nvContentPartPr>
              <p14:xfrm>
                <a:off x="4091304" y="2944491"/>
                <a:ext cx="76320" cy="756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AE90B3B1-EEE4-3413-36C2-60ACBB58F20C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4073664" y="2926491"/>
                  <a:ext cx="11196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36E4F7EA-9A2F-F0F8-0C75-C3F1887B9241}"/>
                    </a:ext>
                  </a:extLst>
                </p14:cNvPr>
                <p14:cNvContentPartPr/>
                <p14:nvPr/>
              </p14:nvContentPartPr>
              <p14:xfrm>
                <a:off x="4104984" y="2989491"/>
                <a:ext cx="104400" cy="576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36E4F7EA-9A2F-F0F8-0C75-C3F1887B9241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4087344" y="2971491"/>
                  <a:ext cx="1400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780AE8F1-6DBD-209D-A91B-38B15C3221F7}"/>
                    </a:ext>
                  </a:extLst>
                </p14:cNvPr>
                <p14:cNvContentPartPr/>
                <p14:nvPr/>
              </p14:nvContentPartPr>
              <p14:xfrm>
                <a:off x="4316304" y="2836851"/>
                <a:ext cx="41760" cy="22428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780AE8F1-6DBD-209D-A91B-38B15C3221F7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4298304" y="2818851"/>
                  <a:ext cx="7740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E45ABCC3-C8F5-68FE-EEF2-6FF6D2969C33}"/>
                    </a:ext>
                  </a:extLst>
                </p14:cNvPr>
                <p14:cNvContentPartPr/>
                <p14:nvPr/>
              </p14:nvContentPartPr>
              <p14:xfrm>
                <a:off x="4481544" y="2857011"/>
                <a:ext cx="3960" cy="8640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E45ABCC3-C8F5-68FE-EEF2-6FF6D2969C33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4463544" y="2839371"/>
                  <a:ext cx="39600" cy="12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36C52444-0C81-8B4C-42A9-92D61672769C}"/>
                    </a:ext>
                  </a:extLst>
                </p14:cNvPr>
                <p14:cNvContentPartPr/>
                <p14:nvPr/>
              </p14:nvContentPartPr>
              <p14:xfrm>
                <a:off x="4511424" y="2838651"/>
                <a:ext cx="5040" cy="10332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36C52444-0C81-8B4C-42A9-92D61672769C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4493424" y="2820651"/>
                  <a:ext cx="40680" cy="13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48D2A051-47B0-4E0C-A257-1EA85DB3E81F}"/>
                    </a:ext>
                  </a:extLst>
                </p14:cNvPr>
                <p14:cNvContentPartPr/>
                <p14:nvPr/>
              </p14:nvContentPartPr>
              <p14:xfrm>
                <a:off x="4434744" y="2828931"/>
                <a:ext cx="126000" cy="5724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48D2A051-47B0-4E0C-A257-1EA85DB3E81F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4416744" y="2811291"/>
                  <a:ext cx="16164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779F0B9F-E86A-8C84-2752-3D3AE913EEC3}"/>
                    </a:ext>
                  </a:extLst>
                </p14:cNvPr>
                <p14:cNvContentPartPr/>
                <p14:nvPr/>
              </p14:nvContentPartPr>
              <p14:xfrm>
                <a:off x="4507824" y="2840451"/>
                <a:ext cx="98280" cy="19728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779F0B9F-E86A-8C84-2752-3D3AE913EEC3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4489824" y="2822451"/>
                  <a:ext cx="13392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71B04D41-5766-83D1-2138-B3F29C8133F2}"/>
                    </a:ext>
                  </a:extLst>
                </p14:cNvPr>
                <p14:cNvContentPartPr/>
                <p14:nvPr/>
              </p14:nvContentPartPr>
              <p14:xfrm>
                <a:off x="4593144" y="2931171"/>
                <a:ext cx="95760" cy="15552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71B04D41-5766-83D1-2138-B3F29C8133F2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4575144" y="2913171"/>
                  <a:ext cx="131400" cy="1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3E3F5AA0-F2E8-4520-A561-09824D9E81DC}"/>
                    </a:ext>
                  </a:extLst>
                </p14:cNvPr>
                <p14:cNvContentPartPr/>
                <p14:nvPr/>
              </p14:nvContentPartPr>
              <p14:xfrm>
                <a:off x="4763784" y="3031971"/>
                <a:ext cx="7560" cy="8820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3E3F5AA0-F2E8-4520-A561-09824D9E81DC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4745784" y="3013971"/>
                  <a:ext cx="4320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D767F6AD-7705-F4E6-D6E0-D10DD520CCE1}"/>
                    </a:ext>
                  </a:extLst>
                </p14:cNvPr>
                <p14:cNvContentPartPr/>
                <p14:nvPr/>
              </p14:nvContentPartPr>
              <p14:xfrm>
                <a:off x="4852344" y="2835771"/>
                <a:ext cx="12240" cy="96120"/>
              </p14:xfrm>
            </p:contentPart>
          </mc:Choice>
          <mc:Fallback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D767F6AD-7705-F4E6-D6E0-D10DD520CCE1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4834344" y="2817771"/>
                  <a:ext cx="4788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7FD26558-E54D-F6D7-B744-B5290A82376C}"/>
                    </a:ext>
                  </a:extLst>
                </p14:cNvPr>
                <p14:cNvContentPartPr/>
                <p14:nvPr/>
              </p14:nvContentPartPr>
              <p14:xfrm>
                <a:off x="4909584" y="2836851"/>
                <a:ext cx="11160" cy="86040"/>
              </p14:xfrm>
            </p:contentPart>
          </mc:Choice>
          <mc:Fallback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7FD26558-E54D-F6D7-B744-B5290A82376C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4891944" y="2818851"/>
                  <a:ext cx="46800" cy="12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554F6298-D7A5-BFDC-7698-B7209361ECB8}"/>
                    </a:ext>
                  </a:extLst>
                </p14:cNvPr>
                <p14:cNvContentPartPr/>
                <p14:nvPr/>
              </p14:nvContentPartPr>
              <p14:xfrm>
                <a:off x="4792584" y="2818491"/>
                <a:ext cx="180360" cy="34560"/>
              </p14:xfrm>
            </p:contentPart>
          </mc:Choice>
          <mc:Fallback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554F6298-D7A5-BFDC-7698-B7209361ECB8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4774584" y="2800851"/>
                  <a:ext cx="216000" cy="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AF78044D-3DCC-FFD8-66A2-FAEC7EFFB385}"/>
                    </a:ext>
                  </a:extLst>
                </p14:cNvPr>
                <p14:cNvContentPartPr/>
                <p14:nvPr/>
              </p14:nvContentPartPr>
              <p14:xfrm>
                <a:off x="4940184" y="2847651"/>
                <a:ext cx="98280" cy="183960"/>
              </p14:xfrm>
            </p:contentPart>
          </mc:Choice>
          <mc:Fallback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AF78044D-3DCC-FFD8-66A2-FAEC7EFFB385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4922184" y="2829651"/>
                  <a:ext cx="13392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15AD2B07-BA43-4964-9EA7-C5AA4F4A9EEA}"/>
                    </a:ext>
                  </a:extLst>
                </p14:cNvPr>
                <p14:cNvContentPartPr/>
                <p14:nvPr/>
              </p14:nvContentPartPr>
              <p14:xfrm>
                <a:off x="5003544" y="2949891"/>
                <a:ext cx="86760" cy="12528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15AD2B07-BA43-4964-9EA7-C5AA4F4A9EEA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4985904" y="2931891"/>
                  <a:ext cx="12240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51F0E518-4C5B-8801-33E5-D68B9FCB4F3C}"/>
                    </a:ext>
                  </a:extLst>
                </p14:cNvPr>
                <p14:cNvContentPartPr/>
                <p14:nvPr/>
              </p14:nvContentPartPr>
              <p14:xfrm>
                <a:off x="5180664" y="3034851"/>
                <a:ext cx="8640" cy="82800"/>
              </p14:xfrm>
            </p:contentPart>
          </mc:Choice>
          <mc:Fallback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51F0E518-4C5B-8801-33E5-D68B9FCB4F3C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5162664" y="3016851"/>
                  <a:ext cx="44280" cy="11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25AA3CC6-6A42-805B-5CEF-77F1715D0E21}"/>
                    </a:ext>
                  </a:extLst>
                </p14:cNvPr>
                <p14:cNvContentPartPr/>
                <p14:nvPr/>
              </p14:nvContentPartPr>
              <p14:xfrm>
                <a:off x="5283624" y="2854131"/>
                <a:ext cx="19080" cy="91440"/>
              </p14:xfrm>
            </p:contentPart>
          </mc:Choice>
          <mc:Fallback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25AA3CC6-6A42-805B-5CEF-77F1715D0E21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5265624" y="2836491"/>
                  <a:ext cx="54720" cy="12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C0D7DEA0-1495-98D5-33C9-4285FFD257E0}"/>
                    </a:ext>
                  </a:extLst>
                </p14:cNvPr>
                <p14:cNvContentPartPr/>
                <p14:nvPr/>
              </p14:nvContentPartPr>
              <p14:xfrm>
                <a:off x="5337264" y="2853051"/>
                <a:ext cx="9360" cy="84240"/>
              </p14:xfrm>
            </p:contentPart>
          </mc:Choice>
          <mc:Fallback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C0D7DEA0-1495-98D5-33C9-4285FFD257E0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5319624" y="2835051"/>
                  <a:ext cx="4500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2D58C3A6-7CA0-EBCB-AC5F-0C8E6A27009C}"/>
                    </a:ext>
                  </a:extLst>
                </p14:cNvPr>
                <p14:cNvContentPartPr/>
                <p14:nvPr/>
              </p14:nvContentPartPr>
              <p14:xfrm>
                <a:off x="5260224" y="2832891"/>
                <a:ext cx="163800" cy="29520"/>
              </p14:xfrm>
            </p:contentPart>
          </mc:Choice>
          <mc:Fallback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2D58C3A6-7CA0-EBCB-AC5F-0C8E6A27009C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5242224" y="2814891"/>
                  <a:ext cx="19944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EF7CF29C-2FC3-8008-033C-260A6EA867D9}"/>
                    </a:ext>
                  </a:extLst>
                </p14:cNvPr>
                <p14:cNvContentPartPr/>
                <p14:nvPr/>
              </p14:nvContentPartPr>
              <p14:xfrm>
                <a:off x="5377944" y="2849451"/>
                <a:ext cx="90000" cy="166680"/>
              </p14:xfrm>
            </p:contentPart>
          </mc:Choice>
          <mc:Fallback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EF7CF29C-2FC3-8008-033C-260A6EA867D9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5360304" y="2831451"/>
                  <a:ext cx="12564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699684B3-8DBD-449D-27E0-9B0653737B30}"/>
                    </a:ext>
                  </a:extLst>
                </p14:cNvPr>
                <p14:cNvContentPartPr/>
                <p14:nvPr/>
              </p14:nvContentPartPr>
              <p14:xfrm>
                <a:off x="5467584" y="2960691"/>
                <a:ext cx="88920" cy="80640"/>
              </p14:xfrm>
            </p:contentPart>
          </mc:Choice>
          <mc:Fallback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699684B3-8DBD-449D-27E0-9B0653737B30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5449944" y="2942691"/>
                  <a:ext cx="12456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754CEF65-95C6-5425-26EE-F5CFF6039F35}"/>
                    </a:ext>
                  </a:extLst>
                </p14:cNvPr>
                <p14:cNvContentPartPr/>
                <p14:nvPr/>
              </p14:nvContentPartPr>
              <p14:xfrm>
                <a:off x="5611944" y="2846211"/>
                <a:ext cx="143640" cy="218520"/>
              </p14:xfrm>
            </p:contentPart>
          </mc:Choice>
          <mc:Fallback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754CEF65-95C6-5425-26EE-F5CFF6039F35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5593944" y="2828571"/>
                  <a:ext cx="17928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EC8A42DD-39B0-D08C-69A9-86A75F4D4B13}"/>
                    </a:ext>
                  </a:extLst>
                </p14:cNvPr>
                <p14:cNvContentPartPr/>
                <p14:nvPr/>
              </p14:nvContentPartPr>
              <p14:xfrm>
                <a:off x="5808504" y="2754771"/>
                <a:ext cx="10800" cy="109800"/>
              </p14:xfrm>
            </p:contentPart>
          </mc:Choice>
          <mc:Fallback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EC8A42DD-39B0-D08C-69A9-86A75F4D4B13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5790864" y="2737131"/>
                  <a:ext cx="4644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EE43C71B-5879-44D2-F02A-CCB0EDCC1AD9}"/>
                    </a:ext>
                  </a:extLst>
                </p14:cNvPr>
                <p14:cNvContentPartPr/>
                <p14:nvPr/>
              </p14:nvContentPartPr>
              <p14:xfrm>
                <a:off x="5743344" y="2727771"/>
                <a:ext cx="162000" cy="25560"/>
              </p14:xfrm>
            </p:contentPart>
          </mc:Choice>
          <mc:Fallback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EE43C71B-5879-44D2-F02A-CCB0EDCC1AD9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5725704" y="2710131"/>
                  <a:ext cx="197640" cy="61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9">
            <p14:nvContentPartPr>
              <p14:cNvPr id="126" name="Ink 125">
                <a:extLst>
                  <a:ext uri="{FF2B5EF4-FFF2-40B4-BE49-F238E27FC236}">
                    <a16:creationId xmlns:a16="http://schemas.microsoft.com/office/drawing/2014/main" id="{529BF0ED-2034-2686-18E4-81F54BA0091F}"/>
                  </a:ext>
                </a:extLst>
              </p14:cNvPr>
              <p14:cNvContentPartPr/>
              <p14:nvPr/>
            </p14:nvContentPartPr>
            <p14:xfrm>
              <a:off x="3535824" y="2236011"/>
              <a:ext cx="703440" cy="176400"/>
            </p14:xfrm>
          </p:contentPart>
        </mc:Choice>
        <mc:Fallback>
          <p:pic>
            <p:nvPicPr>
              <p:cNvPr id="126" name="Ink 125">
                <a:extLst>
                  <a:ext uri="{FF2B5EF4-FFF2-40B4-BE49-F238E27FC236}">
                    <a16:creationId xmlns:a16="http://schemas.microsoft.com/office/drawing/2014/main" id="{529BF0ED-2034-2686-18E4-81F54BA0091F}"/>
                  </a:ext>
                </a:extLst>
              </p:cNvPr>
              <p:cNvPicPr/>
              <p:nvPr/>
            </p:nvPicPr>
            <p:blipFill>
              <a:blip r:embed="rId180"/>
              <a:stretch>
                <a:fillRect/>
              </a:stretch>
            </p:blipFill>
            <p:spPr>
              <a:xfrm>
                <a:off x="3517824" y="2218371"/>
                <a:ext cx="739080" cy="21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1">
            <p14:nvContentPartPr>
              <p14:cNvPr id="131" name="Ink 130">
                <a:extLst>
                  <a:ext uri="{FF2B5EF4-FFF2-40B4-BE49-F238E27FC236}">
                    <a16:creationId xmlns:a16="http://schemas.microsoft.com/office/drawing/2014/main" id="{FBEA709B-E3CB-D4B9-D28C-6BB9986E923F}"/>
                  </a:ext>
                </a:extLst>
              </p14:cNvPr>
              <p14:cNvContentPartPr/>
              <p14:nvPr/>
            </p14:nvContentPartPr>
            <p14:xfrm>
              <a:off x="4251144" y="2150331"/>
              <a:ext cx="184680" cy="162720"/>
            </p14:xfrm>
          </p:contentPart>
        </mc:Choice>
        <mc:Fallback>
          <p:pic>
            <p:nvPicPr>
              <p:cNvPr id="131" name="Ink 130">
                <a:extLst>
                  <a:ext uri="{FF2B5EF4-FFF2-40B4-BE49-F238E27FC236}">
                    <a16:creationId xmlns:a16="http://schemas.microsoft.com/office/drawing/2014/main" id="{FBEA709B-E3CB-D4B9-D28C-6BB9986E923F}"/>
                  </a:ext>
                </a:extLst>
              </p:cNvPr>
              <p:cNvPicPr/>
              <p:nvPr/>
            </p:nvPicPr>
            <p:blipFill>
              <a:blip r:embed="rId182"/>
              <a:stretch>
                <a:fillRect/>
              </a:stretch>
            </p:blipFill>
            <p:spPr>
              <a:xfrm>
                <a:off x="4233144" y="2132331"/>
                <a:ext cx="220320" cy="198360"/>
              </a:xfrm>
              <a:prstGeom prst="rect">
                <a:avLst/>
              </a:prstGeom>
            </p:spPr>
          </p:pic>
        </mc:Fallback>
      </mc:AlternateContent>
      <p:grpSp>
        <p:nvGrpSpPr>
          <p:cNvPr id="134" name="Group 133">
            <a:extLst>
              <a:ext uri="{FF2B5EF4-FFF2-40B4-BE49-F238E27FC236}">
                <a16:creationId xmlns:a16="http://schemas.microsoft.com/office/drawing/2014/main" id="{53EE530D-005D-15B4-E2C7-B4C945D37108}"/>
              </a:ext>
            </a:extLst>
          </p:cNvPr>
          <p:cNvGrpSpPr/>
          <p:nvPr/>
        </p:nvGrpSpPr>
        <p:grpSpPr>
          <a:xfrm>
            <a:off x="4354104" y="1651371"/>
            <a:ext cx="497520" cy="518400"/>
            <a:chOff x="4354104" y="1651371"/>
            <a:chExt cx="497520" cy="518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37406D48-252D-D7EB-5BC6-3B457BF93D5A}"/>
                    </a:ext>
                  </a:extLst>
                </p14:cNvPr>
                <p14:cNvContentPartPr/>
                <p14:nvPr/>
              </p14:nvContentPartPr>
              <p14:xfrm>
                <a:off x="4354104" y="1793571"/>
                <a:ext cx="349560" cy="376200"/>
              </p14:xfrm>
            </p:contentPart>
          </mc:Choice>
          <mc:Fallback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37406D48-252D-D7EB-5BC6-3B457BF93D5A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4336104" y="1775571"/>
                  <a:ext cx="385200" cy="41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25A0263D-7C06-B619-AD4E-97C2505AA5A3}"/>
                    </a:ext>
                  </a:extLst>
                </p14:cNvPr>
                <p14:cNvContentPartPr/>
                <p14:nvPr/>
              </p14:nvContentPartPr>
              <p14:xfrm>
                <a:off x="4671264" y="1651371"/>
                <a:ext cx="180360" cy="183240"/>
              </p14:xfrm>
            </p:contentPart>
          </mc:Choice>
          <mc:Fallback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25A0263D-7C06-B619-AD4E-97C2505AA5A3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4653264" y="1633731"/>
                  <a:ext cx="216000" cy="218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17255823-08BF-2491-E0B7-3C69656EB220}"/>
              </a:ext>
            </a:extLst>
          </p:cNvPr>
          <p:cNvGrpSpPr/>
          <p:nvPr/>
        </p:nvGrpSpPr>
        <p:grpSpPr>
          <a:xfrm>
            <a:off x="4376784" y="1374891"/>
            <a:ext cx="332640" cy="308160"/>
            <a:chOff x="4376784" y="1374891"/>
            <a:chExt cx="332640" cy="308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35" name="Ink 134">
                  <a:extLst>
                    <a:ext uri="{FF2B5EF4-FFF2-40B4-BE49-F238E27FC236}">
                      <a16:creationId xmlns:a16="http://schemas.microsoft.com/office/drawing/2014/main" id="{881662D5-DD7D-C9C3-7F28-B0C0799AC4F3}"/>
                    </a:ext>
                  </a:extLst>
                </p14:cNvPr>
                <p14:cNvContentPartPr/>
                <p14:nvPr/>
              </p14:nvContentPartPr>
              <p14:xfrm>
                <a:off x="4534104" y="1538691"/>
                <a:ext cx="175320" cy="144360"/>
              </p14:xfrm>
            </p:contentPart>
          </mc:Choice>
          <mc:Fallback>
            <p:pic>
              <p:nvPicPr>
                <p:cNvPr id="135" name="Ink 134">
                  <a:extLst>
                    <a:ext uri="{FF2B5EF4-FFF2-40B4-BE49-F238E27FC236}">
                      <a16:creationId xmlns:a16="http://schemas.microsoft.com/office/drawing/2014/main" id="{881662D5-DD7D-C9C3-7F28-B0C0799AC4F3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4516464" y="1521051"/>
                  <a:ext cx="21096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5218F704-B1B8-AD54-A2D1-8921FAC4C27B}"/>
                    </a:ext>
                  </a:extLst>
                </p14:cNvPr>
                <p14:cNvContentPartPr/>
                <p14:nvPr/>
              </p14:nvContentPartPr>
              <p14:xfrm>
                <a:off x="4435464" y="1374891"/>
                <a:ext cx="111600" cy="145080"/>
              </p14:xfrm>
            </p:contentPart>
          </mc:Choice>
          <mc:Fallback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5218F704-B1B8-AD54-A2D1-8921FAC4C27B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4417464" y="1357251"/>
                  <a:ext cx="14724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AF84B60B-E9D3-0C6F-9256-178FCE3C3574}"/>
                    </a:ext>
                  </a:extLst>
                </p14:cNvPr>
                <p14:cNvContentPartPr/>
                <p14:nvPr/>
              </p14:nvContentPartPr>
              <p14:xfrm>
                <a:off x="4376784" y="1468131"/>
                <a:ext cx="127800" cy="114120"/>
              </p14:xfrm>
            </p:contentPart>
          </mc:Choice>
          <mc:Fallback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AF84B60B-E9D3-0C6F-9256-178FCE3C3574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4358784" y="1450491"/>
                  <a:ext cx="163440" cy="1497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52781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64E75C-A491-4143-94CE-BA15FF696CE4}"/>
                  </a:ext>
                </a:extLst>
              </p:cNvPr>
              <p:cNvSpPr txBox="1"/>
              <p:nvPr/>
            </p:nvSpPr>
            <p:spPr>
              <a:xfrm>
                <a:off x="6476010" y="1392539"/>
                <a:ext cx="5126182" cy="1116203"/>
              </a:xfrm>
              <a:prstGeom prst="rect">
                <a:avLst/>
              </a:prstGeom>
              <a:solidFill>
                <a:srgbClr val="EDF1F9"/>
              </a:solidFill>
            </p:spPr>
            <p:txBody>
              <a:bodyPr wrap="square" rtlCol="0">
                <a:spAutoFit/>
              </a:bodyPr>
              <a:lstStyle/>
              <a:p>
                <a:pPr marL="741363" indent="-741363"/>
                <a:r>
                  <a:rPr lang="en-US" sz="2000" dirty="0"/>
                  <a:t>GOAL: Join initial and final joint configurations with a trajectory whose velocity does not exceed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dirty="0"/>
                  <a:t> radians.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64E75C-A491-4143-94CE-BA15FF696C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6010" y="1392539"/>
                <a:ext cx="5126182" cy="1116203"/>
              </a:xfrm>
              <a:prstGeom prst="rect">
                <a:avLst/>
              </a:prstGeom>
              <a:blipFill>
                <a:blip r:embed="rId2"/>
                <a:stretch>
                  <a:fillRect l="-1189" t="-2717" r="-2259" b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F611D3A-7AA5-4535-984A-75ADAE3B8478}"/>
                  </a:ext>
                </a:extLst>
              </p:cNvPr>
              <p:cNvSpPr txBox="1"/>
              <p:nvPr/>
            </p:nvSpPr>
            <p:spPr>
              <a:xfrm>
                <a:off x="0" y="4527522"/>
                <a:ext cx="12191999" cy="4166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035550" algn="l"/>
                  </a:tabLst>
                </a:pPr>
                <a:r>
                  <a:rPr lang="en-US" b="0" dirty="0"/>
                  <a:t>Equation for a single joint angle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F611D3A-7AA5-4535-984A-75ADAE3B84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527522"/>
                <a:ext cx="12191999" cy="416653"/>
              </a:xfrm>
              <a:prstGeom prst="rect">
                <a:avLst/>
              </a:prstGeom>
              <a:blipFill>
                <a:blip r:embed="rId3"/>
                <a:stretch>
                  <a:fillRect l="-400" b="-2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764A6D1-0853-4FF5-B089-B2D29B058D37}"/>
                  </a:ext>
                </a:extLst>
              </p:cNvPr>
              <p:cNvSpPr txBox="1"/>
              <p:nvPr/>
            </p:nvSpPr>
            <p:spPr>
              <a:xfrm>
                <a:off x="0" y="5399257"/>
                <a:ext cx="11914909" cy="1138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035550" algn="l"/>
                  </a:tabLst>
                </a:pPr>
                <a:r>
                  <a:rPr lang="en-US" b="0" dirty="0"/>
                  <a:t>Equation for combination of all joint angles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  <m:sup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  <m:sup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  <m:sup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e>
                          </m:mr>
                        </m: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acc>
                      <m:accPr>
                        <m:chr m:val="⃗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764A6D1-0853-4FF5-B089-B2D29B058D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399257"/>
                <a:ext cx="11914909" cy="1138004"/>
              </a:xfrm>
              <a:prstGeom prst="rect">
                <a:avLst/>
              </a:prstGeom>
              <a:blipFill>
                <a:blip r:embed="rId4"/>
                <a:stretch>
                  <a:fillRect l="-4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305F655-A708-AFAC-7DB2-385477F12998}"/>
                  </a:ext>
                </a:extLst>
              </p14:cNvPr>
              <p14:cNvContentPartPr/>
              <p14:nvPr/>
            </p14:nvContentPartPr>
            <p14:xfrm>
              <a:off x="424344" y="2289651"/>
              <a:ext cx="165600" cy="2019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305F655-A708-AFAC-7DB2-385477F1299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06383" y="2271651"/>
                <a:ext cx="201163" cy="237600"/>
              </a:xfrm>
              <a:prstGeom prst="rect">
                <a:avLst/>
              </a:prstGeom>
            </p:spPr>
          </p:pic>
        </mc:Fallback>
      </mc:AlternateContent>
      <p:grpSp>
        <p:nvGrpSpPr>
          <p:cNvPr id="58" name="Group 57">
            <a:extLst>
              <a:ext uri="{FF2B5EF4-FFF2-40B4-BE49-F238E27FC236}">
                <a16:creationId xmlns:a16="http://schemas.microsoft.com/office/drawing/2014/main" id="{D3CBCA90-8433-A74D-7104-B64AE2A1794E}"/>
              </a:ext>
            </a:extLst>
          </p:cNvPr>
          <p:cNvGrpSpPr/>
          <p:nvPr/>
        </p:nvGrpSpPr>
        <p:grpSpPr>
          <a:xfrm>
            <a:off x="307704" y="2714091"/>
            <a:ext cx="2170800" cy="423000"/>
            <a:chOff x="307704" y="2714091"/>
            <a:chExt cx="2170800" cy="423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8A101462-C69E-A525-D556-45610C37A7C5}"/>
                    </a:ext>
                  </a:extLst>
                </p14:cNvPr>
                <p14:cNvContentPartPr/>
                <p14:nvPr/>
              </p14:nvContentPartPr>
              <p14:xfrm>
                <a:off x="321384" y="2905251"/>
                <a:ext cx="126360" cy="20700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8A101462-C69E-A525-D556-45610C37A7C5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303384" y="2887282"/>
                  <a:ext cx="162000" cy="24257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896EC846-423B-5554-D664-DFD6253EAF9C}"/>
                    </a:ext>
                  </a:extLst>
                </p14:cNvPr>
                <p14:cNvContentPartPr/>
                <p14:nvPr/>
              </p14:nvContentPartPr>
              <p14:xfrm>
                <a:off x="307704" y="2752971"/>
                <a:ext cx="112320" cy="738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896EC846-423B-5554-D664-DFD6253EAF9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289762" y="2734971"/>
                  <a:ext cx="147846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A309C76D-BA01-BC3E-2DC8-B0733D3B7F52}"/>
                    </a:ext>
                  </a:extLst>
                </p14:cNvPr>
                <p14:cNvContentPartPr/>
                <p14:nvPr/>
              </p14:nvContentPartPr>
              <p14:xfrm>
                <a:off x="499584" y="2904531"/>
                <a:ext cx="38880" cy="2311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A309C76D-BA01-BC3E-2DC8-B0733D3B7F52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81584" y="2886531"/>
                  <a:ext cx="74520" cy="26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74312796-BDFC-1345-989C-8C33F512C06D}"/>
                    </a:ext>
                  </a:extLst>
                </p14:cNvPr>
                <p14:cNvContentPartPr/>
                <p14:nvPr/>
              </p14:nvContentPartPr>
              <p14:xfrm>
                <a:off x="566184" y="2940531"/>
                <a:ext cx="63360" cy="1274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74312796-BDFC-1345-989C-8C33F512C06D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48184" y="2922582"/>
                  <a:ext cx="99000" cy="1629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F160005C-0F9D-035D-8835-E0FF46C56E6F}"/>
                    </a:ext>
                  </a:extLst>
                </p14:cNvPr>
                <p14:cNvContentPartPr/>
                <p14:nvPr/>
              </p14:nvContentPartPr>
              <p14:xfrm>
                <a:off x="681384" y="2897691"/>
                <a:ext cx="55800" cy="2394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F160005C-0F9D-035D-8835-E0FF46C56E6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63384" y="2879691"/>
                  <a:ext cx="91440" cy="27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5B97E158-8F31-29B1-04D3-4C65FFDFC0A2}"/>
                    </a:ext>
                  </a:extLst>
                </p14:cNvPr>
                <p14:cNvContentPartPr/>
                <p14:nvPr/>
              </p14:nvContentPartPr>
              <p14:xfrm>
                <a:off x="799104" y="2973651"/>
                <a:ext cx="47160" cy="126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5B97E158-8F31-29B1-04D3-4C65FFDFC0A2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781104" y="2955651"/>
                  <a:ext cx="8280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D5B92224-13D5-D274-FB06-FC9609CFD39D}"/>
                    </a:ext>
                  </a:extLst>
                </p14:cNvPr>
                <p14:cNvContentPartPr/>
                <p14:nvPr/>
              </p14:nvContentPartPr>
              <p14:xfrm>
                <a:off x="819264" y="3032331"/>
                <a:ext cx="45720" cy="140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D5B92224-13D5-D274-FB06-FC9609CFD39D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01264" y="3014331"/>
                  <a:ext cx="8136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29A1294F-3B1C-797C-8224-C38737B307E4}"/>
                    </a:ext>
                  </a:extLst>
                </p14:cNvPr>
                <p14:cNvContentPartPr/>
                <p14:nvPr/>
              </p14:nvContentPartPr>
              <p14:xfrm>
                <a:off x="1004664" y="2857731"/>
                <a:ext cx="31680" cy="2487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29A1294F-3B1C-797C-8224-C38737B307E4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86457" y="2839705"/>
                  <a:ext cx="67730" cy="2844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D2DEB5B2-D91E-EDCB-2CF3-DE4FBB064DFB}"/>
                    </a:ext>
                  </a:extLst>
                </p14:cNvPr>
                <p14:cNvContentPartPr/>
                <p14:nvPr/>
              </p14:nvContentPartPr>
              <p14:xfrm>
                <a:off x="1093224" y="2905611"/>
                <a:ext cx="6480" cy="7524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D2DEB5B2-D91E-EDCB-2CF3-DE4FBB064DFB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075224" y="2887611"/>
                  <a:ext cx="42120" cy="11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A51A30FE-46A3-39B8-FB9A-BD2F0B021006}"/>
                    </a:ext>
                  </a:extLst>
                </p14:cNvPr>
                <p14:cNvContentPartPr/>
                <p14:nvPr/>
              </p14:nvContentPartPr>
              <p14:xfrm>
                <a:off x="1126704" y="2895531"/>
                <a:ext cx="9720" cy="8064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A51A30FE-46A3-39B8-FB9A-BD2F0B021006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108704" y="2877531"/>
                  <a:ext cx="4536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DAE8809C-BA2B-B2C0-D69F-9CB484BA12FA}"/>
                    </a:ext>
                  </a:extLst>
                </p14:cNvPr>
                <p14:cNvContentPartPr/>
                <p14:nvPr/>
              </p14:nvContentPartPr>
              <p14:xfrm>
                <a:off x="1046064" y="2879331"/>
                <a:ext cx="111600" cy="3024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DAE8809C-BA2B-B2C0-D69F-9CB484BA12FA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028064" y="2861331"/>
                  <a:ext cx="14724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FA72A414-10F4-14B3-B660-DB666DB40F75}"/>
                    </a:ext>
                  </a:extLst>
                </p14:cNvPr>
                <p14:cNvContentPartPr/>
                <p14:nvPr/>
              </p14:nvContentPartPr>
              <p14:xfrm>
                <a:off x="1122744" y="2903091"/>
                <a:ext cx="92880" cy="17028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FA72A414-10F4-14B3-B660-DB666DB40F75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104744" y="2885091"/>
                  <a:ext cx="128520" cy="20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49F5EB3F-16AB-2636-ADDF-59DDBEDB27DD}"/>
                    </a:ext>
                  </a:extLst>
                </p14:cNvPr>
                <p14:cNvContentPartPr/>
                <p14:nvPr/>
              </p14:nvContentPartPr>
              <p14:xfrm>
                <a:off x="1192584" y="2979051"/>
                <a:ext cx="77040" cy="11520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49F5EB3F-16AB-2636-ADDF-59DDBEDB27DD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1174584" y="2960995"/>
                  <a:ext cx="112680" cy="1509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4707ABEA-6AC2-5198-961A-D510D022FE03}"/>
                    </a:ext>
                  </a:extLst>
                </p14:cNvPr>
                <p14:cNvContentPartPr/>
                <p14:nvPr/>
              </p14:nvContentPartPr>
              <p14:xfrm>
                <a:off x="1320024" y="3031251"/>
                <a:ext cx="14760" cy="918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4707ABEA-6AC2-5198-961A-D510D022FE03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1301574" y="3013321"/>
                  <a:ext cx="51291" cy="12730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30A8B56A-2A17-A87D-CE67-B6F1EC07937A}"/>
                    </a:ext>
                  </a:extLst>
                </p14:cNvPr>
                <p14:cNvContentPartPr/>
                <p14:nvPr/>
              </p14:nvContentPartPr>
              <p14:xfrm>
                <a:off x="1440264" y="2971851"/>
                <a:ext cx="70200" cy="540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30A8B56A-2A17-A87D-CE67-B6F1EC07937A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1422264" y="2953851"/>
                  <a:ext cx="10584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52043EA0-12F9-E35F-6E44-6978AADCB109}"/>
                    </a:ext>
                  </a:extLst>
                </p14:cNvPr>
                <p14:cNvContentPartPr/>
                <p14:nvPr/>
              </p14:nvContentPartPr>
              <p14:xfrm>
                <a:off x="1552584" y="2888691"/>
                <a:ext cx="6840" cy="878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52043EA0-12F9-E35F-6E44-6978AADCB109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1534584" y="2870691"/>
                  <a:ext cx="4248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2AEC8B3E-1A87-B0FE-CE36-956E7D9CC59E}"/>
                    </a:ext>
                  </a:extLst>
                </p14:cNvPr>
                <p14:cNvContentPartPr/>
                <p14:nvPr/>
              </p14:nvContentPartPr>
              <p14:xfrm>
                <a:off x="1582104" y="2893731"/>
                <a:ext cx="6480" cy="8100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2AEC8B3E-1A87-B0FE-CE36-956E7D9CC59E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1563045" y="2875811"/>
                  <a:ext cx="44216" cy="1164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A0862BD9-31A4-683C-955A-9C5AA82FE178}"/>
                    </a:ext>
                  </a:extLst>
                </p14:cNvPr>
                <p14:cNvContentPartPr/>
                <p14:nvPr/>
              </p14:nvContentPartPr>
              <p14:xfrm>
                <a:off x="1509024" y="2869611"/>
                <a:ext cx="123480" cy="4752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A0862BD9-31A4-683C-955A-9C5AA82FE178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491024" y="2851611"/>
                  <a:ext cx="15912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7E0626BA-DD95-5411-C8A6-FF5623661413}"/>
                    </a:ext>
                  </a:extLst>
                </p14:cNvPr>
                <p14:cNvContentPartPr/>
                <p14:nvPr/>
              </p14:nvContentPartPr>
              <p14:xfrm>
                <a:off x="1597584" y="2880411"/>
                <a:ext cx="95760" cy="18684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7E0626BA-DD95-5411-C8A6-FF5623661413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1579584" y="2862411"/>
                  <a:ext cx="13140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8B2076EC-617C-06A4-9F77-4508B712CEA5}"/>
                    </a:ext>
                  </a:extLst>
                </p14:cNvPr>
                <p14:cNvContentPartPr/>
                <p14:nvPr/>
              </p14:nvContentPartPr>
              <p14:xfrm>
                <a:off x="1680384" y="2959971"/>
                <a:ext cx="78480" cy="14940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B2076EC-617C-06A4-9F77-4508B712CEA5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662466" y="2941971"/>
                  <a:ext cx="113957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78DEB465-FA8D-4C3D-514C-FC6C692DED09}"/>
                    </a:ext>
                  </a:extLst>
                </p14:cNvPr>
                <p14:cNvContentPartPr/>
                <p14:nvPr/>
              </p14:nvContentPartPr>
              <p14:xfrm>
                <a:off x="1824384" y="3079491"/>
                <a:ext cx="11880" cy="5436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78DEB465-FA8D-4C3D-514C-FC6C692DED09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806384" y="3061491"/>
                  <a:ext cx="4752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A4BF5E1E-4952-4CFA-09FD-FD0EE7865127}"/>
                    </a:ext>
                  </a:extLst>
                </p14:cNvPr>
                <p14:cNvContentPartPr/>
                <p14:nvPr/>
              </p14:nvContentPartPr>
              <p14:xfrm>
                <a:off x="1882344" y="2988051"/>
                <a:ext cx="96840" cy="396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A4BF5E1E-4952-4CFA-09FD-FD0EE7865127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1864277" y="2971551"/>
                  <a:ext cx="132613" cy="3663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49B0459C-1FE7-18EC-22CC-B79A2FEF6784}"/>
                    </a:ext>
                  </a:extLst>
                </p14:cNvPr>
                <p14:cNvContentPartPr/>
                <p14:nvPr/>
              </p14:nvContentPartPr>
              <p14:xfrm>
                <a:off x="2032464" y="2897691"/>
                <a:ext cx="2520" cy="7164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49B0459C-1FE7-18EC-22CC-B79A2FEF6784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2014464" y="2879691"/>
                  <a:ext cx="38160" cy="10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F51FB1D5-6249-E038-508F-E95B835341A9}"/>
                    </a:ext>
                  </a:extLst>
                </p14:cNvPr>
                <p14:cNvContentPartPr/>
                <p14:nvPr/>
              </p14:nvContentPartPr>
              <p14:xfrm>
                <a:off x="2067024" y="2885811"/>
                <a:ext cx="8280" cy="7380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F51FB1D5-6249-E038-508F-E95B835341A9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049024" y="2867811"/>
                  <a:ext cx="4392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67F394AF-37DD-119B-61EA-249507A7065E}"/>
                    </a:ext>
                  </a:extLst>
                </p14:cNvPr>
                <p14:cNvContentPartPr/>
                <p14:nvPr/>
              </p14:nvContentPartPr>
              <p14:xfrm>
                <a:off x="1985304" y="2866011"/>
                <a:ext cx="118800" cy="4536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67F394AF-37DD-119B-61EA-249507A7065E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1967304" y="2847867"/>
                  <a:ext cx="154440" cy="812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7E595090-95F4-7287-3941-17E00945275A}"/>
                    </a:ext>
                  </a:extLst>
                </p14:cNvPr>
                <p14:cNvContentPartPr/>
                <p14:nvPr/>
              </p14:nvContentPartPr>
              <p14:xfrm>
                <a:off x="2096904" y="2879691"/>
                <a:ext cx="68040" cy="14256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7E595090-95F4-7287-3941-17E00945275A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2078904" y="2861691"/>
                  <a:ext cx="10368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FCF4686-C370-B19A-C553-56D0EB4DC35B}"/>
                    </a:ext>
                  </a:extLst>
                </p14:cNvPr>
                <p14:cNvContentPartPr/>
                <p14:nvPr/>
              </p14:nvContentPartPr>
              <p14:xfrm>
                <a:off x="2171424" y="2971491"/>
                <a:ext cx="75240" cy="655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7FCF4686-C370-B19A-C553-56D0EB4DC35B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2153424" y="2953491"/>
                  <a:ext cx="110880" cy="10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A5FB8887-6543-BD71-00FC-E7A983B1E06B}"/>
                    </a:ext>
                  </a:extLst>
                </p14:cNvPr>
                <p14:cNvContentPartPr/>
                <p14:nvPr/>
              </p14:nvContentPartPr>
              <p14:xfrm>
                <a:off x="2292744" y="2827131"/>
                <a:ext cx="61200" cy="27360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A5FB8887-6543-BD71-00FC-E7A983B1E06B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2274849" y="2809131"/>
                  <a:ext cx="96632" cy="30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9F09CCA0-8311-0FD2-BCFB-A184AE241567}"/>
                    </a:ext>
                  </a:extLst>
                </p14:cNvPr>
                <p14:cNvContentPartPr/>
                <p14:nvPr/>
              </p14:nvContentPartPr>
              <p14:xfrm>
                <a:off x="2393184" y="2731011"/>
                <a:ext cx="11880" cy="8820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9F09CCA0-8311-0FD2-BCFB-A184AE241567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2375184" y="2713084"/>
                  <a:ext cx="47520" cy="12369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43C5D8D0-F767-70BD-7817-A9B43481947A}"/>
                    </a:ext>
                  </a:extLst>
                </p14:cNvPr>
                <p14:cNvContentPartPr/>
                <p14:nvPr/>
              </p14:nvContentPartPr>
              <p14:xfrm>
                <a:off x="2323344" y="2714091"/>
                <a:ext cx="155160" cy="1404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43C5D8D0-F767-70BD-7817-A9B43481947A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2305344" y="2696091"/>
                  <a:ext cx="190800" cy="49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94A67176-FA2A-CD67-321B-7B3608FA467B}"/>
              </a:ext>
            </a:extLst>
          </p:cNvPr>
          <p:cNvGrpSpPr/>
          <p:nvPr/>
        </p:nvGrpSpPr>
        <p:grpSpPr>
          <a:xfrm>
            <a:off x="525144" y="1145211"/>
            <a:ext cx="1500480" cy="1275480"/>
            <a:chOff x="525144" y="1145211"/>
            <a:chExt cx="1500480" cy="1275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5E7306A3-C33D-D2B8-F64A-4C5E7329CFE2}"/>
                    </a:ext>
                  </a:extLst>
                </p14:cNvPr>
                <p14:cNvContentPartPr/>
                <p14:nvPr/>
              </p14:nvContentPartPr>
              <p14:xfrm>
                <a:off x="535224" y="1145211"/>
                <a:ext cx="17280" cy="124884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5E7306A3-C33D-D2B8-F64A-4C5E7329CFE2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26033" y="1136208"/>
                  <a:ext cx="35295" cy="12664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2F943A8A-95A5-4BBF-E6FD-9110534F911D}"/>
                    </a:ext>
                  </a:extLst>
                </p14:cNvPr>
                <p14:cNvContentPartPr/>
                <p14:nvPr/>
              </p14:nvContentPartPr>
              <p14:xfrm>
                <a:off x="525144" y="2375691"/>
                <a:ext cx="1500480" cy="450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2F943A8A-95A5-4BBF-E6FD-9110534F911D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16146" y="2366691"/>
                  <a:ext cx="1518116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3D6266FC-B8F2-EAD1-717E-34EF6FBAFCE1}"/>
                    </a:ext>
                  </a:extLst>
                </p14:cNvPr>
                <p14:cNvContentPartPr/>
                <p14:nvPr/>
              </p14:nvContentPartPr>
              <p14:xfrm>
                <a:off x="547824" y="1736331"/>
                <a:ext cx="317880" cy="6282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3D6266FC-B8F2-EAD1-717E-34EF6FBAFCE1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529804" y="1718341"/>
                  <a:ext cx="353560" cy="6638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BDD895E3-97AF-DD09-F05A-A9D51D365235}"/>
                    </a:ext>
                  </a:extLst>
                </p14:cNvPr>
                <p14:cNvContentPartPr/>
                <p14:nvPr/>
              </p14:nvContentPartPr>
              <p14:xfrm>
                <a:off x="818184" y="1598091"/>
                <a:ext cx="145800" cy="1836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BDD895E3-97AF-DD09-F05A-A9D51D365235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800139" y="1580091"/>
                  <a:ext cx="181528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F22000F8-6F25-8339-C1C4-A23612C041A5}"/>
                    </a:ext>
                  </a:extLst>
                </p14:cNvPr>
                <p14:cNvContentPartPr/>
                <p14:nvPr/>
              </p14:nvContentPartPr>
              <p14:xfrm>
                <a:off x="910704" y="1287771"/>
                <a:ext cx="419760" cy="3830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F22000F8-6F25-8339-C1C4-A23612C041A5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892704" y="1269771"/>
                  <a:ext cx="455400" cy="41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1D447E3C-674F-A702-8A2A-8C086DBF5AEE}"/>
                    </a:ext>
                  </a:extLst>
                </p14:cNvPr>
                <p14:cNvContentPartPr/>
                <p14:nvPr/>
              </p14:nvContentPartPr>
              <p14:xfrm>
                <a:off x="1300584" y="1153131"/>
                <a:ext cx="142200" cy="1508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1D447E3C-674F-A702-8A2A-8C086DBF5AEE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282584" y="1135131"/>
                  <a:ext cx="17784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7A709299-BF9C-38A3-AC09-662E01A368D7}"/>
                    </a:ext>
                  </a:extLst>
                </p14:cNvPr>
                <p14:cNvContentPartPr/>
                <p14:nvPr/>
              </p14:nvContentPartPr>
              <p14:xfrm>
                <a:off x="1430904" y="1266171"/>
                <a:ext cx="117000" cy="1486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7A709299-BF9C-38A3-AC09-662E01A368D7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412904" y="1248171"/>
                  <a:ext cx="15264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BFB731A-5D60-F5B3-A82B-26C8A93936FF}"/>
                    </a:ext>
                  </a:extLst>
                </p14:cNvPr>
                <p14:cNvContentPartPr/>
                <p14:nvPr/>
              </p14:nvContentPartPr>
              <p14:xfrm>
                <a:off x="1494984" y="1434651"/>
                <a:ext cx="77760" cy="9792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ABFB731A-5D60-F5B3-A82B-26C8A93936FF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476984" y="1416651"/>
                  <a:ext cx="113400" cy="13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77043B18-FEBB-E474-D49D-CD1C495E937B}"/>
                    </a:ext>
                  </a:extLst>
                </p14:cNvPr>
                <p14:cNvContentPartPr/>
                <p14:nvPr/>
              </p14:nvContentPartPr>
              <p14:xfrm>
                <a:off x="1547544" y="1390011"/>
                <a:ext cx="71640" cy="889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77043B18-FEBB-E474-D49D-CD1C495E937B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1529544" y="1372011"/>
                  <a:ext cx="107280" cy="1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4C9D3ABA-8D73-DE2A-60D5-07E5BC6383BC}"/>
                    </a:ext>
                  </a:extLst>
                </p14:cNvPr>
                <p14:cNvContentPartPr/>
                <p14:nvPr/>
              </p14:nvContentPartPr>
              <p14:xfrm>
                <a:off x="923304" y="1283451"/>
                <a:ext cx="373320" cy="35712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4C9D3ABA-8D73-DE2A-60D5-07E5BC6383BC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905304" y="1265451"/>
                  <a:ext cx="408960" cy="39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9D49EC31-73C0-BED3-DD57-1CB84D8B6079}"/>
                    </a:ext>
                  </a:extLst>
                </p14:cNvPr>
                <p14:cNvContentPartPr/>
                <p14:nvPr/>
              </p14:nvContentPartPr>
              <p14:xfrm>
                <a:off x="557544" y="1759011"/>
                <a:ext cx="277200" cy="55188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9D49EC31-73C0-BED3-DD57-1CB84D8B6079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539521" y="1741011"/>
                  <a:ext cx="312886" cy="587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3DE85B5-4D47-23D9-8A3C-A1CB54DE7048}"/>
              </a:ext>
            </a:extLst>
          </p:cNvPr>
          <p:cNvGrpSpPr/>
          <p:nvPr/>
        </p:nvGrpSpPr>
        <p:grpSpPr>
          <a:xfrm>
            <a:off x="1003584" y="823371"/>
            <a:ext cx="529920" cy="150480"/>
            <a:chOff x="1003584" y="823371"/>
            <a:chExt cx="529920" cy="150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3A88E20F-3FA4-1E22-A151-3D2C9936C1B6}"/>
                    </a:ext>
                  </a:extLst>
                </p14:cNvPr>
                <p14:cNvContentPartPr/>
                <p14:nvPr/>
              </p14:nvContentPartPr>
              <p14:xfrm>
                <a:off x="1006464" y="834171"/>
                <a:ext cx="23400" cy="12672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3A88E20F-3FA4-1E22-A151-3D2C9936C1B6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988464" y="816171"/>
                  <a:ext cx="5904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A844DC75-6F36-374D-CD4C-D024B839E02A}"/>
                    </a:ext>
                  </a:extLst>
                </p14:cNvPr>
                <p14:cNvContentPartPr/>
                <p14:nvPr/>
              </p14:nvContentPartPr>
              <p14:xfrm>
                <a:off x="1003584" y="835971"/>
                <a:ext cx="63000" cy="1224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A844DC75-6F36-374D-CD4C-D024B839E02A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985584" y="817971"/>
                  <a:ext cx="9864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4D323DB0-A0C0-BA5D-31F4-0A62ACE783FF}"/>
                    </a:ext>
                  </a:extLst>
                </p14:cNvPr>
                <p14:cNvContentPartPr/>
                <p14:nvPr/>
              </p14:nvContentPartPr>
              <p14:xfrm>
                <a:off x="1014384" y="902211"/>
                <a:ext cx="51120" cy="201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4D323DB0-A0C0-BA5D-31F4-0A62ACE783FF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996384" y="884211"/>
                  <a:ext cx="8676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BF6068F2-DEF9-7D39-B90E-BE68750EFE5F}"/>
                    </a:ext>
                  </a:extLst>
                </p14:cNvPr>
                <p14:cNvContentPartPr/>
                <p14:nvPr/>
              </p14:nvContentPartPr>
              <p14:xfrm>
                <a:off x="1102944" y="867651"/>
                <a:ext cx="5040" cy="10332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BF6068F2-DEF9-7D39-B90E-BE68750EFE5F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1084944" y="849588"/>
                  <a:ext cx="40680" cy="1390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B4D07579-5555-245C-AA21-C9B023E9B118}"/>
                    </a:ext>
                  </a:extLst>
                </p14:cNvPr>
                <p14:cNvContentPartPr/>
                <p14:nvPr/>
              </p14:nvContentPartPr>
              <p14:xfrm>
                <a:off x="1115544" y="838491"/>
                <a:ext cx="127080" cy="12888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B4D07579-5555-245C-AA21-C9B023E9B118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097595" y="820541"/>
                  <a:ext cx="162619" cy="16442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56A625D8-0139-4284-D0EC-A5C8A8272F14}"/>
                    </a:ext>
                  </a:extLst>
                </p14:cNvPr>
                <p14:cNvContentPartPr/>
                <p14:nvPr/>
              </p14:nvContentPartPr>
              <p14:xfrm>
                <a:off x="1266744" y="873771"/>
                <a:ext cx="53640" cy="8532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56A625D8-0139-4284-D0EC-A5C8A8272F14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248744" y="855771"/>
                  <a:ext cx="89280" cy="12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F6472C96-9FAE-19B5-85C0-8BD46392A792}"/>
                    </a:ext>
                  </a:extLst>
                </p14:cNvPr>
                <p14:cNvContentPartPr/>
                <p14:nvPr/>
              </p14:nvContentPartPr>
              <p14:xfrm>
                <a:off x="1375824" y="841371"/>
                <a:ext cx="7560" cy="11052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F6472C96-9FAE-19B5-85C0-8BD46392A792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357824" y="823371"/>
                  <a:ext cx="43200" cy="14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6D66B2D0-C957-0AB3-C560-E9FBACFDAB8A}"/>
                    </a:ext>
                  </a:extLst>
                </p14:cNvPr>
                <p14:cNvContentPartPr/>
                <p14:nvPr/>
              </p14:nvContentPartPr>
              <p14:xfrm>
                <a:off x="1393104" y="858291"/>
                <a:ext cx="87120" cy="4608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6D66B2D0-C957-0AB3-C560-E9FBACFDAB8A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1375104" y="840291"/>
                  <a:ext cx="12276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9A22E192-8EED-F91B-C721-AC9F2788D595}"/>
                    </a:ext>
                  </a:extLst>
                </p14:cNvPr>
                <p14:cNvContentPartPr/>
                <p14:nvPr/>
              </p14:nvContentPartPr>
              <p14:xfrm>
                <a:off x="1485264" y="823371"/>
                <a:ext cx="48240" cy="15048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9A22E192-8EED-F91B-C721-AC9F2788D595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1467264" y="805371"/>
                  <a:ext cx="83880" cy="186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1D263E78-09D4-CE5C-056D-A5E166DA8900}"/>
              </a:ext>
            </a:extLst>
          </p:cNvPr>
          <p:cNvGrpSpPr/>
          <p:nvPr/>
        </p:nvGrpSpPr>
        <p:grpSpPr>
          <a:xfrm>
            <a:off x="4025064" y="816891"/>
            <a:ext cx="307440" cy="145080"/>
            <a:chOff x="4025064" y="816891"/>
            <a:chExt cx="307440" cy="145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A9EB0495-3D0C-F80B-B238-770E41476D31}"/>
                    </a:ext>
                  </a:extLst>
                </p14:cNvPr>
                <p14:cNvContentPartPr/>
                <p14:nvPr/>
              </p14:nvContentPartPr>
              <p14:xfrm>
                <a:off x="4132344" y="816891"/>
                <a:ext cx="27720" cy="14508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A9EB0495-3D0C-F80B-B238-770E41476D31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4114107" y="798891"/>
                  <a:ext cx="63829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0A34525C-CD2F-6A58-158D-669609F875E5}"/>
                    </a:ext>
                  </a:extLst>
                </p14:cNvPr>
                <p14:cNvContentPartPr/>
                <p14:nvPr/>
              </p14:nvContentPartPr>
              <p14:xfrm>
                <a:off x="4025064" y="819051"/>
                <a:ext cx="307440" cy="11376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0A34525C-CD2F-6A58-158D-669609F875E5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4007085" y="801051"/>
                  <a:ext cx="343038" cy="149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48542F3-9E28-67FD-1A71-47F8624F3E85}"/>
              </a:ext>
            </a:extLst>
          </p:cNvPr>
          <p:cNvGrpSpPr/>
          <p:nvPr/>
        </p:nvGrpSpPr>
        <p:grpSpPr>
          <a:xfrm>
            <a:off x="2192304" y="827691"/>
            <a:ext cx="1369440" cy="142920"/>
            <a:chOff x="2192304" y="827691"/>
            <a:chExt cx="1369440" cy="142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0F640EC4-818F-79A8-37D5-A78927F2A239}"/>
                    </a:ext>
                  </a:extLst>
                </p14:cNvPr>
                <p14:cNvContentPartPr/>
                <p14:nvPr/>
              </p14:nvContentPartPr>
              <p14:xfrm>
                <a:off x="2192304" y="827691"/>
                <a:ext cx="1280880" cy="14040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0F640EC4-818F-79A8-37D5-A78927F2A239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2174309" y="809737"/>
                  <a:ext cx="1316510" cy="17594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A191D5BC-6246-73E0-CA15-B036624244B9}"/>
                    </a:ext>
                  </a:extLst>
                </p14:cNvPr>
                <p14:cNvContentPartPr/>
                <p14:nvPr/>
              </p14:nvContentPartPr>
              <p14:xfrm>
                <a:off x="3441864" y="846051"/>
                <a:ext cx="119880" cy="12456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A191D5BC-6246-73E0-CA15-B036624244B9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3423864" y="827999"/>
                  <a:ext cx="155520" cy="16030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638DC0C-59D4-212D-F69C-9B6D5BB91484}"/>
              </a:ext>
            </a:extLst>
          </p:cNvPr>
          <p:cNvGrpSpPr/>
          <p:nvPr/>
        </p:nvGrpSpPr>
        <p:grpSpPr>
          <a:xfrm>
            <a:off x="3500577" y="1188524"/>
            <a:ext cx="1500480" cy="1275480"/>
            <a:chOff x="525144" y="1145211"/>
            <a:chExt cx="1500480" cy="1275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98565A76-E325-DCB7-2497-6C8489D7A1B4}"/>
                    </a:ext>
                  </a:extLst>
                </p14:cNvPr>
                <p14:cNvContentPartPr/>
                <p14:nvPr/>
              </p14:nvContentPartPr>
              <p14:xfrm>
                <a:off x="535224" y="1145211"/>
                <a:ext cx="17280" cy="124884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98565A76-E325-DCB7-2497-6C8489D7A1B4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526033" y="1136208"/>
                  <a:ext cx="35295" cy="12664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B0F061BE-E67B-AECA-6BC7-E7F139B0B0E8}"/>
                    </a:ext>
                  </a:extLst>
                </p14:cNvPr>
                <p14:cNvContentPartPr/>
                <p14:nvPr/>
              </p14:nvContentPartPr>
              <p14:xfrm>
                <a:off x="525144" y="2375691"/>
                <a:ext cx="1500480" cy="4500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B0F061BE-E67B-AECA-6BC7-E7F139B0B0E8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516146" y="2366691"/>
                  <a:ext cx="1518116" cy="62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91" name="Ink 90">
                <a:extLst>
                  <a:ext uri="{FF2B5EF4-FFF2-40B4-BE49-F238E27FC236}">
                    <a16:creationId xmlns:a16="http://schemas.microsoft.com/office/drawing/2014/main" id="{5DBDB2A8-DB55-A6C2-98C3-B0A05926F0D3}"/>
                  </a:ext>
                </a:extLst>
              </p14:cNvPr>
              <p14:cNvContentPartPr/>
              <p14:nvPr/>
            </p14:nvContentPartPr>
            <p14:xfrm>
              <a:off x="3437544" y="2335371"/>
              <a:ext cx="129600" cy="155520"/>
            </p14:xfrm>
          </p:contentPart>
        </mc:Choice>
        <mc:Fallback>
          <p:pic>
            <p:nvPicPr>
              <p:cNvPr id="91" name="Ink 90">
                <a:extLst>
                  <a:ext uri="{FF2B5EF4-FFF2-40B4-BE49-F238E27FC236}">
                    <a16:creationId xmlns:a16="http://schemas.microsoft.com/office/drawing/2014/main" id="{5DBDB2A8-DB55-A6C2-98C3-B0A05926F0D3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3419494" y="2317371"/>
                <a:ext cx="165339" cy="191160"/>
              </a:xfrm>
              <a:prstGeom prst="rect">
                <a:avLst/>
              </a:prstGeom>
            </p:spPr>
          </p:pic>
        </mc:Fallback>
      </mc:AlternateContent>
      <p:grpSp>
        <p:nvGrpSpPr>
          <p:cNvPr id="125" name="Group 124">
            <a:extLst>
              <a:ext uri="{FF2B5EF4-FFF2-40B4-BE49-F238E27FC236}">
                <a16:creationId xmlns:a16="http://schemas.microsoft.com/office/drawing/2014/main" id="{81076853-B58E-DB11-5E28-61BB4B479826}"/>
              </a:ext>
            </a:extLst>
          </p:cNvPr>
          <p:cNvGrpSpPr/>
          <p:nvPr/>
        </p:nvGrpSpPr>
        <p:grpSpPr>
          <a:xfrm>
            <a:off x="3431424" y="2727771"/>
            <a:ext cx="2473920" cy="393120"/>
            <a:chOff x="3431424" y="2727771"/>
            <a:chExt cx="2473920" cy="393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F0487DCC-6208-F9A3-22D0-BE14B04D12E7}"/>
                    </a:ext>
                  </a:extLst>
                </p14:cNvPr>
                <p14:cNvContentPartPr/>
                <p14:nvPr/>
              </p14:nvContentPartPr>
              <p14:xfrm>
                <a:off x="3487224" y="2885091"/>
                <a:ext cx="113400" cy="14580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F0487DCC-6208-F9A3-22D0-BE14B04D12E7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3469281" y="2867091"/>
                  <a:ext cx="148927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DD27A5BF-0632-D2FE-98D4-E182863CFB74}"/>
                    </a:ext>
                  </a:extLst>
                </p14:cNvPr>
                <p14:cNvContentPartPr/>
                <p14:nvPr/>
              </p14:nvContentPartPr>
              <p14:xfrm>
                <a:off x="3431424" y="2777451"/>
                <a:ext cx="136440" cy="7884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DD27A5BF-0632-D2FE-98D4-E182863CFB74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3413376" y="2759451"/>
                  <a:ext cx="172174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87FD52F7-A565-10C3-FCA5-1B05ED9BE452}"/>
                    </a:ext>
                  </a:extLst>
                </p14:cNvPr>
                <p14:cNvContentPartPr/>
                <p14:nvPr/>
              </p14:nvContentPartPr>
              <p14:xfrm>
                <a:off x="3667584" y="2855571"/>
                <a:ext cx="65880" cy="20304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87FD52F7-A565-10C3-FCA5-1B05ED9BE452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3649485" y="2837571"/>
                  <a:ext cx="101716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E0798008-FD71-3258-276E-86B9081447D0}"/>
                    </a:ext>
                  </a:extLst>
                </p14:cNvPr>
                <p14:cNvContentPartPr/>
                <p14:nvPr/>
              </p14:nvContentPartPr>
              <p14:xfrm>
                <a:off x="3794304" y="2873211"/>
                <a:ext cx="32400" cy="11700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E0798008-FD71-3258-276E-86B9081447D0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3776304" y="2855211"/>
                  <a:ext cx="6804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6438BB8E-1E75-3F1B-40B8-C1D9D7AF7CD3}"/>
                    </a:ext>
                  </a:extLst>
                </p14:cNvPr>
                <p14:cNvContentPartPr/>
                <p14:nvPr/>
              </p14:nvContentPartPr>
              <p14:xfrm>
                <a:off x="3755784" y="2911731"/>
                <a:ext cx="73440" cy="1908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6438BB8E-1E75-3F1B-40B8-C1D9D7AF7CD3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3737695" y="2893731"/>
                  <a:ext cx="109256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50CA0740-6B00-FC5B-2846-63DF679A710F}"/>
                    </a:ext>
                  </a:extLst>
                </p14:cNvPr>
                <p14:cNvContentPartPr/>
                <p14:nvPr/>
              </p14:nvContentPartPr>
              <p14:xfrm>
                <a:off x="3850824" y="2912811"/>
                <a:ext cx="35640" cy="20808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50CA0740-6B00-FC5B-2846-63DF679A710F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3832824" y="2894780"/>
                  <a:ext cx="71280" cy="2437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D69B94CB-39DD-67F8-6AC7-62E331765FCA}"/>
                    </a:ext>
                  </a:extLst>
                </p14:cNvPr>
                <p14:cNvContentPartPr/>
                <p14:nvPr/>
              </p14:nvContentPartPr>
              <p14:xfrm>
                <a:off x="3832824" y="3003171"/>
                <a:ext cx="108000" cy="1548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D69B94CB-39DD-67F8-6AC7-62E331765FCA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3814824" y="2985171"/>
                  <a:ext cx="1436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7B52FBE4-01CB-D61B-32D8-954F34762D78}"/>
                    </a:ext>
                  </a:extLst>
                </p14:cNvPr>
                <p14:cNvContentPartPr/>
                <p14:nvPr/>
              </p14:nvContentPartPr>
              <p14:xfrm>
                <a:off x="3956304" y="2882211"/>
                <a:ext cx="60120" cy="17856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7B52FBE4-01CB-D61B-32D8-954F34762D78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3938411" y="2864211"/>
                  <a:ext cx="95548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AE90B3B1-EEE4-3413-36C2-60ACBB58F20C}"/>
                    </a:ext>
                  </a:extLst>
                </p14:cNvPr>
                <p14:cNvContentPartPr/>
                <p14:nvPr/>
              </p14:nvContentPartPr>
              <p14:xfrm>
                <a:off x="4091304" y="2944491"/>
                <a:ext cx="76320" cy="756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AE90B3B1-EEE4-3413-36C2-60ACBB58F20C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4073304" y="2926491"/>
                  <a:ext cx="11196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36E4F7EA-9A2F-F0F8-0C75-C3F1887B9241}"/>
                    </a:ext>
                  </a:extLst>
                </p14:cNvPr>
                <p14:cNvContentPartPr/>
                <p14:nvPr/>
              </p14:nvContentPartPr>
              <p14:xfrm>
                <a:off x="4104984" y="2989491"/>
                <a:ext cx="104400" cy="576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36E4F7EA-9A2F-F0F8-0C75-C3F1887B9241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4086984" y="2971491"/>
                  <a:ext cx="1400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780AE8F1-6DBD-209D-A91B-38B15C3221F7}"/>
                    </a:ext>
                  </a:extLst>
                </p14:cNvPr>
                <p14:cNvContentPartPr/>
                <p14:nvPr/>
              </p14:nvContentPartPr>
              <p14:xfrm>
                <a:off x="4316304" y="2836851"/>
                <a:ext cx="41760" cy="22428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780AE8F1-6DBD-209D-A91B-38B15C3221F7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4298304" y="2818851"/>
                  <a:ext cx="7740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E45ABCC3-C8F5-68FE-EEF2-6FF6D2969C33}"/>
                    </a:ext>
                  </a:extLst>
                </p14:cNvPr>
                <p14:cNvContentPartPr/>
                <p14:nvPr/>
              </p14:nvContentPartPr>
              <p14:xfrm>
                <a:off x="4481544" y="2857011"/>
                <a:ext cx="3960" cy="8640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E45ABCC3-C8F5-68FE-EEF2-6FF6D2969C33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4463544" y="2839011"/>
                  <a:ext cx="39600" cy="12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36C52444-0C81-8B4C-42A9-92D61672769C}"/>
                    </a:ext>
                  </a:extLst>
                </p14:cNvPr>
                <p14:cNvContentPartPr/>
                <p14:nvPr/>
              </p14:nvContentPartPr>
              <p14:xfrm>
                <a:off x="4511424" y="2838651"/>
                <a:ext cx="5040" cy="10332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36C52444-0C81-8B4C-42A9-92D61672769C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4493424" y="2820651"/>
                  <a:ext cx="40680" cy="13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48D2A051-47B0-4E0C-A257-1EA85DB3E81F}"/>
                    </a:ext>
                  </a:extLst>
                </p14:cNvPr>
                <p14:cNvContentPartPr/>
                <p14:nvPr/>
              </p14:nvContentPartPr>
              <p14:xfrm>
                <a:off x="4434744" y="2828931"/>
                <a:ext cx="126000" cy="5724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48D2A051-47B0-4E0C-A257-1EA85DB3E81F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4416744" y="2810931"/>
                  <a:ext cx="16164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779F0B9F-E86A-8C84-2752-3D3AE913EEC3}"/>
                    </a:ext>
                  </a:extLst>
                </p14:cNvPr>
                <p14:cNvContentPartPr/>
                <p14:nvPr/>
              </p14:nvContentPartPr>
              <p14:xfrm>
                <a:off x="4507824" y="2840451"/>
                <a:ext cx="98280" cy="19728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779F0B9F-E86A-8C84-2752-3D3AE913EEC3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4489890" y="2822451"/>
                  <a:ext cx="13379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71B04D41-5766-83D1-2138-B3F29C8133F2}"/>
                    </a:ext>
                  </a:extLst>
                </p14:cNvPr>
                <p14:cNvContentPartPr/>
                <p14:nvPr/>
              </p14:nvContentPartPr>
              <p14:xfrm>
                <a:off x="4593144" y="2931171"/>
                <a:ext cx="95760" cy="15552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71B04D41-5766-83D1-2138-B3F29C8133F2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4575144" y="2913171"/>
                  <a:ext cx="131400" cy="1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3E3F5AA0-F2E8-4520-A561-09824D9E81DC}"/>
                    </a:ext>
                  </a:extLst>
                </p14:cNvPr>
                <p14:cNvContentPartPr/>
                <p14:nvPr/>
              </p14:nvContentPartPr>
              <p14:xfrm>
                <a:off x="4763784" y="3031971"/>
                <a:ext cx="7560" cy="8820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3E3F5AA0-F2E8-4520-A561-09824D9E81DC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4746602" y="3013971"/>
                  <a:ext cx="4158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D767F6AD-7705-F4E6-D6E0-D10DD520CCE1}"/>
                    </a:ext>
                  </a:extLst>
                </p14:cNvPr>
                <p14:cNvContentPartPr/>
                <p14:nvPr/>
              </p14:nvContentPartPr>
              <p14:xfrm>
                <a:off x="4852344" y="2835771"/>
                <a:ext cx="12240" cy="96120"/>
              </p14:xfrm>
            </p:contentPart>
          </mc:Choice>
          <mc:Fallback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D767F6AD-7705-F4E6-D6E0-D10DD520CCE1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4834858" y="2817771"/>
                  <a:ext cx="46862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7FD26558-E54D-F6D7-B744-B5290A82376C}"/>
                    </a:ext>
                  </a:extLst>
                </p14:cNvPr>
                <p14:cNvContentPartPr/>
                <p14:nvPr/>
              </p14:nvContentPartPr>
              <p14:xfrm>
                <a:off x="4909584" y="2836851"/>
                <a:ext cx="11160" cy="86040"/>
              </p14:xfrm>
            </p:contentPart>
          </mc:Choice>
          <mc:Fallback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7FD26558-E54D-F6D7-B744-B5290A82376C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4891584" y="2818851"/>
                  <a:ext cx="46800" cy="12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554F6298-D7A5-BFDC-7698-B7209361ECB8}"/>
                    </a:ext>
                  </a:extLst>
                </p14:cNvPr>
                <p14:cNvContentPartPr/>
                <p14:nvPr/>
              </p14:nvContentPartPr>
              <p14:xfrm>
                <a:off x="4792584" y="2818491"/>
                <a:ext cx="180360" cy="34560"/>
              </p14:xfrm>
            </p:contentPart>
          </mc:Choice>
          <mc:Fallback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554F6298-D7A5-BFDC-7698-B7209361ECB8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4774584" y="2800491"/>
                  <a:ext cx="216000" cy="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AF78044D-3DCC-FFD8-66A2-FAEC7EFFB385}"/>
                    </a:ext>
                  </a:extLst>
                </p14:cNvPr>
                <p14:cNvContentPartPr/>
                <p14:nvPr/>
              </p14:nvContentPartPr>
              <p14:xfrm>
                <a:off x="4940184" y="2847651"/>
                <a:ext cx="98280" cy="183960"/>
              </p14:xfrm>
            </p:contentPart>
          </mc:Choice>
          <mc:Fallback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AF78044D-3DCC-FFD8-66A2-FAEC7EFFB385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4922250" y="2829651"/>
                  <a:ext cx="13379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15AD2B07-BA43-4964-9EA7-C5AA4F4A9EEA}"/>
                    </a:ext>
                  </a:extLst>
                </p14:cNvPr>
                <p14:cNvContentPartPr/>
                <p14:nvPr/>
              </p14:nvContentPartPr>
              <p14:xfrm>
                <a:off x="5003544" y="2949891"/>
                <a:ext cx="86760" cy="12528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15AD2B07-BA43-4964-9EA7-C5AA4F4A9EEA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4985544" y="2931943"/>
                  <a:ext cx="122400" cy="16081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51F0E518-4C5B-8801-33E5-D68B9FCB4F3C}"/>
                    </a:ext>
                  </a:extLst>
                </p14:cNvPr>
                <p14:cNvContentPartPr/>
                <p14:nvPr/>
              </p14:nvContentPartPr>
              <p14:xfrm>
                <a:off x="5180664" y="3034851"/>
                <a:ext cx="8640" cy="82800"/>
              </p14:xfrm>
            </p:contentPart>
          </mc:Choice>
          <mc:Fallback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51F0E518-4C5B-8801-33E5-D68B9FCB4F3C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5162664" y="3016929"/>
                  <a:ext cx="44280" cy="11828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25AA3CC6-6A42-805B-5CEF-77F1715D0E21}"/>
                    </a:ext>
                  </a:extLst>
                </p14:cNvPr>
                <p14:cNvContentPartPr/>
                <p14:nvPr/>
              </p14:nvContentPartPr>
              <p14:xfrm>
                <a:off x="5283624" y="2854131"/>
                <a:ext cx="19080" cy="91440"/>
              </p14:xfrm>
            </p:contentPart>
          </mc:Choice>
          <mc:Fallback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25AA3CC6-6A42-805B-5CEF-77F1715D0E21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5265624" y="2836060"/>
                  <a:ext cx="54720" cy="12722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C0D7DEA0-1495-98D5-33C9-4285FFD257E0}"/>
                    </a:ext>
                  </a:extLst>
                </p14:cNvPr>
                <p14:cNvContentPartPr/>
                <p14:nvPr/>
              </p14:nvContentPartPr>
              <p14:xfrm>
                <a:off x="5337264" y="2853051"/>
                <a:ext cx="9360" cy="84240"/>
              </p14:xfrm>
            </p:contentPart>
          </mc:Choice>
          <mc:Fallback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C0D7DEA0-1495-98D5-33C9-4285FFD257E0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5319264" y="2835051"/>
                  <a:ext cx="4500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2D58C3A6-7CA0-EBCB-AC5F-0C8E6A27009C}"/>
                    </a:ext>
                  </a:extLst>
                </p14:cNvPr>
                <p14:cNvContentPartPr/>
                <p14:nvPr/>
              </p14:nvContentPartPr>
              <p14:xfrm>
                <a:off x="5260224" y="2832891"/>
                <a:ext cx="163800" cy="29520"/>
              </p14:xfrm>
            </p:contentPart>
          </mc:Choice>
          <mc:Fallback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2D58C3A6-7CA0-EBCB-AC5F-0C8E6A27009C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5242224" y="2814891"/>
                  <a:ext cx="19944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EF7CF29C-2FC3-8008-033C-260A6EA867D9}"/>
                    </a:ext>
                  </a:extLst>
                </p14:cNvPr>
                <p14:cNvContentPartPr/>
                <p14:nvPr/>
              </p14:nvContentPartPr>
              <p14:xfrm>
                <a:off x="5377944" y="2849451"/>
                <a:ext cx="90000" cy="166680"/>
              </p14:xfrm>
            </p:contentPart>
          </mc:Choice>
          <mc:Fallback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EF7CF29C-2FC3-8008-033C-260A6EA867D9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5359944" y="2831451"/>
                  <a:ext cx="12564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699684B3-8DBD-449D-27E0-9B0653737B30}"/>
                    </a:ext>
                  </a:extLst>
                </p14:cNvPr>
                <p14:cNvContentPartPr/>
                <p14:nvPr/>
              </p14:nvContentPartPr>
              <p14:xfrm>
                <a:off x="5467584" y="2960691"/>
                <a:ext cx="88920" cy="80640"/>
              </p14:xfrm>
            </p:contentPart>
          </mc:Choice>
          <mc:Fallback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699684B3-8DBD-449D-27E0-9B0653737B30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5449584" y="2942691"/>
                  <a:ext cx="12456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754CEF65-95C6-5425-26EE-F5CFF6039F35}"/>
                    </a:ext>
                  </a:extLst>
                </p14:cNvPr>
                <p14:cNvContentPartPr/>
                <p14:nvPr/>
              </p14:nvContentPartPr>
              <p14:xfrm>
                <a:off x="5611944" y="2846211"/>
                <a:ext cx="143640" cy="218520"/>
              </p14:xfrm>
            </p:contentPart>
          </mc:Choice>
          <mc:Fallback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754CEF65-95C6-5425-26EE-F5CFF6039F35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5593944" y="2828211"/>
                  <a:ext cx="17928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EC8A42DD-39B0-D08C-69A9-86A75F4D4B13}"/>
                    </a:ext>
                  </a:extLst>
                </p14:cNvPr>
                <p14:cNvContentPartPr/>
                <p14:nvPr/>
              </p14:nvContentPartPr>
              <p14:xfrm>
                <a:off x="5808504" y="2754771"/>
                <a:ext cx="10800" cy="109800"/>
              </p14:xfrm>
            </p:contentPart>
          </mc:Choice>
          <mc:Fallback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EC8A42DD-39B0-D08C-69A9-86A75F4D4B13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5789883" y="2736771"/>
                  <a:ext cx="47669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EE43C71B-5879-44D2-F02A-CCB0EDCC1AD9}"/>
                    </a:ext>
                  </a:extLst>
                </p14:cNvPr>
                <p14:cNvContentPartPr/>
                <p14:nvPr/>
              </p14:nvContentPartPr>
              <p14:xfrm>
                <a:off x="5743344" y="2727771"/>
                <a:ext cx="162000" cy="25560"/>
              </p14:xfrm>
            </p:contentPart>
          </mc:Choice>
          <mc:Fallback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EE43C71B-5879-44D2-F02A-CCB0EDCC1AD9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5725344" y="2709771"/>
                  <a:ext cx="197640" cy="61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81">
            <p14:nvContentPartPr>
              <p14:cNvPr id="126" name="Ink 125">
                <a:extLst>
                  <a:ext uri="{FF2B5EF4-FFF2-40B4-BE49-F238E27FC236}">
                    <a16:creationId xmlns:a16="http://schemas.microsoft.com/office/drawing/2014/main" id="{529BF0ED-2034-2686-18E4-81F54BA0091F}"/>
                  </a:ext>
                </a:extLst>
              </p14:cNvPr>
              <p14:cNvContentPartPr/>
              <p14:nvPr/>
            </p14:nvContentPartPr>
            <p14:xfrm>
              <a:off x="3535824" y="2236011"/>
              <a:ext cx="703440" cy="176400"/>
            </p14:xfrm>
          </p:contentPart>
        </mc:Choice>
        <mc:Fallback>
          <p:pic>
            <p:nvPicPr>
              <p:cNvPr id="126" name="Ink 125">
                <a:extLst>
                  <a:ext uri="{FF2B5EF4-FFF2-40B4-BE49-F238E27FC236}">
                    <a16:creationId xmlns:a16="http://schemas.microsoft.com/office/drawing/2014/main" id="{529BF0ED-2034-2686-18E4-81F54BA0091F}"/>
                  </a:ext>
                </a:extLst>
              </p:cNvPr>
              <p:cNvPicPr/>
              <p:nvPr/>
            </p:nvPicPr>
            <p:blipFill>
              <a:blip r:embed="rId182"/>
              <a:stretch>
                <a:fillRect/>
              </a:stretch>
            </p:blipFill>
            <p:spPr>
              <a:xfrm>
                <a:off x="3517833" y="2218011"/>
                <a:ext cx="739062" cy="21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3">
            <p14:nvContentPartPr>
              <p14:cNvPr id="131" name="Ink 130">
                <a:extLst>
                  <a:ext uri="{FF2B5EF4-FFF2-40B4-BE49-F238E27FC236}">
                    <a16:creationId xmlns:a16="http://schemas.microsoft.com/office/drawing/2014/main" id="{FBEA709B-E3CB-D4B9-D28C-6BB9986E923F}"/>
                  </a:ext>
                </a:extLst>
              </p14:cNvPr>
              <p14:cNvContentPartPr/>
              <p14:nvPr/>
            </p14:nvContentPartPr>
            <p14:xfrm>
              <a:off x="4251144" y="2150331"/>
              <a:ext cx="184680" cy="162720"/>
            </p14:xfrm>
          </p:contentPart>
        </mc:Choice>
        <mc:Fallback>
          <p:pic>
            <p:nvPicPr>
              <p:cNvPr id="131" name="Ink 130">
                <a:extLst>
                  <a:ext uri="{FF2B5EF4-FFF2-40B4-BE49-F238E27FC236}">
                    <a16:creationId xmlns:a16="http://schemas.microsoft.com/office/drawing/2014/main" id="{FBEA709B-E3CB-D4B9-D28C-6BB9986E923F}"/>
                  </a:ext>
                </a:extLst>
              </p:cNvPr>
              <p:cNvPicPr/>
              <p:nvPr/>
            </p:nvPicPr>
            <p:blipFill>
              <a:blip r:embed="rId184"/>
              <a:stretch>
                <a:fillRect/>
              </a:stretch>
            </p:blipFill>
            <p:spPr>
              <a:xfrm>
                <a:off x="4233144" y="2132331"/>
                <a:ext cx="220320" cy="198360"/>
              </a:xfrm>
              <a:prstGeom prst="rect">
                <a:avLst/>
              </a:prstGeom>
            </p:spPr>
          </p:pic>
        </mc:Fallback>
      </mc:AlternateContent>
      <p:grpSp>
        <p:nvGrpSpPr>
          <p:cNvPr id="134" name="Group 133">
            <a:extLst>
              <a:ext uri="{FF2B5EF4-FFF2-40B4-BE49-F238E27FC236}">
                <a16:creationId xmlns:a16="http://schemas.microsoft.com/office/drawing/2014/main" id="{53EE530D-005D-15B4-E2C7-B4C945D37108}"/>
              </a:ext>
            </a:extLst>
          </p:cNvPr>
          <p:cNvGrpSpPr/>
          <p:nvPr/>
        </p:nvGrpSpPr>
        <p:grpSpPr>
          <a:xfrm>
            <a:off x="4354104" y="1651371"/>
            <a:ext cx="497520" cy="518400"/>
            <a:chOff x="4354104" y="1651371"/>
            <a:chExt cx="497520" cy="518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37406D48-252D-D7EB-5BC6-3B457BF93D5A}"/>
                    </a:ext>
                  </a:extLst>
                </p14:cNvPr>
                <p14:cNvContentPartPr/>
                <p14:nvPr/>
              </p14:nvContentPartPr>
              <p14:xfrm>
                <a:off x="4354104" y="1793571"/>
                <a:ext cx="349560" cy="376200"/>
              </p14:xfrm>
            </p:contentPart>
          </mc:Choice>
          <mc:Fallback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37406D48-252D-D7EB-5BC6-3B457BF93D5A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4336104" y="1775571"/>
                  <a:ext cx="385200" cy="41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25A0263D-7C06-B619-AD4E-97C2505AA5A3}"/>
                    </a:ext>
                  </a:extLst>
                </p14:cNvPr>
                <p14:cNvContentPartPr/>
                <p14:nvPr/>
              </p14:nvContentPartPr>
              <p14:xfrm>
                <a:off x="4671264" y="1651371"/>
                <a:ext cx="180360" cy="183240"/>
              </p14:xfrm>
            </p:contentPart>
          </mc:Choice>
          <mc:Fallback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25A0263D-7C06-B619-AD4E-97C2505AA5A3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4653264" y="1633371"/>
                  <a:ext cx="216000" cy="218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17255823-08BF-2491-E0B7-3C69656EB220}"/>
              </a:ext>
            </a:extLst>
          </p:cNvPr>
          <p:cNvGrpSpPr/>
          <p:nvPr/>
        </p:nvGrpSpPr>
        <p:grpSpPr>
          <a:xfrm>
            <a:off x="4376784" y="1374891"/>
            <a:ext cx="332640" cy="308160"/>
            <a:chOff x="4376784" y="1374891"/>
            <a:chExt cx="332640" cy="308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35" name="Ink 134">
                  <a:extLst>
                    <a:ext uri="{FF2B5EF4-FFF2-40B4-BE49-F238E27FC236}">
                      <a16:creationId xmlns:a16="http://schemas.microsoft.com/office/drawing/2014/main" id="{881662D5-DD7D-C9C3-7F28-B0C0799AC4F3}"/>
                    </a:ext>
                  </a:extLst>
                </p14:cNvPr>
                <p14:cNvContentPartPr/>
                <p14:nvPr/>
              </p14:nvContentPartPr>
              <p14:xfrm>
                <a:off x="4534104" y="1538691"/>
                <a:ext cx="175320" cy="144360"/>
              </p14:xfrm>
            </p:contentPart>
          </mc:Choice>
          <mc:Fallback>
            <p:pic>
              <p:nvPicPr>
                <p:cNvPr id="135" name="Ink 134">
                  <a:extLst>
                    <a:ext uri="{FF2B5EF4-FFF2-40B4-BE49-F238E27FC236}">
                      <a16:creationId xmlns:a16="http://schemas.microsoft.com/office/drawing/2014/main" id="{881662D5-DD7D-C9C3-7F28-B0C0799AC4F3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4516104" y="1520691"/>
                  <a:ext cx="21096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5218F704-B1B8-AD54-A2D1-8921FAC4C27B}"/>
                    </a:ext>
                  </a:extLst>
                </p14:cNvPr>
                <p14:cNvContentPartPr/>
                <p14:nvPr/>
              </p14:nvContentPartPr>
              <p14:xfrm>
                <a:off x="4435464" y="1374891"/>
                <a:ext cx="111600" cy="145080"/>
              </p14:xfrm>
            </p:contentPart>
          </mc:Choice>
          <mc:Fallback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5218F704-B1B8-AD54-A2D1-8921FAC4C27B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4417522" y="1356891"/>
                  <a:ext cx="147125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AF84B60B-E9D3-0C6F-9256-178FCE3C3574}"/>
                    </a:ext>
                  </a:extLst>
                </p14:cNvPr>
                <p14:cNvContentPartPr/>
                <p14:nvPr/>
              </p14:nvContentPartPr>
              <p14:xfrm>
                <a:off x="4376784" y="1468131"/>
                <a:ext cx="127800" cy="114120"/>
              </p14:xfrm>
            </p:contentPart>
          </mc:Choice>
          <mc:Fallback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AF84B60B-E9D3-0C6F-9256-178FCE3C3574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4358784" y="1450074"/>
                  <a:ext cx="163440" cy="149873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82CA472-E087-322D-871A-EB7EF2AF293A}"/>
                  </a:ext>
                </a:extLst>
              </p:cNvPr>
              <p:cNvSpPr txBox="1"/>
              <p:nvPr/>
            </p:nvSpPr>
            <p:spPr>
              <a:xfrm>
                <a:off x="0" y="3534857"/>
                <a:ext cx="11914909" cy="5442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035550" algn="l"/>
                  </a:tabLst>
                </a:pPr>
                <a:r>
                  <a:rPr lang="en-US" dirty="0"/>
                  <a:t>Initial guess uses distance – velocity relationship: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	which leads to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/4</m:t>
                        </m:r>
                      </m:den>
                    </m:f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𝑟𝑎𝑑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rad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sec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=4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sec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82CA472-E087-322D-871A-EB7EF2AF2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534857"/>
                <a:ext cx="11914909" cy="544252"/>
              </a:xfrm>
              <a:prstGeom prst="rect">
                <a:avLst/>
              </a:prstGeom>
              <a:blipFill>
                <a:blip r:embed="rId195"/>
                <a:stretch>
                  <a:fillRect l="-409" b="-33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973832C5-53A6-BB6E-5BF8-349B2DE523F9}"/>
                  </a:ext>
                </a:extLst>
              </p14:cNvPr>
              <p14:cNvContentPartPr/>
              <p14:nvPr/>
            </p14:nvContentPartPr>
            <p14:xfrm>
              <a:off x="2043264" y="3236451"/>
              <a:ext cx="187920" cy="2844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973832C5-53A6-BB6E-5BF8-349B2DE523F9}"/>
                  </a:ext>
                </a:extLst>
              </p:cNvPr>
              <p:cNvPicPr/>
              <p:nvPr/>
            </p:nvPicPr>
            <p:blipFill>
              <a:blip r:embed="rId197"/>
              <a:stretch>
                <a:fillRect/>
              </a:stretch>
            </p:blipFill>
            <p:spPr>
              <a:xfrm>
                <a:off x="2025264" y="3218811"/>
                <a:ext cx="223560" cy="6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8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6D810CEF-5C63-4721-8C6D-837CB2D51906}"/>
                  </a:ext>
                </a:extLst>
              </p14:cNvPr>
              <p14:cNvContentPartPr/>
              <p14:nvPr/>
            </p14:nvContentPartPr>
            <p14:xfrm>
              <a:off x="5424024" y="3186051"/>
              <a:ext cx="163800" cy="1872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6D810CEF-5C63-4721-8C6D-837CB2D51906}"/>
                  </a:ext>
                </a:extLst>
              </p:cNvPr>
              <p:cNvPicPr/>
              <p:nvPr/>
            </p:nvPicPr>
            <p:blipFill>
              <a:blip r:embed="rId199"/>
              <a:stretch>
                <a:fillRect/>
              </a:stretch>
            </p:blipFill>
            <p:spPr>
              <a:xfrm>
                <a:off x="5406384" y="3168411"/>
                <a:ext cx="199440" cy="54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53387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DED1F50-4E06-428B-9177-376531AEC796}"/>
                  </a:ext>
                </a:extLst>
              </p:cNvPr>
              <p:cNvSpPr txBox="1"/>
              <p:nvPr/>
            </p:nvSpPr>
            <p:spPr>
              <a:xfrm>
                <a:off x="0" y="3117510"/>
                <a:ext cx="12192000" cy="1968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035550" algn="l"/>
                  </a:tabLst>
                </a:pPr>
                <a:r>
                  <a:rPr lang="en-US" b="0" dirty="0"/>
                  <a:t>Equation to solve joint angle cubic polynomials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mr>
                          <m:mr>
                            <m:e>
                              <m:eqArr>
                                <m:eqArr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dot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d>
                                </m:e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dot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eqAr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0,1</m:t>
                                      </m:r>
                                    </m:sub>
                                  </m:sSub>
                                </m:e>
                              </m:acc>
                            </m:e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0,2</m:t>
                                      </m:r>
                                    </m:sub>
                                  </m:sSub>
                                </m:e>
                              </m:ac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acc>
                                <m:accPr>
                                  <m:chr m:val="⃗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0,3</m:t>
                                      </m:r>
                                    </m:sub>
                                  </m:sSub>
                                </m:e>
                              </m:acc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pPr>
                  <a:tabLst>
                    <a:tab pos="5035550" algn="l"/>
                    <a:tab pos="5486400" algn="l"/>
                  </a:tabLst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mat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 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DED1F50-4E06-428B-9177-376531AEC7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117510"/>
                <a:ext cx="12192000" cy="1968424"/>
              </a:xfrm>
              <a:prstGeom prst="rect">
                <a:avLst/>
              </a:prstGeom>
              <a:blipFill>
                <a:blip r:embed="rId2"/>
                <a:stretch>
                  <a:fillRect l="-400" b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64E75C-A491-4143-94CE-BA15FF696CE4}"/>
                  </a:ext>
                </a:extLst>
              </p:cNvPr>
              <p:cNvSpPr txBox="1"/>
              <p:nvPr/>
            </p:nvSpPr>
            <p:spPr>
              <a:xfrm>
                <a:off x="6476010" y="1392539"/>
                <a:ext cx="5126182" cy="1116203"/>
              </a:xfrm>
              <a:prstGeom prst="rect">
                <a:avLst/>
              </a:prstGeom>
              <a:solidFill>
                <a:srgbClr val="EDF1F9"/>
              </a:solidFill>
            </p:spPr>
            <p:txBody>
              <a:bodyPr wrap="square" rtlCol="0">
                <a:spAutoFit/>
              </a:bodyPr>
              <a:lstStyle/>
              <a:p>
                <a:pPr marL="741363" indent="-741363"/>
                <a:r>
                  <a:rPr lang="en-US" sz="2000" dirty="0"/>
                  <a:t>GOAL: Join initial and final joint configurations with a trajectory whose velocity does not exceed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dirty="0"/>
                  <a:t> radians.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64E75C-A491-4143-94CE-BA15FF696C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6010" y="1392539"/>
                <a:ext cx="5126182" cy="1116203"/>
              </a:xfrm>
              <a:prstGeom prst="rect">
                <a:avLst/>
              </a:prstGeom>
              <a:blipFill>
                <a:blip r:embed="rId3"/>
                <a:stretch>
                  <a:fillRect l="-1189" t="-2717" r="-2259" b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356A6DE8-1FD4-4261-AA7D-5DE300441E55}"/>
              </a:ext>
            </a:extLst>
          </p:cNvPr>
          <p:cNvSpPr txBox="1"/>
          <p:nvPr/>
        </p:nvSpPr>
        <p:spPr>
          <a:xfrm>
            <a:off x="0" y="56947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035550" algn="l"/>
              </a:tabLst>
            </a:pPr>
            <a:r>
              <a:rPr lang="en-US" b="0" dirty="0"/>
              <a:t>The </a:t>
            </a:r>
            <a:r>
              <a:rPr lang="en-US" b="0" dirty="0" err="1"/>
              <a:t>Matlab</a:t>
            </a:r>
            <a:r>
              <a:rPr lang="en-US" b="0" dirty="0"/>
              <a:t> solution code is	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Tmat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 \ P0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BC4D03C-0A0F-47C5-AFC7-4D97097EA49B}"/>
                  </a:ext>
                </a:extLst>
              </p:cNvPr>
              <p:cNvSpPr txBox="1"/>
              <p:nvPr/>
            </p:nvSpPr>
            <p:spPr>
              <a:xfrm>
                <a:off x="9039101" y="6212609"/>
                <a:ext cx="271850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dot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BC4D03C-0A0F-47C5-AFC7-4D97097EA4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9101" y="6212609"/>
                <a:ext cx="2718501" cy="276999"/>
              </a:xfrm>
              <a:prstGeom prst="rect">
                <a:avLst/>
              </a:prstGeom>
              <a:blipFill>
                <a:blip r:embed="rId4"/>
                <a:stretch>
                  <a:fillRect l="-1570" b="-19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1DC8345-A001-4B97-AAB2-6D5A1F374DF4}"/>
              </a:ext>
            </a:extLst>
          </p:cNvPr>
          <p:cNvSpPr/>
          <p:nvPr/>
        </p:nvSpPr>
        <p:spPr>
          <a:xfrm>
            <a:off x="6527800" y="4267200"/>
            <a:ext cx="3365500" cy="1803400"/>
          </a:xfrm>
          <a:custGeom>
            <a:avLst/>
            <a:gdLst>
              <a:gd name="connsiteX0" fmla="*/ 3365500 w 3365500"/>
              <a:gd name="connsiteY0" fmla="*/ 1803400 h 1803400"/>
              <a:gd name="connsiteX1" fmla="*/ 0 w 3365500"/>
              <a:gd name="connsiteY1" fmla="*/ 0 h 1803400"/>
              <a:gd name="connsiteX0" fmla="*/ 3365500 w 3365500"/>
              <a:gd name="connsiteY0" fmla="*/ 1804667 h 1804667"/>
              <a:gd name="connsiteX1" fmla="*/ 0 w 3365500"/>
              <a:gd name="connsiteY1" fmla="*/ 1267 h 1804667"/>
              <a:gd name="connsiteX0" fmla="*/ 3365500 w 3365500"/>
              <a:gd name="connsiteY0" fmla="*/ 1804514 h 1804514"/>
              <a:gd name="connsiteX1" fmla="*/ 0 w 3365500"/>
              <a:gd name="connsiteY1" fmla="*/ 1114 h 1804514"/>
              <a:gd name="connsiteX0" fmla="*/ 3365500 w 3365500"/>
              <a:gd name="connsiteY0" fmla="*/ 1803400 h 1803400"/>
              <a:gd name="connsiteX1" fmla="*/ 0 w 3365500"/>
              <a:gd name="connsiteY1" fmla="*/ 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365500" h="1803400">
                <a:moveTo>
                  <a:pt x="3365500" y="1803400"/>
                </a:moveTo>
                <a:cubicBezTo>
                  <a:pt x="3361267" y="1380067"/>
                  <a:pt x="2150533" y="93133"/>
                  <a:pt x="0" y="0"/>
                </a:cubicBezTo>
              </a:path>
            </a:pathLst>
          </a:custGeom>
          <a:noFill/>
          <a:ln w="19050"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1" name="Picture 220">
            <a:extLst>
              <a:ext uri="{FF2B5EF4-FFF2-40B4-BE49-F238E27FC236}">
                <a16:creationId xmlns:a16="http://schemas.microsoft.com/office/drawing/2014/main" id="{EC0C56A7-E4DF-70A9-8599-E7C5FA5BDB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270" y="760063"/>
            <a:ext cx="3980960" cy="170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756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64E75C-A491-4143-94CE-BA15FF696CE4}"/>
                  </a:ext>
                </a:extLst>
              </p:cNvPr>
              <p:cNvSpPr txBox="1"/>
              <p:nvPr/>
            </p:nvSpPr>
            <p:spPr>
              <a:xfrm>
                <a:off x="6476010" y="1392539"/>
                <a:ext cx="5126182" cy="1116203"/>
              </a:xfrm>
              <a:prstGeom prst="rect">
                <a:avLst/>
              </a:prstGeom>
              <a:solidFill>
                <a:srgbClr val="EDF1F9"/>
              </a:solidFill>
            </p:spPr>
            <p:txBody>
              <a:bodyPr wrap="square" rtlCol="0">
                <a:spAutoFit/>
              </a:bodyPr>
              <a:lstStyle/>
              <a:p>
                <a:pPr marL="741363" indent="-741363"/>
                <a:r>
                  <a:rPr lang="en-US" sz="2000" dirty="0"/>
                  <a:t>GOAL: Join initial and final joint configurations with a trajectory whose velocity does not exceed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dirty="0"/>
                  <a:t> radians.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64E75C-A491-4143-94CE-BA15FF696C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6010" y="1392539"/>
                <a:ext cx="5126182" cy="1116203"/>
              </a:xfrm>
              <a:prstGeom prst="rect">
                <a:avLst/>
              </a:prstGeom>
              <a:blipFill>
                <a:blip r:embed="rId2"/>
                <a:stretch>
                  <a:fillRect l="-1189" t="-2717" r="-2259" b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56A6DE8-1FD4-4261-AA7D-5DE300441E55}"/>
                  </a:ext>
                </a:extLst>
              </p:cNvPr>
              <p:cNvSpPr txBox="1"/>
              <p:nvPr/>
            </p:nvSpPr>
            <p:spPr>
              <a:xfrm>
                <a:off x="0" y="3117510"/>
                <a:ext cx="12192000" cy="13548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035550" algn="l"/>
                  </a:tabLst>
                </a:pPr>
                <a:r>
                  <a:rPr lang="en-US" b="0" dirty="0"/>
                  <a:t>The </a:t>
                </a:r>
                <a:r>
                  <a:rPr lang="en-US" b="0" dirty="0" err="1"/>
                  <a:t>Matlab</a:t>
                </a:r>
                <a:r>
                  <a:rPr lang="en-US" b="0" dirty="0"/>
                  <a:t> solution is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128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768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128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768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den>
                              </m:f>
                            </m:e>
                          </m:mr>
                        </m:m>
                      </m:e>
                    </m:d>
                  </m:oMath>
                </a14:m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56A6DE8-1FD4-4261-AA7D-5DE300441E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117510"/>
                <a:ext cx="12192000" cy="1354858"/>
              </a:xfrm>
              <a:prstGeom prst="rect">
                <a:avLst/>
              </a:prstGeom>
              <a:blipFill>
                <a:blip r:embed="rId3"/>
                <a:stretch>
                  <a:fillRect l="-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E6892B-CEA6-4F79-8B6B-88C5934C3A6B}"/>
                  </a:ext>
                </a:extLst>
              </p:cNvPr>
              <p:cNvSpPr txBox="1"/>
              <p:nvPr/>
            </p:nvSpPr>
            <p:spPr>
              <a:xfrm>
                <a:off x="0" y="5047947"/>
                <a:ext cx="12192000" cy="13634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035550" algn="l"/>
                  </a:tabLst>
                </a:pPr>
                <a:r>
                  <a:rPr lang="en-US" b="0" dirty="0"/>
                  <a:t>Checking the velocity using	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acc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acc>
                      </m:e>
                      <m:sub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dot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cs typeface="Courier New" panose="02070309020205020404" pitchFamily="49" charset="0"/>
                </a:endParaRPr>
              </a:p>
              <a:p>
                <a:pPr>
                  <a:tabLst>
                    <a:tab pos="5486400" algn="l"/>
                  </a:tabLst>
                </a:pPr>
                <a:endParaRPr lang="en-US" dirty="0">
                  <a:cs typeface="Courier New" panose="02070309020205020404" pitchFamily="49" charset="0"/>
                </a:endParaRPr>
              </a:p>
              <a:p>
                <a:pPr>
                  <a:tabLst>
                    <a:tab pos="5486400" algn="l"/>
                  </a:tabLst>
                </a:pPr>
                <a:endParaRPr lang="en-US" b="0" dirty="0">
                  <a:cs typeface="Courier New" panose="02070309020205020404" pitchFamily="49" charset="0"/>
                </a:endParaRPr>
              </a:p>
              <a:p>
                <a:pPr>
                  <a:tabLst>
                    <a:tab pos="5486400" algn="l"/>
                  </a:tabLst>
                </a:pPr>
                <a:r>
                  <a:rPr lang="en-US" dirty="0">
                    <a:cs typeface="Courier New" panose="02070309020205020404" pitchFamily="49" charset="0"/>
                  </a:rPr>
                  <a:t>we find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b="0" dirty="0"/>
                  <a:t> peaks at a value greater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rad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sec</m:t>
                        </m:r>
                      </m:den>
                    </m:f>
                  </m:oMath>
                </a14:m>
                <a:r>
                  <a:rPr lang="en-US" b="0" dirty="0"/>
                  <a:t>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E6892B-CEA6-4F79-8B6B-88C5934C3A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047947"/>
                <a:ext cx="12192000" cy="1363450"/>
              </a:xfrm>
              <a:prstGeom prst="rect">
                <a:avLst/>
              </a:prstGeom>
              <a:blipFill>
                <a:blip r:embed="rId4"/>
                <a:stretch>
                  <a:fillRect l="-400" b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5B03E00-A1FA-4534-A6F2-F1AA5850B2FB}"/>
                  </a:ext>
                </a:extLst>
              </p:cNvPr>
              <p:cNvSpPr txBox="1"/>
              <p:nvPr/>
            </p:nvSpPr>
            <p:spPr>
              <a:xfrm>
                <a:off x="9407401" y="5536105"/>
                <a:ext cx="2563074" cy="10204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acc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dot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dot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5B03E00-A1FA-4534-A6F2-F1AA5850B2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7401" y="5536105"/>
                <a:ext cx="2563074" cy="10204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4" name="Picture 113">
            <a:extLst>
              <a:ext uri="{FF2B5EF4-FFF2-40B4-BE49-F238E27FC236}">
                <a16:creationId xmlns:a16="http://schemas.microsoft.com/office/drawing/2014/main" id="{17A40F58-5438-31AC-F9A2-5B411B546E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270" y="760063"/>
            <a:ext cx="3980960" cy="170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651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56A6DE8-1FD4-4261-AA7D-5DE300441E55}"/>
                  </a:ext>
                </a:extLst>
              </p:cNvPr>
              <p:cNvSpPr txBox="1"/>
              <p:nvPr/>
            </p:nvSpPr>
            <p:spPr>
              <a:xfrm>
                <a:off x="0" y="3118643"/>
                <a:ext cx="12192000" cy="13548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035550" algn="l"/>
                  </a:tabLst>
                </a:pPr>
                <a:r>
                  <a:rPr lang="en-US" b="0" dirty="0"/>
                  <a:t>Resolving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r>
                  <a:rPr lang="en-US" b="0" dirty="0"/>
                  <a:t> gives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392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4116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5888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49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343</m:t>
                                  </m:r>
                                </m:den>
                              </m:f>
                            </m:e>
                          </m:mr>
                        </m:m>
                      </m:e>
                    </m:d>
                  </m:oMath>
                </a14:m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56A6DE8-1FD4-4261-AA7D-5DE300441E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118643"/>
                <a:ext cx="12192000" cy="1354858"/>
              </a:xfrm>
              <a:prstGeom prst="rect">
                <a:avLst/>
              </a:prstGeom>
              <a:blipFill>
                <a:blip r:embed="rId2"/>
                <a:stretch>
                  <a:fillRect l="-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832791DE-A15A-41F4-BF31-0BDCF5E66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64E75C-A491-4143-94CE-BA15FF696CE4}"/>
                  </a:ext>
                </a:extLst>
              </p:cNvPr>
              <p:cNvSpPr txBox="1"/>
              <p:nvPr/>
            </p:nvSpPr>
            <p:spPr>
              <a:xfrm>
                <a:off x="6476010" y="1392539"/>
                <a:ext cx="5126182" cy="1116203"/>
              </a:xfrm>
              <a:prstGeom prst="rect">
                <a:avLst/>
              </a:prstGeom>
              <a:solidFill>
                <a:srgbClr val="EDF1F9"/>
              </a:solidFill>
            </p:spPr>
            <p:txBody>
              <a:bodyPr wrap="square" rtlCol="0">
                <a:spAutoFit/>
              </a:bodyPr>
              <a:lstStyle/>
              <a:p>
                <a:pPr marL="741363" indent="-741363"/>
                <a:r>
                  <a:rPr lang="en-US" sz="2000" dirty="0"/>
                  <a:t>GOAL: Join initial and final joint configurations with a trajectory whose velocity does not exceed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dirty="0"/>
                  <a:t> radians.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64E75C-A491-4143-94CE-BA15FF696C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6010" y="1392539"/>
                <a:ext cx="5126182" cy="1116203"/>
              </a:xfrm>
              <a:prstGeom prst="rect">
                <a:avLst/>
              </a:prstGeom>
              <a:blipFill>
                <a:blip r:embed="rId3"/>
                <a:stretch>
                  <a:fillRect l="-1189" t="-2717" r="-2259" b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E6892B-CEA6-4F79-8B6B-88C5934C3A6B}"/>
                  </a:ext>
                </a:extLst>
              </p:cNvPr>
              <p:cNvSpPr txBox="1"/>
              <p:nvPr/>
            </p:nvSpPr>
            <p:spPr>
              <a:xfrm>
                <a:off x="0" y="5047947"/>
                <a:ext cx="12192000" cy="498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486400" algn="l"/>
                  </a:tabLst>
                </a:pPr>
                <a:r>
                  <a:rPr lang="en-US" b="0" dirty="0"/>
                  <a:t>Whose peak joint rates don’t surpass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rad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sec</m:t>
                        </m:r>
                      </m:den>
                    </m:f>
                  </m:oMath>
                </a14:m>
                <a:r>
                  <a:rPr lang="en-US" b="0" dirty="0">
                    <a:cs typeface="Courier New" panose="02070309020205020404" pitchFamily="49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E6892B-CEA6-4F79-8B6B-88C5934C3A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047947"/>
                <a:ext cx="12192000" cy="498663"/>
              </a:xfrm>
              <a:prstGeom prst="rect">
                <a:avLst/>
              </a:prstGeom>
              <a:blipFill>
                <a:blip r:embed="rId4"/>
                <a:stretch>
                  <a:fillRect l="-400" b="-6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3" name="Picture 112">
            <a:extLst>
              <a:ext uri="{FF2B5EF4-FFF2-40B4-BE49-F238E27FC236}">
                <a16:creationId xmlns:a16="http://schemas.microsoft.com/office/drawing/2014/main" id="{6C820F99-FAFF-E5A5-19F2-79E82AE062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270" y="760063"/>
            <a:ext cx="3980960" cy="170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994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8C850AB-7AC7-4BA8-B3AD-CBBD35967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Trajectories with Waypoints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9B8759-C05B-480B-B024-72BE66ED9E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Cubic Splines</a:t>
            </a:r>
          </a:p>
        </p:txBody>
      </p:sp>
    </p:spTree>
    <p:extLst>
      <p:ext uri="{BB962C8B-B14F-4D97-AF65-F5344CB8AC3E}">
        <p14:creationId xmlns:p14="http://schemas.microsoft.com/office/powerpoint/2010/main" val="4032292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D6F39D-45E2-4A0E-8F37-B1F141A0FEBA}"/>
              </a:ext>
            </a:extLst>
          </p:cNvPr>
          <p:cNvSpPr txBox="1"/>
          <p:nvPr/>
        </p:nvSpPr>
        <p:spPr>
          <a:xfrm>
            <a:off x="356259" y="546266"/>
            <a:ext cx="4952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Q: What if there are waypoints?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0468EDA-3E28-4F83-92B3-53B437397CA4}"/>
              </a:ext>
            </a:extLst>
          </p:cNvPr>
          <p:cNvSpPr/>
          <p:nvPr/>
        </p:nvSpPr>
        <p:spPr>
          <a:xfrm>
            <a:off x="403761" y="1401288"/>
            <a:ext cx="2838203" cy="712520"/>
          </a:xfrm>
          <a:custGeom>
            <a:avLst/>
            <a:gdLst>
              <a:gd name="connsiteX0" fmla="*/ 0 w 2838203"/>
              <a:gd name="connsiteY0" fmla="*/ 712520 h 712520"/>
              <a:gd name="connsiteX1" fmla="*/ 570016 w 2838203"/>
              <a:gd name="connsiteY1" fmla="*/ 95003 h 712520"/>
              <a:gd name="connsiteX2" fmla="*/ 1425039 w 2838203"/>
              <a:gd name="connsiteY2" fmla="*/ 95003 h 712520"/>
              <a:gd name="connsiteX3" fmla="*/ 1947553 w 2838203"/>
              <a:gd name="connsiteY3" fmla="*/ 570016 h 712520"/>
              <a:gd name="connsiteX4" fmla="*/ 2838203 w 2838203"/>
              <a:gd name="connsiteY4" fmla="*/ 0 h 712520"/>
              <a:gd name="connsiteX5" fmla="*/ 2838203 w 2838203"/>
              <a:gd name="connsiteY5" fmla="*/ 0 h 712520"/>
              <a:gd name="connsiteX0" fmla="*/ 0 w 2838203"/>
              <a:gd name="connsiteY0" fmla="*/ 712520 h 712520"/>
              <a:gd name="connsiteX1" fmla="*/ 570016 w 2838203"/>
              <a:gd name="connsiteY1" fmla="*/ 95003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28944 h 728944"/>
              <a:gd name="connsiteX1" fmla="*/ 700645 w 2838203"/>
              <a:gd name="connsiteY1" fmla="*/ 28300 h 728944"/>
              <a:gd name="connsiteX2" fmla="*/ 1947553 w 2838203"/>
              <a:gd name="connsiteY2" fmla="*/ 586440 h 728944"/>
              <a:gd name="connsiteX3" fmla="*/ 2838203 w 2838203"/>
              <a:gd name="connsiteY3" fmla="*/ 16424 h 728944"/>
              <a:gd name="connsiteX4" fmla="*/ 2838203 w 2838203"/>
              <a:gd name="connsiteY4" fmla="*/ 16424 h 728944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472540 w 2838203"/>
              <a:gd name="connsiteY2" fmla="*/ 676893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472540 w 2838203"/>
              <a:gd name="connsiteY2" fmla="*/ 676893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472540 w 2838203"/>
              <a:gd name="connsiteY2" fmla="*/ 676893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8203" h="712520">
                <a:moveTo>
                  <a:pt x="0" y="712520"/>
                </a:moveTo>
                <a:cubicBezTo>
                  <a:pt x="166255" y="455221"/>
                  <a:pt x="455222" y="17814"/>
                  <a:pt x="700645" y="11876"/>
                </a:cubicBezTo>
                <a:cubicBezTo>
                  <a:pt x="946068" y="5938"/>
                  <a:pt x="1116280" y="761999"/>
                  <a:pt x="1472540" y="676893"/>
                </a:cubicBezTo>
                <a:cubicBezTo>
                  <a:pt x="1828800" y="591787"/>
                  <a:pt x="2610593" y="207818"/>
                  <a:pt x="2838203" y="0"/>
                </a:cubicBezTo>
                <a:lnTo>
                  <a:pt x="2838203" y="0"/>
                </a:ln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DF266C6-0657-4591-B569-B5D35E8EDE4D}"/>
              </a:ext>
            </a:extLst>
          </p:cNvPr>
          <p:cNvSpPr/>
          <p:nvPr/>
        </p:nvSpPr>
        <p:spPr>
          <a:xfrm>
            <a:off x="3241964" y="1306285"/>
            <a:ext cx="118753" cy="11875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7FD9354-7880-4812-8A2F-719C5A358BA5}"/>
              </a:ext>
            </a:extLst>
          </p:cNvPr>
          <p:cNvSpPr/>
          <p:nvPr/>
        </p:nvSpPr>
        <p:spPr>
          <a:xfrm>
            <a:off x="320634" y="2090058"/>
            <a:ext cx="118753" cy="11875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BC56DB0-CBC5-4477-9C37-0DDBF8F37898}"/>
              </a:ext>
            </a:extLst>
          </p:cNvPr>
          <p:cNvSpPr/>
          <p:nvPr/>
        </p:nvSpPr>
        <p:spPr>
          <a:xfrm>
            <a:off x="1043050" y="1365661"/>
            <a:ext cx="118753" cy="1187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6C91913-15FC-45B0-9EBE-A73330C5F2C6}"/>
              </a:ext>
            </a:extLst>
          </p:cNvPr>
          <p:cNvSpPr/>
          <p:nvPr/>
        </p:nvSpPr>
        <p:spPr>
          <a:xfrm>
            <a:off x="1589316" y="1959430"/>
            <a:ext cx="118753" cy="1187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5C04F21-80AB-4AC4-887D-4C4267E783A7}"/>
              </a:ext>
            </a:extLst>
          </p:cNvPr>
          <p:cNvSpPr/>
          <p:nvPr/>
        </p:nvSpPr>
        <p:spPr>
          <a:xfrm>
            <a:off x="2513611" y="1757548"/>
            <a:ext cx="118753" cy="1187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6140885-1862-4816-A5A8-A4838559A2B9}"/>
                  </a:ext>
                </a:extLst>
              </p:cNvPr>
              <p:cNvSpPr txBox="1"/>
              <p:nvPr/>
            </p:nvSpPr>
            <p:spPr>
              <a:xfrm>
                <a:off x="1517408" y="2076278"/>
                <a:ext cx="38132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6140885-1862-4816-A5A8-A4838559A2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408" y="2076278"/>
                <a:ext cx="381322" cy="369332"/>
              </a:xfrm>
              <a:prstGeom prst="rect">
                <a:avLst/>
              </a:prstGeom>
              <a:blipFill>
                <a:blip r:embed="rId2"/>
                <a:stretch>
                  <a:fillRect l="-17742" r="-6452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1D1FA5-0F0D-4C5D-A62B-D64879AAED3D}"/>
                  </a:ext>
                </a:extLst>
              </p:cNvPr>
              <p:cNvSpPr txBox="1"/>
              <p:nvPr/>
            </p:nvSpPr>
            <p:spPr>
              <a:xfrm>
                <a:off x="3448529" y="1210440"/>
                <a:ext cx="389915" cy="398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11D1FA5-0F0D-4C5D-A62B-D64879AAED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529" y="1210440"/>
                <a:ext cx="389915" cy="398955"/>
              </a:xfrm>
              <a:prstGeom prst="rect">
                <a:avLst/>
              </a:prstGeom>
              <a:blipFill>
                <a:blip r:embed="rId3"/>
                <a:stretch>
                  <a:fillRect l="-18750" r="-10938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3D676E-49CD-455F-9035-F8D973B9AE11}"/>
                  </a:ext>
                </a:extLst>
              </p:cNvPr>
              <p:cNvSpPr txBox="1"/>
              <p:nvPr/>
            </p:nvSpPr>
            <p:spPr>
              <a:xfrm>
                <a:off x="915323" y="1469874"/>
                <a:ext cx="37420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3D676E-49CD-455F-9035-F8D973B9AE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323" y="1469874"/>
                <a:ext cx="374205" cy="369332"/>
              </a:xfrm>
              <a:prstGeom prst="rect">
                <a:avLst/>
              </a:prstGeom>
              <a:blipFill>
                <a:blip r:embed="rId4"/>
                <a:stretch>
                  <a:fillRect l="-19355" r="-322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B936BAD-55F7-431B-B1CD-F5B7B0F7ABC5}"/>
                  </a:ext>
                </a:extLst>
              </p:cNvPr>
              <p:cNvSpPr txBox="1"/>
              <p:nvPr/>
            </p:nvSpPr>
            <p:spPr>
              <a:xfrm>
                <a:off x="2514336" y="1905392"/>
                <a:ext cx="38132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B936BAD-55F7-431B-B1CD-F5B7B0F7A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336" y="1905392"/>
                <a:ext cx="381322" cy="369332"/>
              </a:xfrm>
              <a:prstGeom prst="rect">
                <a:avLst/>
              </a:prstGeom>
              <a:blipFill>
                <a:blip r:embed="rId5"/>
                <a:stretch>
                  <a:fillRect l="-17460" r="-4762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F8D3F29-C977-44B6-A17A-7386267EF495}"/>
                  </a:ext>
                </a:extLst>
              </p:cNvPr>
              <p:cNvSpPr txBox="1"/>
              <p:nvPr/>
            </p:nvSpPr>
            <p:spPr>
              <a:xfrm>
                <a:off x="208803" y="2149434"/>
                <a:ext cx="3377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F8D3F29-C977-44B6-A17A-7386267EF4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03" y="2149434"/>
                <a:ext cx="337720" cy="369332"/>
              </a:xfrm>
              <a:prstGeom prst="rect">
                <a:avLst/>
              </a:prstGeom>
              <a:blipFill>
                <a:blip r:embed="rId6"/>
                <a:stretch>
                  <a:fillRect l="-21429" r="-3571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4EF3C368-6561-4B0E-8CF3-72A54FAD46CA}"/>
              </a:ext>
            </a:extLst>
          </p:cNvPr>
          <p:cNvSpPr txBox="1"/>
          <p:nvPr/>
        </p:nvSpPr>
        <p:spPr>
          <a:xfrm>
            <a:off x="6196018" y="557219"/>
            <a:ext cx="5676900" cy="1200329"/>
          </a:xfrm>
          <a:prstGeom prst="rect">
            <a:avLst/>
          </a:prstGeom>
          <a:solidFill>
            <a:srgbClr val="FFE5E5"/>
          </a:solidFill>
        </p:spPr>
        <p:txBody>
          <a:bodyPr wrap="square" rtlCol="0">
            <a:spAutoFit/>
          </a:bodyPr>
          <a:lstStyle/>
          <a:p>
            <a:pPr marL="1435100" indent="-1435100">
              <a:tabLst>
                <a:tab pos="1435100" algn="l"/>
              </a:tabLst>
            </a:pPr>
            <a:r>
              <a:rPr lang="en-US" sz="2400" b="1" dirty="0"/>
              <a:t>Bad Idea:</a:t>
            </a:r>
            <a:r>
              <a:rPr lang="en-US" sz="2400" dirty="0"/>
              <a:t>	Connect using individual cubic splines between pairwise adjacent waypoints.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6D0E0CC-FD0D-4C67-A7D3-463C5E0BA5DC}"/>
              </a:ext>
            </a:extLst>
          </p:cNvPr>
          <p:cNvCxnSpPr/>
          <p:nvPr/>
        </p:nvCxnSpPr>
        <p:spPr>
          <a:xfrm>
            <a:off x="6743700" y="2260944"/>
            <a:ext cx="0" cy="1980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0B880BB-06C5-4DF0-B534-5D902CD6FD9C}"/>
              </a:ext>
            </a:extLst>
          </p:cNvPr>
          <p:cNvCxnSpPr>
            <a:cxnSpLocks/>
          </p:cNvCxnSpPr>
          <p:nvPr/>
        </p:nvCxnSpPr>
        <p:spPr>
          <a:xfrm>
            <a:off x="6743700" y="4241800"/>
            <a:ext cx="3543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CDCFFA52-51F9-49D8-B0CF-C5ED9CBB85FD}"/>
              </a:ext>
            </a:extLst>
          </p:cNvPr>
          <p:cNvSpPr txBox="1"/>
          <p:nvPr/>
        </p:nvSpPr>
        <p:spPr>
          <a:xfrm>
            <a:off x="254843" y="4480185"/>
            <a:ext cx="71672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Options:</a:t>
            </a:r>
          </a:p>
          <a:p>
            <a:endParaRPr lang="en-US" sz="2800" dirty="0"/>
          </a:p>
          <a:p>
            <a:pPr marL="914400" indent="-514350">
              <a:buAutoNum type="arabicPeriod"/>
              <a:tabLst>
                <a:tab pos="863600" algn="l"/>
              </a:tabLst>
            </a:pPr>
            <a:r>
              <a:rPr lang="en-US" sz="2800" dirty="0"/>
              <a:t>Specify points and velocities</a:t>
            </a:r>
          </a:p>
          <a:p>
            <a:pPr marL="914400" indent="-514350">
              <a:buAutoNum type="arabicPeriod"/>
              <a:tabLst>
                <a:tab pos="863600" algn="l"/>
              </a:tabLst>
            </a:pPr>
            <a:r>
              <a:rPr lang="en-US" sz="2800" dirty="0"/>
              <a:t>Constrain to have matching velocities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A8BA7D6-3694-4F94-8FCA-ED2D8C23CC14}"/>
              </a:ext>
            </a:extLst>
          </p:cNvPr>
          <p:cNvSpPr txBox="1"/>
          <p:nvPr/>
        </p:nvSpPr>
        <p:spPr>
          <a:xfrm>
            <a:off x="356259" y="3098755"/>
            <a:ext cx="51861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A: Use multiple cubic polynomials </a:t>
            </a:r>
          </a:p>
          <a:p>
            <a:r>
              <a:rPr lang="en-US" sz="2800" dirty="0"/>
              <a:t>	… Use splines.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938CF56-0C72-09B2-DF4D-7C1874F4AD19}"/>
              </a:ext>
            </a:extLst>
          </p:cNvPr>
          <p:cNvGrpSpPr/>
          <p:nvPr/>
        </p:nvGrpSpPr>
        <p:grpSpPr>
          <a:xfrm>
            <a:off x="7245535" y="4367345"/>
            <a:ext cx="226080" cy="209520"/>
            <a:chOff x="7245535" y="4367345"/>
            <a:chExt cx="226080" cy="209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CC1F902D-BA30-E9CA-A3E0-FDD72AE75CF6}"/>
                    </a:ext>
                  </a:extLst>
                </p14:cNvPr>
                <p14:cNvContentPartPr/>
                <p14:nvPr/>
              </p14:nvContentPartPr>
              <p14:xfrm>
                <a:off x="7285135" y="4367345"/>
                <a:ext cx="79560" cy="138600"/>
              </p14:xfrm>
            </p:contentPart>
          </mc:Choice>
          <mc:Fallback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CC1F902D-BA30-E9CA-A3E0-FDD72AE75CF6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267135" y="4349705"/>
                  <a:ext cx="115200" cy="17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ECE8AFBC-E7C9-F947-3DC9-84B84590C9E3}"/>
                    </a:ext>
                  </a:extLst>
                </p14:cNvPr>
                <p14:cNvContentPartPr/>
                <p14:nvPr/>
              </p14:nvContentPartPr>
              <p14:xfrm>
                <a:off x="7245535" y="4396145"/>
                <a:ext cx="93600" cy="684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ECE8AFBC-E7C9-F947-3DC9-84B84590C9E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227535" y="4378145"/>
                  <a:ext cx="12924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E0605C2-3D91-1EC5-E5B7-A57E707B313F}"/>
                    </a:ext>
                  </a:extLst>
                </p14:cNvPr>
                <p14:cNvContentPartPr/>
                <p14:nvPr/>
              </p14:nvContentPartPr>
              <p14:xfrm>
                <a:off x="7436695" y="4497665"/>
                <a:ext cx="34920" cy="792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E0605C2-3D91-1EC5-E5B7-A57E707B313F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7419055" y="4479665"/>
                  <a:ext cx="70560" cy="11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C27BB57-373C-3108-FA4B-BC752BFA1F4D}"/>
                    </a:ext>
                  </a:extLst>
                </p14:cNvPr>
                <p14:cNvContentPartPr/>
                <p14:nvPr/>
              </p14:nvContentPartPr>
              <p14:xfrm>
                <a:off x="7410775" y="4415945"/>
                <a:ext cx="25560" cy="216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C27BB57-373C-3108-FA4B-BC752BFA1F4D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7392775" y="4397945"/>
                  <a:ext cx="61200" cy="37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37B1B61-96FE-8765-F886-8E7D727A30D4}"/>
              </a:ext>
            </a:extLst>
          </p:cNvPr>
          <p:cNvGrpSpPr/>
          <p:nvPr/>
        </p:nvGrpSpPr>
        <p:grpSpPr>
          <a:xfrm>
            <a:off x="8378095" y="4361225"/>
            <a:ext cx="271440" cy="208440"/>
            <a:chOff x="8378095" y="4361225"/>
            <a:chExt cx="271440" cy="208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07D2A82B-92BB-ECF8-F111-E12ACAB92C7F}"/>
                    </a:ext>
                  </a:extLst>
                </p14:cNvPr>
                <p14:cNvContentPartPr/>
                <p14:nvPr/>
              </p14:nvContentPartPr>
              <p14:xfrm>
                <a:off x="8420935" y="4361225"/>
                <a:ext cx="52200" cy="16380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07D2A82B-92BB-ECF8-F111-E12ACAB92C7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402935" y="4343225"/>
                  <a:ext cx="8784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02A0A9E0-C236-37E3-8125-263FCB48621C}"/>
                    </a:ext>
                  </a:extLst>
                </p14:cNvPr>
                <p14:cNvContentPartPr/>
                <p14:nvPr/>
              </p14:nvContentPartPr>
              <p14:xfrm>
                <a:off x="8378095" y="4421345"/>
                <a:ext cx="91440" cy="111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02A0A9E0-C236-37E3-8125-263FCB48621C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360455" y="4403345"/>
                  <a:ext cx="12708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491E4772-AD60-BA1E-0F98-C7F73ACB751D}"/>
                    </a:ext>
                  </a:extLst>
                </p14:cNvPr>
                <p14:cNvContentPartPr/>
                <p14:nvPr/>
              </p14:nvContentPartPr>
              <p14:xfrm>
                <a:off x="8520295" y="4467785"/>
                <a:ext cx="129240" cy="10188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491E4772-AD60-BA1E-0F98-C7F73ACB751D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502295" y="4450145"/>
                  <a:ext cx="164880" cy="137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605B29E-B195-AABF-E2C7-6C21FA06E5D5}"/>
              </a:ext>
            </a:extLst>
          </p:cNvPr>
          <p:cNvGrpSpPr/>
          <p:nvPr/>
        </p:nvGrpSpPr>
        <p:grpSpPr>
          <a:xfrm>
            <a:off x="9153895" y="4346465"/>
            <a:ext cx="245880" cy="303480"/>
            <a:chOff x="9153895" y="4346465"/>
            <a:chExt cx="245880" cy="303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71E0C531-1C7A-2832-614F-ADF46ED4D89E}"/>
                    </a:ext>
                  </a:extLst>
                </p14:cNvPr>
                <p14:cNvContentPartPr/>
                <p14:nvPr/>
              </p14:nvContentPartPr>
              <p14:xfrm>
                <a:off x="9183775" y="4346465"/>
                <a:ext cx="56880" cy="16956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71E0C531-1C7A-2832-614F-ADF46ED4D89E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166135" y="4328825"/>
                  <a:ext cx="92520" cy="20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1E0E89E9-FE49-0394-1D8B-74D89E70DDFE}"/>
                    </a:ext>
                  </a:extLst>
                </p14:cNvPr>
                <p14:cNvContentPartPr/>
                <p14:nvPr/>
              </p14:nvContentPartPr>
              <p14:xfrm>
                <a:off x="9153895" y="4411985"/>
                <a:ext cx="95040" cy="2772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1E0E89E9-FE49-0394-1D8B-74D89E70DDFE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136255" y="4393985"/>
                  <a:ext cx="130680" cy="6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EDB1B4F7-4D9B-02C8-1F44-50F52CB3A6F6}"/>
                    </a:ext>
                  </a:extLst>
                </p14:cNvPr>
                <p14:cNvContentPartPr/>
                <p14:nvPr/>
              </p14:nvContentPartPr>
              <p14:xfrm>
                <a:off x="9303295" y="4432865"/>
                <a:ext cx="45360" cy="2170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EDB1B4F7-4D9B-02C8-1F44-50F52CB3A6F6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285655" y="4415225"/>
                  <a:ext cx="8100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40E54B9D-5025-E7EC-1925-8AA76CBA4720}"/>
                    </a:ext>
                  </a:extLst>
                </p14:cNvPr>
                <p14:cNvContentPartPr/>
                <p14:nvPr/>
              </p14:nvContentPartPr>
              <p14:xfrm>
                <a:off x="9266215" y="4553105"/>
                <a:ext cx="133560" cy="432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40E54B9D-5025-E7EC-1925-8AA76CBA4720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248215" y="4535105"/>
                  <a:ext cx="169200" cy="39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CC5CAD2-4595-EC9B-9330-765CF1E81C71}"/>
              </a:ext>
            </a:extLst>
          </p:cNvPr>
          <p:cNvGrpSpPr/>
          <p:nvPr/>
        </p:nvGrpSpPr>
        <p:grpSpPr>
          <a:xfrm>
            <a:off x="6194695" y="3622865"/>
            <a:ext cx="148680" cy="226800"/>
            <a:chOff x="6194695" y="3622865"/>
            <a:chExt cx="148680" cy="226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DE04DACC-D50B-F6BE-8C9E-6EB130131FA1}"/>
                    </a:ext>
                  </a:extLst>
                </p14:cNvPr>
                <p14:cNvContentPartPr/>
                <p14:nvPr/>
              </p14:nvContentPartPr>
              <p14:xfrm>
                <a:off x="6233935" y="3630785"/>
                <a:ext cx="14040" cy="18864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DE04DACC-D50B-F6BE-8C9E-6EB130131FA1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215935" y="3613145"/>
                  <a:ext cx="4968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357C4F3D-DD6B-4B77-150D-FA3E99C12546}"/>
                    </a:ext>
                  </a:extLst>
                </p14:cNvPr>
                <p14:cNvContentPartPr/>
                <p14:nvPr/>
              </p14:nvContentPartPr>
              <p14:xfrm>
                <a:off x="6194695" y="3622865"/>
                <a:ext cx="114120" cy="6120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357C4F3D-DD6B-4B77-150D-FA3E99C12546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177055" y="3604865"/>
                  <a:ext cx="149760" cy="9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52A32A77-47D5-280C-D439-F4CDA31FA40F}"/>
                    </a:ext>
                  </a:extLst>
                </p14:cNvPr>
                <p14:cNvContentPartPr/>
                <p14:nvPr/>
              </p14:nvContentPartPr>
              <p14:xfrm>
                <a:off x="6327895" y="3787385"/>
                <a:ext cx="15480" cy="6228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52A32A77-47D5-280C-D439-F4CDA31FA40F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6309895" y="3769745"/>
                  <a:ext cx="51120" cy="9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F49C6D5F-7B09-65E3-1446-FDE2355BD567}"/>
                    </a:ext>
                  </a:extLst>
                </p14:cNvPr>
                <p14:cNvContentPartPr/>
                <p14:nvPr/>
              </p14:nvContentPartPr>
              <p14:xfrm>
                <a:off x="6311695" y="3685865"/>
                <a:ext cx="10440" cy="1728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F49C6D5F-7B09-65E3-1446-FDE2355BD567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6293695" y="3667865"/>
                  <a:ext cx="46080" cy="52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1DACB2E1-5732-01B1-E398-9C3D3C380479}"/>
                  </a:ext>
                </a:extLst>
              </p14:cNvPr>
              <p14:cNvContentPartPr/>
              <p14:nvPr/>
            </p14:nvContentPartPr>
            <p14:xfrm>
              <a:off x="6179215" y="2948585"/>
              <a:ext cx="122760" cy="54720"/>
            </p14:xfrm>
          </p:contentPart>
        </mc:Choice>
        <mc:Fallback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1DACB2E1-5732-01B1-E398-9C3D3C380479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6161215" y="2930945"/>
                <a:ext cx="158400" cy="90360"/>
              </a:xfrm>
              <a:prstGeom prst="rect">
                <a:avLst/>
              </a:prstGeom>
            </p:spPr>
          </p:pic>
        </mc:Fallback>
      </mc:AlternateContent>
      <p:grpSp>
        <p:nvGrpSpPr>
          <p:cNvPr id="44" name="Group 43">
            <a:extLst>
              <a:ext uri="{FF2B5EF4-FFF2-40B4-BE49-F238E27FC236}">
                <a16:creationId xmlns:a16="http://schemas.microsoft.com/office/drawing/2014/main" id="{163CC676-3758-D970-7FA3-43FC5DE61794}"/>
              </a:ext>
            </a:extLst>
          </p:cNvPr>
          <p:cNvGrpSpPr/>
          <p:nvPr/>
        </p:nvGrpSpPr>
        <p:grpSpPr>
          <a:xfrm>
            <a:off x="6212335" y="2950385"/>
            <a:ext cx="119880" cy="181800"/>
            <a:chOff x="6212335" y="2950385"/>
            <a:chExt cx="119880" cy="181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C202735B-D896-15B8-DB2B-B02AEEF634DA}"/>
                    </a:ext>
                  </a:extLst>
                </p14:cNvPr>
                <p14:cNvContentPartPr/>
                <p14:nvPr/>
              </p14:nvContentPartPr>
              <p14:xfrm>
                <a:off x="6212335" y="2950385"/>
                <a:ext cx="11880" cy="18180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C202735B-D896-15B8-DB2B-B02AEEF634DA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6194695" y="2932745"/>
                  <a:ext cx="4752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607294CB-9179-E1F9-B586-BD569AA86ACF}"/>
                    </a:ext>
                  </a:extLst>
                </p14:cNvPr>
                <p14:cNvContentPartPr/>
                <p14:nvPr/>
              </p14:nvContentPartPr>
              <p14:xfrm>
                <a:off x="6287575" y="3020585"/>
                <a:ext cx="44640" cy="9432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607294CB-9179-E1F9-B586-BD569AA86ACF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6269935" y="3002585"/>
                  <a:ext cx="80280" cy="129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CCD2038-7B3C-6C32-26D6-A53348A5775F}"/>
              </a:ext>
            </a:extLst>
          </p:cNvPr>
          <p:cNvGrpSpPr/>
          <p:nvPr/>
        </p:nvGrpSpPr>
        <p:grpSpPr>
          <a:xfrm>
            <a:off x="6141055" y="2348465"/>
            <a:ext cx="194400" cy="236520"/>
            <a:chOff x="6141055" y="2348465"/>
            <a:chExt cx="194400" cy="236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70764966-F686-B879-D315-97F6E63E090F}"/>
                    </a:ext>
                  </a:extLst>
                </p14:cNvPr>
                <p14:cNvContentPartPr/>
                <p14:nvPr/>
              </p14:nvContentPartPr>
              <p14:xfrm>
                <a:off x="6178855" y="2355665"/>
                <a:ext cx="24840" cy="1983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70764966-F686-B879-D315-97F6E63E090F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6160855" y="2337665"/>
                  <a:ext cx="6048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9D0F434F-B688-0B5F-6389-1585BD4DC37E}"/>
                    </a:ext>
                  </a:extLst>
                </p14:cNvPr>
                <p14:cNvContentPartPr/>
                <p14:nvPr/>
              </p14:nvContentPartPr>
              <p14:xfrm>
                <a:off x="6141055" y="2348465"/>
                <a:ext cx="105120" cy="6912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9D0F434F-B688-0B5F-6389-1585BD4DC37E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6123415" y="2330825"/>
                  <a:ext cx="140760" cy="10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66170146-A2A0-9997-82C0-AB7479C7F7D7}"/>
                    </a:ext>
                  </a:extLst>
                </p14:cNvPr>
                <p14:cNvContentPartPr/>
                <p14:nvPr/>
              </p14:nvContentPartPr>
              <p14:xfrm>
                <a:off x="6252655" y="2379785"/>
                <a:ext cx="53640" cy="20520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66170146-A2A0-9997-82C0-AB7479C7F7D7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234655" y="2362145"/>
                  <a:ext cx="89280" cy="24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66C51CA1-100A-CB52-EE95-78B329D010E5}"/>
                    </a:ext>
                  </a:extLst>
                </p14:cNvPr>
                <p14:cNvContentPartPr/>
                <p14:nvPr/>
              </p14:nvContentPartPr>
              <p14:xfrm>
                <a:off x="6243295" y="2485625"/>
                <a:ext cx="92160" cy="1620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66C51CA1-100A-CB52-EE95-78B329D010E5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6225295" y="2467985"/>
                  <a:ext cx="127800" cy="51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1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5DF1A463-344B-CEE2-BF9F-45CCA113385C}"/>
                  </a:ext>
                </a:extLst>
              </p14:cNvPr>
              <p14:cNvContentPartPr/>
              <p14:nvPr/>
            </p14:nvContentPartPr>
            <p14:xfrm>
              <a:off x="7352815" y="4167185"/>
              <a:ext cx="9000" cy="46440"/>
            </p14:xfrm>
          </p:contentPart>
        </mc:Choice>
        <mc:Fallback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5DF1A463-344B-CEE2-BF9F-45CCA113385C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7335175" y="4149545"/>
                <a:ext cx="44640" cy="8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3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B0D7B20F-E21B-9F1D-2C4F-E24FC8C197A4}"/>
                  </a:ext>
                </a:extLst>
              </p14:cNvPr>
              <p14:cNvContentPartPr/>
              <p14:nvPr/>
            </p14:nvContentPartPr>
            <p14:xfrm>
              <a:off x="7341655" y="4054505"/>
              <a:ext cx="10440" cy="2952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B0D7B20F-E21B-9F1D-2C4F-E24FC8C197A4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7324015" y="4036865"/>
                <a:ext cx="46080" cy="6516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id="{F98B6350-3CD9-4766-4853-9EF4447E55AA}"/>
              </a:ext>
            </a:extLst>
          </p:cNvPr>
          <p:cNvGrpSpPr/>
          <p:nvPr/>
        </p:nvGrpSpPr>
        <p:grpSpPr>
          <a:xfrm>
            <a:off x="7317895" y="3758585"/>
            <a:ext cx="32760" cy="216360"/>
            <a:chOff x="7317895" y="3758585"/>
            <a:chExt cx="32760" cy="216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03F10340-74C4-2DD0-D946-3FD8E5E515C7}"/>
                    </a:ext>
                  </a:extLst>
                </p14:cNvPr>
                <p14:cNvContentPartPr/>
                <p14:nvPr/>
              </p14:nvContentPartPr>
              <p14:xfrm>
                <a:off x="7334095" y="3842825"/>
                <a:ext cx="16560" cy="1321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03F10340-74C4-2DD0-D946-3FD8E5E515C7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7316455" y="3824825"/>
                  <a:ext cx="52200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EEE1C069-2EA7-9599-FB8C-68F8D1AE24E9}"/>
                    </a:ext>
                  </a:extLst>
                </p14:cNvPr>
                <p14:cNvContentPartPr/>
                <p14:nvPr/>
              </p14:nvContentPartPr>
              <p14:xfrm>
                <a:off x="7317895" y="3758585"/>
                <a:ext cx="3960" cy="2268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EEE1C069-2EA7-9599-FB8C-68F8D1AE24E9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299895" y="3740945"/>
                  <a:ext cx="39600" cy="58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9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CAA14BA0-1EE2-8E54-4D2B-D0BC33AE0D05}"/>
                  </a:ext>
                </a:extLst>
              </p14:cNvPr>
              <p14:cNvContentPartPr/>
              <p14:nvPr/>
            </p14:nvContentPartPr>
            <p14:xfrm>
              <a:off x="7280815" y="3701345"/>
              <a:ext cx="67320" cy="64440"/>
            </p14:xfrm>
          </p:contentPart>
        </mc:Choice>
        <mc:Fallback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CAA14BA0-1EE2-8E54-4D2B-D0BC33AE0D05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7263175" y="3683705"/>
                <a:ext cx="102960" cy="10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1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00B46970-9C46-B0D3-B855-D2D973558209}"/>
                  </a:ext>
                </a:extLst>
              </p14:cNvPr>
              <p14:cNvContentPartPr/>
              <p14:nvPr/>
            </p14:nvContentPartPr>
            <p14:xfrm>
              <a:off x="8401855" y="3088985"/>
              <a:ext cx="29160" cy="49680"/>
            </p14:xfrm>
          </p:contentPart>
        </mc:Choice>
        <mc:Fallback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00B46970-9C46-B0D3-B855-D2D973558209}"/>
                  </a:ext>
                </a:extLst>
              </p:cNvPr>
              <p:cNvPicPr/>
              <p:nvPr/>
            </p:nvPicPr>
            <p:blipFill>
              <a:blip r:embed="rId62"/>
              <a:stretch>
                <a:fillRect/>
              </a:stretch>
            </p:blipFill>
            <p:spPr>
              <a:xfrm>
                <a:off x="8384215" y="3070985"/>
                <a:ext cx="64800" cy="8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3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1AFA5E4A-4242-A5D2-CF60-6B52CFA8238A}"/>
                  </a:ext>
                </a:extLst>
              </p14:cNvPr>
              <p14:cNvContentPartPr/>
              <p14:nvPr/>
            </p14:nvContentPartPr>
            <p14:xfrm>
              <a:off x="7340215" y="3128585"/>
              <a:ext cx="1030320" cy="593640"/>
            </p14:xfrm>
          </p:contentPart>
        </mc:Choice>
        <mc:Fallback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1AFA5E4A-4242-A5D2-CF60-6B52CFA8238A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7322575" y="3110585"/>
                <a:ext cx="1065960" cy="629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5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135A432F-5D29-CB62-F302-FCC091920A33}"/>
                  </a:ext>
                </a:extLst>
              </p14:cNvPr>
              <p14:cNvContentPartPr/>
              <p14:nvPr/>
            </p14:nvContentPartPr>
            <p14:xfrm>
              <a:off x="8453695" y="2463305"/>
              <a:ext cx="686160" cy="667800"/>
            </p14:xfrm>
          </p:contentPart>
        </mc:Choice>
        <mc:Fallback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135A432F-5D29-CB62-F302-FCC091920A33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8435695" y="2445305"/>
                <a:ext cx="721800" cy="703440"/>
              </a:xfrm>
              <a:prstGeom prst="rect">
                <a:avLst/>
              </a:prstGeom>
            </p:spPr>
          </p:pic>
        </mc:Fallback>
      </mc:AlternateContent>
      <p:grpSp>
        <p:nvGrpSpPr>
          <p:cNvPr id="72" name="Group 71">
            <a:extLst>
              <a:ext uri="{FF2B5EF4-FFF2-40B4-BE49-F238E27FC236}">
                <a16:creationId xmlns:a16="http://schemas.microsoft.com/office/drawing/2014/main" id="{52AE917E-BB2C-7C32-1119-43852C505A4B}"/>
              </a:ext>
            </a:extLst>
          </p:cNvPr>
          <p:cNvGrpSpPr/>
          <p:nvPr/>
        </p:nvGrpSpPr>
        <p:grpSpPr>
          <a:xfrm>
            <a:off x="6507535" y="3712145"/>
            <a:ext cx="743400" cy="28080"/>
            <a:chOff x="6507535" y="3712145"/>
            <a:chExt cx="743400" cy="28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C1B7CB24-870D-A47E-46CE-886AA379D457}"/>
                    </a:ext>
                  </a:extLst>
                </p14:cNvPr>
                <p14:cNvContentPartPr/>
                <p14:nvPr/>
              </p14:nvContentPartPr>
              <p14:xfrm>
                <a:off x="7189375" y="3720065"/>
                <a:ext cx="61560" cy="2016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C1B7CB24-870D-A47E-46CE-886AA379D457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7171735" y="3702425"/>
                  <a:ext cx="9720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AB521EE2-1538-2F3D-F8F2-5AD9CD40A29B}"/>
                    </a:ext>
                  </a:extLst>
                </p14:cNvPr>
                <p14:cNvContentPartPr/>
                <p14:nvPr/>
              </p14:nvContentPartPr>
              <p14:xfrm>
                <a:off x="6992095" y="3731225"/>
                <a:ext cx="41760" cy="576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AB521EE2-1538-2F3D-F8F2-5AD9CD40A29B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6974455" y="3713225"/>
                  <a:ext cx="7740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748742C9-509D-88D8-3E3F-B087E965892F}"/>
                    </a:ext>
                  </a:extLst>
                </p14:cNvPr>
                <p14:cNvContentPartPr/>
                <p14:nvPr/>
              </p14:nvContentPartPr>
              <p14:xfrm>
                <a:off x="6776815" y="3729065"/>
                <a:ext cx="47520" cy="684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748742C9-509D-88D8-3E3F-B087E965892F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6758815" y="3711425"/>
                  <a:ext cx="8316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37A855B2-474B-F9B3-0FBF-5E1E974F56E8}"/>
                    </a:ext>
                  </a:extLst>
                </p14:cNvPr>
                <p14:cNvContentPartPr/>
                <p14:nvPr/>
              </p14:nvContentPartPr>
              <p14:xfrm>
                <a:off x="6507535" y="3712145"/>
                <a:ext cx="178200" cy="1008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37A855B2-474B-F9B3-0FBF-5E1E974F56E8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6489895" y="3694145"/>
                  <a:ext cx="213840" cy="45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6AA12512-5238-A79E-7AFB-7F68F74089F4}"/>
                  </a:ext>
                </a:extLst>
              </p14:cNvPr>
              <p14:cNvContentPartPr/>
              <p14:nvPr/>
            </p14:nvContentPartPr>
            <p14:xfrm>
              <a:off x="8199535" y="3089705"/>
              <a:ext cx="95040" cy="23400"/>
            </p14:xfrm>
          </p:contentPart>
        </mc:Choice>
        <mc:Fallback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6AA12512-5238-A79E-7AFB-7F68F74089F4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8181895" y="3071705"/>
                <a:ext cx="130680" cy="5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74" name="Ink 73">
                <a:extLst>
                  <a:ext uri="{FF2B5EF4-FFF2-40B4-BE49-F238E27FC236}">
                    <a16:creationId xmlns:a16="http://schemas.microsoft.com/office/drawing/2014/main" id="{CF60B074-B541-61BB-C5A0-CE5F2454DC48}"/>
                  </a:ext>
                </a:extLst>
              </p14:cNvPr>
              <p14:cNvContentPartPr/>
              <p14:nvPr/>
            </p14:nvContentPartPr>
            <p14:xfrm>
              <a:off x="7951495" y="3113105"/>
              <a:ext cx="72720" cy="7200"/>
            </p14:xfrm>
          </p:contentPart>
        </mc:Choice>
        <mc:Fallback>
          <p:pic>
            <p:nvPicPr>
              <p:cNvPr id="74" name="Ink 73">
                <a:extLst>
                  <a:ext uri="{FF2B5EF4-FFF2-40B4-BE49-F238E27FC236}">
                    <a16:creationId xmlns:a16="http://schemas.microsoft.com/office/drawing/2014/main" id="{CF60B074-B541-61BB-C5A0-CE5F2454DC48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7933855" y="3095465"/>
                <a:ext cx="108360" cy="42840"/>
              </a:xfrm>
              <a:prstGeom prst="rect">
                <a:avLst/>
              </a:prstGeom>
            </p:spPr>
          </p:pic>
        </mc:Fallback>
      </mc:AlternateContent>
      <p:grpSp>
        <p:nvGrpSpPr>
          <p:cNvPr id="81" name="Group 80">
            <a:extLst>
              <a:ext uri="{FF2B5EF4-FFF2-40B4-BE49-F238E27FC236}">
                <a16:creationId xmlns:a16="http://schemas.microsoft.com/office/drawing/2014/main" id="{023AEF9E-751C-07D1-CB4F-701076B5FE55}"/>
              </a:ext>
            </a:extLst>
          </p:cNvPr>
          <p:cNvGrpSpPr/>
          <p:nvPr/>
        </p:nvGrpSpPr>
        <p:grpSpPr>
          <a:xfrm>
            <a:off x="7066255" y="3100865"/>
            <a:ext cx="697320" cy="29160"/>
            <a:chOff x="7066255" y="3100865"/>
            <a:chExt cx="697320" cy="29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06893C3E-1722-02E4-2D91-E52075D186F2}"/>
                    </a:ext>
                  </a:extLst>
                </p14:cNvPr>
                <p14:cNvContentPartPr/>
                <p14:nvPr/>
              </p14:nvContentPartPr>
              <p14:xfrm>
                <a:off x="7636495" y="3100865"/>
                <a:ext cx="127080" cy="1440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06893C3E-1722-02E4-2D91-E52075D186F2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7618495" y="3083225"/>
                  <a:ext cx="16272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6F5BECF2-D568-193E-B322-3A3FC0F83FD7}"/>
                    </a:ext>
                  </a:extLst>
                </p14:cNvPr>
                <p14:cNvContentPartPr/>
                <p14:nvPr/>
              </p14:nvContentPartPr>
              <p14:xfrm>
                <a:off x="7312495" y="3108065"/>
                <a:ext cx="160200" cy="2196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6F5BECF2-D568-193E-B322-3A3FC0F83FD7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7294855" y="3090065"/>
                  <a:ext cx="19584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74B56E07-7F55-903A-5EA4-879101D8B053}"/>
                    </a:ext>
                  </a:extLst>
                </p14:cNvPr>
                <p14:cNvContentPartPr/>
                <p14:nvPr/>
              </p14:nvContentPartPr>
              <p14:xfrm>
                <a:off x="7066255" y="3106625"/>
                <a:ext cx="114120" cy="864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74B56E07-7F55-903A-5EA4-879101D8B053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7048255" y="3088985"/>
                  <a:ext cx="149760" cy="4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CDE9D591-3EF7-E044-62BB-74171EA263A0}"/>
              </a:ext>
            </a:extLst>
          </p:cNvPr>
          <p:cNvGrpSpPr/>
          <p:nvPr/>
        </p:nvGrpSpPr>
        <p:grpSpPr>
          <a:xfrm>
            <a:off x="6535615" y="3115985"/>
            <a:ext cx="339480" cy="10440"/>
            <a:chOff x="6535615" y="3115985"/>
            <a:chExt cx="339480" cy="10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DD3CC8EA-F6AB-6B97-2A7B-1036ADCC2258}"/>
                    </a:ext>
                  </a:extLst>
                </p14:cNvPr>
                <p14:cNvContentPartPr/>
                <p14:nvPr/>
              </p14:nvContentPartPr>
              <p14:xfrm>
                <a:off x="6836935" y="3120305"/>
                <a:ext cx="38160" cy="432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DD3CC8EA-F6AB-6B97-2A7B-1036ADCC2258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6818935" y="3102305"/>
                  <a:ext cx="7380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5CC059F3-2B59-A6D0-AA47-B1C28EFADE8D}"/>
                    </a:ext>
                  </a:extLst>
                </p14:cNvPr>
                <p14:cNvContentPartPr/>
                <p14:nvPr/>
              </p14:nvContentPartPr>
              <p14:xfrm>
                <a:off x="6535615" y="3115985"/>
                <a:ext cx="225720" cy="1044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5CC059F3-2B59-A6D0-AA47-B1C28EFADE8D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6517975" y="3098345"/>
                  <a:ext cx="261360" cy="4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71AEC22-F400-03EC-F1D1-47815748DECD}"/>
              </a:ext>
            </a:extLst>
          </p:cNvPr>
          <p:cNvGrpSpPr/>
          <p:nvPr/>
        </p:nvGrpSpPr>
        <p:grpSpPr>
          <a:xfrm>
            <a:off x="8980735" y="2423705"/>
            <a:ext cx="212400" cy="57240"/>
            <a:chOff x="8980735" y="2423705"/>
            <a:chExt cx="212400" cy="57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175A1B00-4839-DB90-DAAF-DB06DBEF23F1}"/>
                    </a:ext>
                  </a:extLst>
                </p14:cNvPr>
                <p14:cNvContentPartPr/>
                <p14:nvPr/>
              </p14:nvContentPartPr>
              <p14:xfrm>
                <a:off x="9158215" y="2423705"/>
                <a:ext cx="34920" cy="5184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175A1B00-4839-DB90-DAAF-DB06DBEF23F1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9140215" y="2406065"/>
                  <a:ext cx="70560" cy="8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6BA57F5A-8D8C-AE51-4996-86D8645BF377}"/>
                    </a:ext>
                  </a:extLst>
                </p14:cNvPr>
                <p14:cNvContentPartPr/>
                <p14:nvPr/>
              </p14:nvContentPartPr>
              <p14:xfrm>
                <a:off x="9163975" y="2456105"/>
                <a:ext cx="10440" cy="2484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6BA57F5A-8D8C-AE51-4996-86D8645BF377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9145975" y="2438465"/>
                  <a:ext cx="4608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C9239A72-907A-7082-E79F-184A20918831}"/>
                    </a:ext>
                  </a:extLst>
                </p14:cNvPr>
                <p14:cNvContentPartPr/>
                <p14:nvPr/>
              </p14:nvContentPartPr>
              <p14:xfrm>
                <a:off x="8980735" y="2444225"/>
                <a:ext cx="115920" cy="792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C9239A72-907A-7082-E79F-184A20918831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8962735" y="2426585"/>
                  <a:ext cx="151560" cy="43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5">
            <p14:nvContentPartPr>
              <p14:cNvPr id="83" name="Ink 82">
                <a:extLst>
                  <a:ext uri="{FF2B5EF4-FFF2-40B4-BE49-F238E27FC236}">
                    <a16:creationId xmlns:a16="http://schemas.microsoft.com/office/drawing/2014/main" id="{C33FB5AE-52CC-ABCA-2ED6-6583A997906F}"/>
                  </a:ext>
                </a:extLst>
              </p14:cNvPr>
              <p14:cNvContentPartPr/>
              <p14:nvPr/>
            </p14:nvContentPartPr>
            <p14:xfrm>
              <a:off x="8610655" y="2453585"/>
              <a:ext cx="126000" cy="16200"/>
            </p14:xfrm>
          </p:contentPart>
        </mc:Choice>
        <mc:Fallback>
          <p:pic>
            <p:nvPicPr>
              <p:cNvPr id="83" name="Ink 82">
                <a:extLst>
                  <a:ext uri="{FF2B5EF4-FFF2-40B4-BE49-F238E27FC236}">
                    <a16:creationId xmlns:a16="http://schemas.microsoft.com/office/drawing/2014/main" id="{C33FB5AE-52CC-ABCA-2ED6-6583A997906F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8592655" y="2435945"/>
                <a:ext cx="161640" cy="5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7">
            <p14:nvContentPartPr>
              <p14:cNvPr id="84" name="Ink 83">
                <a:extLst>
                  <a:ext uri="{FF2B5EF4-FFF2-40B4-BE49-F238E27FC236}">
                    <a16:creationId xmlns:a16="http://schemas.microsoft.com/office/drawing/2014/main" id="{4960EBA3-3949-1266-D2FA-C78928A4677E}"/>
                  </a:ext>
                </a:extLst>
              </p14:cNvPr>
              <p14:cNvContentPartPr/>
              <p14:nvPr/>
            </p14:nvContentPartPr>
            <p14:xfrm>
              <a:off x="8266135" y="2449625"/>
              <a:ext cx="139680" cy="3240"/>
            </p14:xfrm>
          </p:contentPart>
        </mc:Choice>
        <mc:Fallback>
          <p:pic>
            <p:nvPicPr>
              <p:cNvPr id="84" name="Ink 83">
                <a:extLst>
                  <a:ext uri="{FF2B5EF4-FFF2-40B4-BE49-F238E27FC236}">
                    <a16:creationId xmlns:a16="http://schemas.microsoft.com/office/drawing/2014/main" id="{4960EBA3-3949-1266-D2FA-C78928A4677E}"/>
                  </a:ext>
                </a:extLst>
              </p:cNvPr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8248495" y="2431625"/>
                <a:ext cx="175320" cy="3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9">
            <p14:nvContentPartPr>
              <p14:cNvPr id="85" name="Ink 84">
                <a:extLst>
                  <a:ext uri="{FF2B5EF4-FFF2-40B4-BE49-F238E27FC236}">
                    <a16:creationId xmlns:a16="http://schemas.microsoft.com/office/drawing/2014/main" id="{1AA38D88-5D81-5CC7-3C07-B14BD270E0AC}"/>
                  </a:ext>
                </a:extLst>
              </p14:cNvPr>
              <p14:cNvContentPartPr/>
              <p14:nvPr/>
            </p14:nvContentPartPr>
            <p14:xfrm>
              <a:off x="7976695" y="2461865"/>
              <a:ext cx="81360" cy="4680"/>
            </p14:xfrm>
          </p:contentPart>
        </mc:Choice>
        <mc:Fallback>
          <p:pic>
            <p:nvPicPr>
              <p:cNvPr id="85" name="Ink 84">
                <a:extLst>
                  <a:ext uri="{FF2B5EF4-FFF2-40B4-BE49-F238E27FC236}">
                    <a16:creationId xmlns:a16="http://schemas.microsoft.com/office/drawing/2014/main" id="{1AA38D88-5D81-5CC7-3C07-B14BD270E0AC}"/>
                  </a:ext>
                </a:extLst>
              </p:cNvPr>
              <p:cNvPicPr/>
              <p:nvPr/>
            </p:nvPicPr>
            <p:blipFill>
              <a:blip r:embed="rId100"/>
              <a:stretch>
                <a:fillRect/>
              </a:stretch>
            </p:blipFill>
            <p:spPr>
              <a:xfrm>
                <a:off x="7959055" y="2443865"/>
                <a:ext cx="117000" cy="4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1">
            <p14:nvContentPartPr>
              <p14:cNvPr id="86" name="Ink 85">
                <a:extLst>
                  <a:ext uri="{FF2B5EF4-FFF2-40B4-BE49-F238E27FC236}">
                    <a16:creationId xmlns:a16="http://schemas.microsoft.com/office/drawing/2014/main" id="{72CB248A-1B30-1DCE-E65F-07390CBF8DED}"/>
                  </a:ext>
                </a:extLst>
              </p14:cNvPr>
              <p14:cNvContentPartPr/>
              <p14:nvPr/>
            </p14:nvContentPartPr>
            <p14:xfrm>
              <a:off x="7720375" y="2462585"/>
              <a:ext cx="69120" cy="9000"/>
            </p14:xfrm>
          </p:contentPart>
        </mc:Choice>
        <mc:Fallback>
          <p:pic>
            <p:nvPicPr>
              <p:cNvPr id="86" name="Ink 85">
                <a:extLst>
                  <a:ext uri="{FF2B5EF4-FFF2-40B4-BE49-F238E27FC236}">
                    <a16:creationId xmlns:a16="http://schemas.microsoft.com/office/drawing/2014/main" id="{72CB248A-1B30-1DCE-E65F-07390CBF8DED}"/>
                  </a:ext>
                </a:extLst>
              </p:cNvPr>
              <p:cNvPicPr/>
              <p:nvPr/>
            </p:nvPicPr>
            <p:blipFill>
              <a:blip r:embed="rId102"/>
              <a:stretch>
                <a:fillRect/>
              </a:stretch>
            </p:blipFill>
            <p:spPr>
              <a:xfrm>
                <a:off x="7702735" y="2444585"/>
                <a:ext cx="104760" cy="4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3">
            <p14:nvContentPartPr>
              <p14:cNvPr id="87" name="Ink 86">
                <a:extLst>
                  <a:ext uri="{FF2B5EF4-FFF2-40B4-BE49-F238E27FC236}">
                    <a16:creationId xmlns:a16="http://schemas.microsoft.com/office/drawing/2014/main" id="{F142E5D0-5DE2-CD42-36C2-994195DB58DF}"/>
                  </a:ext>
                </a:extLst>
              </p14:cNvPr>
              <p14:cNvContentPartPr/>
              <p14:nvPr/>
            </p14:nvContentPartPr>
            <p14:xfrm>
              <a:off x="7441375" y="2452145"/>
              <a:ext cx="84960" cy="11160"/>
            </p14:xfrm>
          </p:contentPart>
        </mc:Choice>
        <mc:Fallback>
          <p:pic>
            <p:nvPicPr>
              <p:cNvPr id="87" name="Ink 86">
                <a:extLst>
                  <a:ext uri="{FF2B5EF4-FFF2-40B4-BE49-F238E27FC236}">
                    <a16:creationId xmlns:a16="http://schemas.microsoft.com/office/drawing/2014/main" id="{F142E5D0-5DE2-CD42-36C2-994195DB58DF}"/>
                  </a:ext>
                </a:extLst>
              </p:cNvPr>
              <p:cNvPicPr/>
              <p:nvPr/>
            </p:nvPicPr>
            <p:blipFill>
              <a:blip r:embed="rId104"/>
              <a:stretch>
                <a:fillRect/>
              </a:stretch>
            </p:blipFill>
            <p:spPr>
              <a:xfrm>
                <a:off x="7423735" y="2434505"/>
                <a:ext cx="120600" cy="4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5">
            <p14:nvContentPartPr>
              <p14:cNvPr id="88" name="Ink 87">
                <a:extLst>
                  <a:ext uri="{FF2B5EF4-FFF2-40B4-BE49-F238E27FC236}">
                    <a16:creationId xmlns:a16="http://schemas.microsoft.com/office/drawing/2014/main" id="{F5E3B565-7E3C-9766-09BD-21B0A12633CF}"/>
                  </a:ext>
                </a:extLst>
              </p14:cNvPr>
              <p14:cNvContentPartPr/>
              <p14:nvPr/>
            </p14:nvContentPartPr>
            <p14:xfrm>
              <a:off x="7085335" y="2443145"/>
              <a:ext cx="132120" cy="11520"/>
            </p14:xfrm>
          </p:contentPart>
        </mc:Choice>
        <mc:Fallback>
          <p:pic>
            <p:nvPicPr>
              <p:cNvPr id="88" name="Ink 87">
                <a:extLst>
                  <a:ext uri="{FF2B5EF4-FFF2-40B4-BE49-F238E27FC236}">
                    <a16:creationId xmlns:a16="http://schemas.microsoft.com/office/drawing/2014/main" id="{F5E3B565-7E3C-9766-09BD-21B0A12633CF}"/>
                  </a:ext>
                </a:extLst>
              </p:cNvPr>
              <p:cNvPicPr/>
              <p:nvPr/>
            </p:nvPicPr>
            <p:blipFill>
              <a:blip r:embed="rId106"/>
              <a:stretch>
                <a:fillRect/>
              </a:stretch>
            </p:blipFill>
            <p:spPr>
              <a:xfrm>
                <a:off x="7067695" y="2425505"/>
                <a:ext cx="167760" cy="47160"/>
              </a:xfrm>
              <a:prstGeom prst="rect">
                <a:avLst/>
              </a:prstGeom>
            </p:spPr>
          </p:pic>
        </mc:Fallback>
      </mc:AlternateContent>
      <p:grpSp>
        <p:nvGrpSpPr>
          <p:cNvPr id="91" name="Group 90">
            <a:extLst>
              <a:ext uri="{FF2B5EF4-FFF2-40B4-BE49-F238E27FC236}">
                <a16:creationId xmlns:a16="http://schemas.microsoft.com/office/drawing/2014/main" id="{3900EC42-0438-62C2-5317-85BD78AF049F}"/>
              </a:ext>
            </a:extLst>
          </p:cNvPr>
          <p:cNvGrpSpPr/>
          <p:nvPr/>
        </p:nvGrpSpPr>
        <p:grpSpPr>
          <a:xfrm>
            <a:off x="6577735" y="2450345"/>
            <a:ext cx="279360" cy="11880"/>
            <a:chOff x="6577735" y="2450345"/>
            <a:chExt cx="279360" cy="11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4DC81B15-7C7F-536E-B5DF-BE150F056F0E}"/>
                    </a:ext>
                  </a:extLst>
                </p14:cNvPr>
                <p14:cNvContentPartPr/>
                <p14:nvPr/>
              </p14:nvContentPartPr>
              <p14:xfrm>
                <a:off x="6808135" y="2456105"/>
                <a:ext cx="48960" cy="612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4DC81B15-7C7F-536E-B5DF-BE150F056F0E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6790495" y="2438465"/>
                  <a:ext cx="8460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DD69D41E-80C5-6F57-0E39-9676553FF8DC}"/>
                    </a:ext>
                  </a:extLst>
                </p14:cNvPr>
                <p14:cNvContentPartPr/>
                <p14:nvPr/>
              </p14:nvContentPartPr>
              <p14:xfrm>
                <a:off x="6577735" y="2450345"/>
                <a:ext cx="167400" cy="756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DD69D41E-80C5-6F57-0E39-9676553FF8DC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6559735" y="2432705"/>
                  <a:ext cx="203040" cy="43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1">
            <p14:nvContentPartPr>
              <p14:cNvPr id="93" name="Ink 92">
                <a:extLst>
                  <a:ext uri="{FF2B5EF4-FFF2-40B4-BE49-F238E27FC236}">
                    <a16:creationId xmlns:a16="http://schemas.microsoft.com/office/drawing/2014/main" id="{0E74FB2A-13BD-FE45-A964-835257035CF4}"/>
                  </a:ext>
                </a:extLst>
              </p14:cNvPr>
              <p14:cNvContentPartPr/>
              <p14:nvPr/>
            </p14:nvContentPartPr>
            <p14:xfrm>
              <a:off x="8404015" y="3199145"/>
              <a:ext cx="6480" cy="66960"/>
            </p14:xfrm>
          </p:contentPart>
        </mc:Choice>
        <mc:Fallback>
          <p:pic>
            <p:nvPicPr>
              <p:cNvPr id="93" name="Ink 92">
                <a:extLst>
                  <a:ext uri="{FF2B5EF4-FFF2-40B4-BE49-F238E27FC236}">
                    <a16:creationId xmlns:a16="http://schemas.microsoft.com/office/drawing/2014/main" id="{0E74FB2A-13BD-FE45-A964-835257035CF4}"/>
                  </a:ext>
                </a:extLst>
              </p:cNvPr>
              <p:cNvPicPr/>
              <p:nvPr/>
            </p:nvPicPr>
            <p:blipFill>
              <a:blip r:embed="rId112"/>
              <a:stretch>
                <a:fillRect/>
              </a:stretch>
            </p:blipFill>
            <p:spPr>
              <a:xfrm>
                <a:off x="8386015" y="3181145"/>
                <a:ext cx="42120" cy="10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3">
            <p14:nvContentPartPr>
              <p14:cNvPr id="94" name="Ink 93">
                <a:extLst>
                  <a:ext uri="{FF2B5EF4-FFF2-40B4-BE49-F238E27FC236}">
                    <a16:creationId xmlns:a16="http://schemas.microsoft.com/office/drawing/2014/main" id="{08541F10-F1B2-E015-12B6-3F3A386308CD}"/>
                  </a:ext>
                </a:extLst>
              </p14:cNvPr>
              <p14:cNvContentPartPr/>
              <p14:nvPr/>
            </p14:nvContentPartPr>
            <p14:xfrm>
              <a:off x="8410855" y="3401105"/>
              <a:ext cx="2160" cy="46440"/>
            </p14:xfrm>
          </p:contentPart>
        </mc:Choice>
        <mc:Fallback>
          <p:pic>
            <p:nvPicPr>
              <p:cNvPr id="94" name="Ink 93">
                <a:extLst>
                  <a:ext uri="{FF2B5EF4-FFF2-40B4-BE49-F238E27FC236}">
                    <a16:creationId xmlns:a16="http://schemas.microsoft.com/office/drawing/2014/main" id="{08541F10-F1B2-E015-12B6-3F3A386308CD}"/>
                  </a:ext>
                </a:extLst>
              </p:cNvPr>
              <p:cNvPicPr/>
              <p:nvPr/>
            </p:nvPicPr>
            <p:blipFill>
              <a:blip r:embed="rId114"/>
              <a:stretch>
                <a:fillRect/>
              </a:stretch>
            </p:blipFill>
            <p:spPr>
              <a:xfrm>
                <a:off x="8392855" y="3383105"/>
                <a:ext cx="37800" cy="8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5">
            <p14:nvContentPartPr>
              <p14:cNvPr id="95" name="Ink 94">
                <a:extLst>
                  <a:ext uri="{FF2B5EF4-FFF2-40B4-BE49-F238E27FC236}">
                    <a16:creationId xmlns:a16="http://schemas.microsoft.com/office/drawing/2014/main" id="{5289A2A1-2BFF-99C9-1598-DB903D958AA1}"/>
                  </a:ext>
                </a:extLst>
              </p14:cNvPr>
              <p14:cNvContentPartPr/>
              <p14:nvPr/>
            </p14:nvContentPartPr>
            <p14:xfrm>
              <a:off x="8412295" y="3559145"/>
              <a:ext cx="2880" cy="79560"/>
            </p14:xfrm>
          </p:contentPart>
        </mc:Choice>
        <mc:Fallback>
          <p:pic>
            <p:nvPicPr>
              <p:cNvPr id="95" name="Ink 94">
                <a:extLst>
                  <a:ext uri="{FF2B5EF4-FFF2-40B4-BE49-F238E27FC236}">
                    <a16:creationId xmlns:a16="http://schemas.microsoft.com/office/drawing/2014/main" id="{5289A2A1-2BFF-99C9-1598-DB903D958AA1}"/>
                  </a:ext>
                </a:extLst>
              </p:cNvPr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8394655" y="3541145"/>
                <a:ext cx="38520" cy="11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96" name="Ink 95">
                <a:extLst>
                  <a:ext uri="{FF2B5EF4-FFF2-40B4-BE49-F238E27FC236}">
                    <a16:creationId xmlns:a16="http://schemas.microsoft.com/office/drawing/2014/main" id="{DA9E94C9-6D89-92F4-9EF9-A4BE83E065F4}"/>
                  </a:ext>
                </a:extLst>
              </p14:cNvPr>
              <p14:cNvContentPartPr/>
              <p14:nvPr/>
            </p14:nvContentPartPr>
            <p14:xfrm>
              <a:off x="8409415" y="3742385"/>
              <a:ext cx="3960" cy="52200"/>
            </p14:xfrm>
          </p:contentPart>
        </mc:Choice>
        <mc:Fallback>
          <p:pic>
            <p:nvPicPr>
              <p:cNvPr id="96" name="Ink 95">
                <a:extLst>
                  <a:ext uri="{FF2B5EF4-FFF2-40B4-BE49-F238E27FC236}">
                    <a16:creationId xmlns:a16="http://schemas.microsoft.com/office/drawing/2014/main" id="{DA9E94C9-6D89-92F4-9EF9-A4BE83E065F4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8391415" y="3724745"/>
                <a:ext cx="39600" cy="8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9">
            <p14:nvContentPartPr>
              <p14:cNvPr id="97" name="Ink 96">
                <a:extLst>
                  <a:ext uri="{FF2B5EF4-FFF2-40B4-BE49-F238E27FC236}">
                    <a16:creationId xmlns:a16="http://schemas.microsoft.com/office/drawing/2014/main" id="{17F4BA67-CB8A-DA62-9287-451D4DC0DCA0}"/>
                  </a:ext>
                </a:extLst>
              </p14:cNvPr>
              <p14:cNvContentPartPr/>
              <p14:nvPr/>
            </p14:nvContentPartPr>
            <p14:xfrm>
              <a:off x="8415175" y="3894305"/>
              <a:ext cx="1800" cy="35280"/>
            </p14:xfrm>
          </p:contentPart>
        </mc:Choice>
        <mc:Fallback>
          <p:pic>
            <p:nvPicPr>
              <p:cNvPr id="97" name="Ink 96">
                <a:extLst>
                  <a:ext uri="{FF2B5EF4-FFF2-40B4-BE49-F238E27FC236}">
                    <a16:creationId xmlns:a16="http://schemas.microsoft.com/office/drawing/2014/main" id="{17F4BA67-CB8A-DA62-9287-451D4DC0DCA0}"/>
                  </a:ext>
                </a:extLst>
              </p:cNvPr>
              <p:cNvPicPr/>
              <p:nvPr/>
            </p:nvPicPr>
            <p:blipFill>
              <a:blip r:embed="rId120"/>
              <a:stretch>
                <a:fillRect/>
              </a:stretch>
            </p:blipFill>
            <p:spPr>
              <a:xfrm>
                <a:off x="8397175" y="3876305"/>
                <a:ext cx="37440" cy="7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1">
            <p14:nvContentPartPr>
              <p14:cNvPr id="98" name="Ink 97">
                <a:extLst>
                  <a:ext uri="{FF2B5EF4-FFF2-40B4-BE49-F238E27FC236}">
                    <a16:creationId xmlns:a16="http://schemas.microsoft.com/office/drawing/2014/main" id="{0A3C45CE-964E-36A8-27CA-BDDC3D1874E1}"/>
                  </a:ext>
                </a:extLst>
              </p14:cNvPr>
              <p14:cNvContentPartPr/>
              <p14:nvPr/>
            </p14:nvContentPartPr>
            <p14:xfrm>
              <a:off x="8420575" y="4042265"/>
              <a:ext cx="11880" cy="184680"/>
            </p14:xfrm>
          </p:contentPart>
        </mc:Choice>
        <mc:Fallback>
          <p:pic>
            <p:nvPicPr>
              <p:cNvPr id="98" name="Ink 97">
                <a:extLst>
                  <a:ext uri="{FF2B5EF4-FFF2-40B4-BE49-F238E27FC236}">
                    <a16:creationId xmlns:a16="http://schemas.microsoft.com/office/drawing/2014/main" id="{0A3C45CE-964E-36A8-27CA-BDDC3D1874E1}"/>
                  </a:ext>
                </a:extLst>
              </p:cNvPr>
              <p:cNvPicPr/>
              <p:nvPr/>
            </p:nvPicPr>
            <p:blipFill>
              <a:blip r:embed="rId122"/>
              <a:stretch>
                <a:fillRect/>
              </a:stretch>
            </p:blipFill>
            <p:spPr>
              <a:xfrm>
                <a:off x="8402935" y="4024625"/>
                <a:ext cx="47520" cy="22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3">
            <p14:nvContentPartPr>
              <p14:cNvPr id="99" name="Ink 98">
                <a:extLst>
                  <a:ext uri="{FF2B5EF4-FFF2-40B4-BE49-F238E27FC236}">
                    <a16:creationId xmlns:a16="http://schemas.microsoft.com/office/drawing/2014/main" id="{1DF5A576-F3AA-6E73-E190-D01D8624F916}"/>
                  </a:ext>
                </a:extLst>
              </p14:cNvPr>
              <p14:cNvContentPartPr/>
              <p14:nvPr/>
            </p14:nvContentPartPr>
            <p14:xfrm>
              <a:off x="9176935" y="2541425"/>
              <a:ext cx="9360" cy="113760"/>
            </p14:xfrm>
          </p:contentPart>
        </mc:Choice>
        <mc:Fallback>
          <p:pic>
            <p:nvPicPr>
              <p:cNvPr id="99" name="Ink 98">
                <a:extLst>
                  <a:ext uri="{FF2B5EF4-FFF2-40B4-BE49-F238E27FC236}">
                    <a16:creationId xmlns:a16="http://schemas.microsoft.com/office/drawing/2014/main" id="{1DF5A576-F3AA-6E73-E190-D01D8624F916}"/>
                  </a:ext>
                </a:extLst>
              </p:cNvPr>
              <p:cNvPicPr/>
              <p:nvPr/>
            </p:nvPicPr>
            <p:blipFill>
              <a:blip r:embed="rId124"/>
              <a:stretch>
                <a:fillRect/>
              </a:stretch>
            </p:blipFill>
            <p:spPr>
              <a:xfrm>
                <a:off x="9158935" y="2523425"/>
                <a:ext cx="45000" cy="14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5">
            <p14:nvContentPartPr>
              <p14:cNvPr id="100" name="Ink 99">
                <a:extLst>
                  <a:ext uri="{FF2B5EF4-FFF2-40B4-BE49-F238E27FC236}">
                    <a16:creationId xmlns:a16="http://schemas.microsoft.com/office/drawing/2014/main" id="{F95D6F12-188A-1DD8-FB9F-13DDCE329DFF}"/>
                  </a:ext>
                </a:extLst>
              </p14:cNvPr>
              <p14:cNvContentPartPr/>
              <p14:nvPr/>
            </p14:nvContentPartPr>
            <p14:xfrm>
              <a:off x="9176215" y="2787665"/>
              <a:ext cx="2160" cy="105840"/>
            </p14:xfrm>
          </p:contentPart>
        </mc:Choice>
        <mc:Fallback>
          <p:pic>
            <p:nvPicPr>
              <p:cNvPr id="100" name="Ink 99">
                <a:extLst>
                  <a:ext uri="{FF2B5EF4-FFF2-40B4-BE49-F238E27FC236}">
                    <a16:creationId xmlns:a16="http://schemas.microsoft.com/office/drawing/2014/main" id="{F95D6F12-188A-1DD8-FB9F-13DDCE329DFF}"/>
                  </a:ext>
                </a:extLst>
              </p:cNvPr>
              <p:cNvPicPr/>
              <p:nvPr/>
            </p:nvPicPr>
            <p:blipFill>
              <a:blip r:embed="rId126"/>
              <a:stretch>
                <a:fillRect/>
              </a:stretch>
            </p:blipFill>
            <p:spPr>
              <a:xfrm>
                <a:off x="9158575" y="2769665"/>
                <a:ext cx="37800" cy="14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7">
            <p14:nvContentPartPr>
              <p14:cNvPr id="101" name="Ink 100">
                <a:extLst>
                  <a:ext uri="{FF2B5EF4-FFF2-40B4-BE49-F238E27FC236}">
                    <a16:creationId xmlns:a16="http://schemas.microsoft.com/office/drawing/2014/main" id="{CF8BFCEF-716B-AD83-793E-3E3F2DE5DD02}"/>
                  </a:ext>
                </a:extLst>
              </p14:cNvPr>
              <p14:cNvContentPartPr/>
              <p14:nvPr/>
            </p14:nvContentPartPr>
            <p14:xfrm>
              <a:off x="9170455" y="3023825"/>
              <a:ext cx="7560" cy="123480"/>
            </p14:xfrm>
          </p:contentPart>
        </mc:Choice>
        <mc:Fallback>
          <p:pic>
            <p:nvPicPr>
              <p:cNvPr id="101" name="Ink 100">
                <a:extLst>
                  <a:ext uri="{FF2B5EF4-FFF2-40B4-BE49-F238E27FC236}">
                    <a16:creationId xmlns:a16="http://schemas.microsoft.com/office/drawing/2014/main" id="{CF8BFCEF-716B-AD83-793E-3E3F2DE5DD02}"/>
                  </a:ext>
                </a:extLst>
              </p:cNvPr>
              <p:cNvPicPr/>
              <p:nvPr/>
            </p:nvPicPr>
            <p:blipFill>
              <a:blip r:embed="rId128"/>
              <a:stretch>
                <a:fillRect/>
              </a:stretch>
            </p:blipFill>
            <p:spPr>
              <a:xfrm>
                <a:off x="9152455" y="3006185"/>
                <a:ext cx="43200" cy="15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9">
            <p14:nvContentPartPr>
              <p14:cNvPr id="102" name="Ink 101">
                <a:extLst>
                  <a:ext uri="{FF2B5EF4-FFF2-40B4-BE49-F238E27FC236}">
                    <a16:creationId xmlns:a16="http://schemas.microsoft.com/office/drawing/2014/main" id="{9A61E971-CBDA-D358-053B-DC2E299B6ABF}"/>
                  </a:ext>
                </a:extLst>
              </p14:cNvPr>
              <p14:cNvContentPartPr/>
              <p14:nvPr/>
            </p14:nvContentPartPr>
            <p14:xfrm>
              <a:off x="9165775" y="3311825"/>
              <a:ext cx="3240" cy="92520"/>
            </p14:xfrm>
          </p:contentPart>
        </mc:Choice>
        <mc:Fallback>
          <p:pic>
            <p:nvPicPr>
              <p:cNvPr id="102" name="Ink 101">
                <a:extLst>
                  <a:ext uri="{FF2B5EF4-FFF2-40B4-BE49-F238E27FC236}">
                    <a16:creationId xmlns:a16="http://schemas.microsoft.com/office/drawing/2014/main" id="{9A61E971-CBDA-D358-053B-DC2E299B6ABF}"/>
                  </a:ext>
                </a:extLst>
              </p:cNvPr>
              <p:cNvPicPr/>
              <p:nvPr/>
            </p:nvPicPr>
            <p:blipFill>
              <a:blip r:embed="rId130"/>
              <a:stretch>
                <a:fillRect/>
              </a:stretch>
            </p:blipFill>
            <p:spPr>
              <a:xfrm>
                <a:off x="9147775" y="3293825"/>
                <a:ext cx="38880" cy="12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1">
            <p14:nvContentPartPr>
              <p14:cNvPr id="103" name="Ink 102">
                <a:extLst>
                  <a:ext uri="{FF2B5EF4-FFF2-40B4-BE49-F238E27FC236}">
                    <a16:creationId xmlns:a16="http://schemas.microsoft.com/office/drawing/2014/main" id="{4C00F214-2099-47C2-9F3E-41E7CBF678EB}"/>
                  </a:ext>
                </a:extLst>
              </p14:cNvPr>
              <p14:cNvContentPartPr/>
              <p14:nvPr/>
            </p14:nvContentPartPr>
            <p14:xfrm>
              <a:off x="9165775" y="3600545"/>
              <a:ext cx="3240" cy="89640"/>
            </p14:xfrm>
          </p:contentPart>
        </mc:Choice>
        <mc:Fallback>
          <p:pic>
            <p:nvPicPr>
              <p:cNvPr id="103" name="Ink 102">
                <a:extLst>
                  <a:ext uri="{FF2B5EF4-FFF2-40B4-BE49-F238E27FC236}">
                    <a16:creationId xmlns:a16="http://schemas.microsoft.com/office/drawing/2014/main" id="{4C00F214-2099-47C2-9F3E-41E7CBF678EB}"/>
                  </a:ext>
                </a:extLst>
              </p:cNvPr>
              <p:cNvPicPr/>
              <p:nvPr/>
            </p:nvPicPr>
            <p:blipFill>
              <a:blip r:embed="rId132"/>
              <a:stretch>
                <a:fillRect/>
              </a:stretch>
            </p:blipFill>
            <p:spPr>
              <a:xfrm>
                <a:off x="9147775" y="3582905"/>
                <a:ext cx="38880" cy="12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3">
            <p14:nvContentPartPr>
              <p14:cNvPr id="104" name="Ink 103">
                <a:extLst>
                  <a:ext uri="{FF2B5EF4-FFF2-40B4-BE49-F238E27FC236}">
                    <a16:creationId xmlns:a16="http://schemas.microsoft.com/office/drawing/2014/main" id="{161E9DFF-229B-A323-FDA4-04701C189059}"/>
                  </a:ext>
                </a:extLst>
              </p14:cNvPr>
              <p14:cNvContentPartPr/>
              <p14:nvPr/>
            </p14:nvContentPartPr>
            <p14:xfrm>
              <a:off x="9164335" y="3834185"/>
              <a:ext cx="3960" cy="83880"/>
            </p14:xfrm>
          </p:contentPart>
        </mc:Choice>
        <mc:Fallback>
          <p:pic>
            <p:nvPicPr>
              <p:cNvPr id="104" name="Ink 103">
                <a:extLst>
                  <a:ext uri="{FF2B5EF4-FFF2-40B4-BE49-F238E27FC236}">
                    <a16:creationId xmlns:a16="http://schemas.microsoft.com/office/drawing/2014/main" id="{161E9DFF-229B-A323-FDA4-04701C189059}"/>
                  </a:ext>
                </a:extLst>
              </p:cNvPr>
              <p:cNvPicPr/>
              <p:nvPr/>
            </p:nvPicPr>
            <p:blipFill>
              <a:blip r:embed="rId134"/>
              <a:stretch>
                <a:fillRect/>
              </a:stretch>
            </p:blipFill>
            <p:spPr>
              <a:xfrm>
                <a:off x="9146695" y="3816185"/>
                <a:ext cx="39600" cy="11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5">
            <p14:nvContentPartPr>
              <p14:cNvPr id="105" name="Ink 104">
                <a:extLst>
                  <a:ext uri="{FF2B5EF4-FFF2-40B4-BE49-F238E27FC236}">
                    <a16:creationId xmlns:a16="http://schemas.microsoft.com/office/drawing/2014/main" id="{D454BBF9-2C5E-FA2C-BA63-92A8A20130CE}"/>
                  </a:ext>
                </a:extLst>
              </p14:cNvPr>
              <p14:cNvContentPartPr/>
              <p14:nvPr/>
            </p14:nvContentPartPr>
            <p14:xfrm>
              <a:off x="9157135" y="4053425"/>
              <a:ext cx="9360" cy="176040"/>
            </p14:xfrm>
          </p:contentPart>
        </mc:Choice>
        <mc:Fallback>
          <p:pic>
            <p:nvPicPr>
              <p:cNvPr id="105" name="Ink 104">
                <a:extLst>
                  <a:ext uri="{FF2B5EF4-FFF2-40B4-BE49-F238E27FC236}">
                    <a16:creationId xmlns:a16="http://schemas.microsoft.com/office/drawing/2014/main" id="{D454BBF9-2C5E-FA2C-BA63-92A8A20130CE}"/>
                  </a:ext>
                </a:extLst>
              </p:cNvPr>
              <p:cNvPicPr/>
              <p:nvPr/>
            </p:nvPicPr>
            <p:blipFill>
              <a:blip r:embed="rId136"/>
              <a:stretch>
                <a:fillRect/>
              </a:stretch>
            </p:blipFill>
            <p:spPr>
              <a:xfrm>
                <a:off x="9139135" y="4035785"/>
                <a:ext cx="45000" cy="211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52EB5B9-BCE8-B76E-7181-CE79D7C10CF9}"/>
              </a:ext>
            </a:extLst>
          </p:cNvPr>
          <p:cNvGrpSpPr/>
          <p:nvPr/>
        </p:nvGrpSpPr>
        <p:grpSpPr>
          <a:xfrm>
            <a:off x="9310246" y="3096868"/>
            <a:ext cx="342720" cy="130680"/>
            <a:chOff x="9310246" y="3096868"/>
            <a:chExt cx="342720" cy="130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AC1B2B75-3E36-BD4B-B6EC-9727CEFBA908}"/>
                    </a:ext>
                  </a:extLst>
                </p14:cNvPr>
                <p14:cNvContentPartPr/>
                <p14:nvPr/>
              </p14:nvContentPartPr>
              <p14:xfrm>
                <a:off x="9310246" y="3096868"/>
                <a:ext cx="112320" cy="13068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AC1B2B75-3E36-BD4B-B6EC-9727CEFBA908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9292606" y="3079228"/>
                  <a:ext cx="147960" cy="16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DC307D32-F6FC-D0AE-69BE-05FFD752AC82}"/>
                    </a:ext>
                  </a:extLst>
                </p14:cNvPr>
                <p14:cNvContentPartPr/>
                <p14:nvPr/>
              </p14:nvContentPartPr>
              <p14:xfrm>
                <a:off x="9345166" y="3148348"/>
                <a:ext cx="307800" cy="1008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DC307D32-F6FC-D0AE-69BE-05FFD752AC82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9327166" y="3130348"/>
                  <a:ext cx="343440" cy="45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A03D24F3-7915-6824-4A74-A677AE28FC2A}"/>
              </a:ext>
            </a:extLst>
          </p:cNvPr>
          <p:cNvGrpSpPr/>
          <p:nvPr/>
        </p:nvGrpSpPr>
        <p:grpSpPr>
          <a:xfrm>
            <a:off x="9828646" y="2997148"/>
            <a:ext cx="515160" cy="169920"/>
            <a:chOff x="9828646" y="2997148"/>
            <a:chExt cx="515160" cy="169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F7C932A6-5CAB-8287-E67B-61B3244B9A55}"/>
                    </a:ext>
                  </a:extLst>
                </p14:cNvPr>
                <p14:cNvContentPartPr/>
                <p14:nvPr/>
              </p14:nvContentPartPr>
              <p14:xfrm>
                <a:off x="9828646" y="3073828"/>
                <a:ext cx="87480" cy="9108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F7C932A6-5CAB-8287-E67B-61B3244B9A55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9811006" y="3056188"/>
                  <a:ext cx="12312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18DB8754-8DD4-CFFC-58B4-ACE4EF864EF7}"/>
                    </a:ext>
                  </a:extLst>
                </p14:cNvPr>
                <p14:cNvContentPartPr/>
                <p14:nvPr/>
              </p14:nvContentPartPr>
              <p14:xfrm>
                <a:off x="9918646" y="2997148"/>
                <a:ext cx="43560" cy="134280"/>
              </p14:xfrm>
            </p:contentPart>
          </mc:Choice>
          <mc:Fallback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18DB8754-8DD4-CFFC-58B4-ACE4EF864EF7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9900646" y="2979508"/>
                  <a:ext cx="7920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A9FCFB87-D07A-286B-8203-2AF3504354BE}"/>
                    </a:ext>
                  </a:extLst>
                </p14:cNvPr>
                <p14:cNvContentPartPr/>
                <p14:nvPr/>
              </p14:nvContentPartPr>
              <p14:xfrm>
                <a:off x="9990286" y="3095068"/>
                <a:ext cx="54720" cy="72000"/>
              </p14:xfrm>
            </p:contentPart>
          </mc:Choice>
          <mc:Fallback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A9FCFB87-D07A-286B-8203-2AF3504354BE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9972286" y="3077068"/>
                  <a:ext cx="90360" cy="10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E0B86B54-FCE5-F4E1-12B9-4DB1337B0872}"/>
                    </a:ext>
                  </a:extLst>
                </p14:cNvPr>
                <p14:cNvContentPartPr/>
                <p14:nvPr/>
              </p14:nvContentPartPr>
              <p14:xfrm>
                <a:off x="10087846" y="3076708"/>
                <a:ext cx="121320" cy="66600"/>
              </p14:xfrm>
            </p:contentPart>
          </mc:Choice>
          <mc:Fallback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E0B86B54-FCE5-F4E1-12B9-4DB1337B0872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10070206" y="3059068"/>
                  <a:ext cx="156960" cy="10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820D1F1A-35FC-7CB7-A99B-2FD23010CEC9}"/>
                    </a:ext>
                  </a:extLst>
                </p14:cNvPr>
                <p14:cNvContentPartPr/>
                <p14:nvPr/>
              </p14:nvContentPartPr>
              <p14:xfrm>
                <a:off x="10289086" y="3070588"/>
                <a:ext cx="54720" cy="7272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820D1F1A-35FC-7CB7-A99B-2FD23010CEC9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10271086" y="3052948"/>
                  <a:ext cx="90360" cy="108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9C5FB40A-FC45-8EBD-BD4B-AA53796C5C1C}"/>
              </a:ext>
            </a:extLst>
          </p:cNvPr>
          <p:cNvGrpSpPr/>
          <p:nvPr/>
        </p:nvGrpSpPr>
        <p:grpSpPr>
          <a:xfrm>
            <a:off x="10528846" y="2962588"/>
            <a:ext cx="574920" cy="190080"/>
            <a:chOff x="10528846" y="2962588"/>
            <a:chExt cx="574920" cy="19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79B1522E-BB37-E2DC-693A-20340AB104BD}"/>
                    </a:ext>
                  </a:extLst>
                </p14:cNvPr>
                <p14:cNvContentPartPr/>
                <p14:nvPr/>
              </p14:nvContentPartPr>
              <p14:xfrm>
                <a:off x="10528846" y="3088228"/>
                <a:ext cx="88920" cy="64440"/>
              </p14:xfrm>
            </p:contentPart>
          </mc:Choice>
          <mc:Fallback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79B1522E-BB37-E2DC-693A-20340AB104BD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10511206" y="3070588"/>
                  <a:ext cx="124560" cy="10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286E91B2-0CBD-BB9A-C985-D489C66659F0}"/>
                    </a:ext>
                  </a:extLst>
                </p14:cNvPr>
                <p14:cNvContentPartPr/>
                <p14:nvPr/>
              </p14:nvContentPartPr>
              <p14:xfrm>
                <a:off x="10607686" y="2962588"/>
                <a:ext cx="135000" cy="151920"/>
              </p14:xfrm>
            </p:contentPart>
          </mc:Choice>
          <mc:Fallback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286E91B2-0CBD-BB9A-C985-D489C66659F0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10589686" y="2944588"/>
                  <a:ext cx="17064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92BD7D5A-446E-DBC6-1C90-B88A85570C1E}"/>
                    </a:ext>
                  </a:extLst>
                </p14:cNvPr>
                <p14:cNvContentPartPr/>
                <p14:nvPr/>
              </p14:nvContentPartPr>
              <p14:xfrm>
                <a:off x="10793806" y="3070948"/>
                <a:ext cx="147240" cy="60840"/>
              </p14:xfrm>
            </p:contentPart>
          </mc:Choice>
          <mc:Fallback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92BD7D5A-446E-DBC6-1C90-B88A85570C1E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10776166" y="3052948"/>
                  <a:ext cx="182880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05FEFE91-767B-9593-BB2C-0F25BB18AC9F}"/>
                    </a:ext>
                  </a:extLst>
                </p14:cNvPr>
                <p14:cNvContentPartPr/>
                <p14:nvPr/>
              </p14:nvContentPartPr>
              <p14:xfrm>
                <a:off x="10987126" y="3084988"/>
                <a:ext cx="116640" cy="49320"/>
              </p14:xfrm>
            </p:contentPart>
          </mc:Choice>
          <mc:Fallback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05FEFE91-767B-9593-BB2C-0F25BB18AC9F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10969486" y="3067348"/>
                  <a:ext cx="152280" cy="84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6F072093-61AD-7163-BA26-A179BA79AED0}"/>
              </a:ext>
            </a:extLst>
          </p:cNvPr>
          <p:cNvGrpSpPr/>
          <p:nvPr/>
        </p:nvGrpSpPr>
        <p:grpSpPr>
          <a:xfrm>
            <a:off x="11276566" y="2868988"/>
            <a:ext cx="101880" cy="345240"/>
            <a:chOff x="11276566" y="2868988"/>
            <a:chExt cx="101880" cy="345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4B3CBA02-A072-E5E0-407A-9B6ACF647E03}"/>
                    </a:ext>
                  </a:extLst>
                </p14:cNvPr>
                <p14:cNvContentPartPr/>
                <p14:nvPr/>
              </p14:nvContentPartPr>
              <p14:xfrm>
                <a:off x="11276566" y="3008308"/>
                <a:ext cx="79920" cy="108360"/>
              </p14:xfrm>
            </p:contentPart>
          </mc:Choice>
          <mc:Fallback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4B3CBA02-A072-E5E0-407A-9B6ACF647E03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11258926" y="2990668"/>
                  <a:ext cx="115560" cy="14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6A9AA0AA-6209-E6EB-DE89-0BBB93BB59D1}"/>
                    </a:ext>
                  </a:extLst>
                </p14:cNvPr>
                <p14:cNvContentPartPr/>
                <p14:nvPr/>
              </p14:nvContentPartPr>
              <p14:xfrm>
                <a:off x="11362606" y="3121708"/>
                <a:ext cx="15840" cy="92520"/>
              </p14:xfrm>
            </p:contentPart>
          </mc:Choice>
          <mc:Fallback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6A9AA0AA-6209-E6EB-DE89-0BBB93BB59D1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11344606" y="3104068"/>
                  <a:ext cx="5148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60C2E9F0-E80D-3D97-3EB7-3F2B74445851}"/>
                    </a:ext>
                  </a:extLst>
                </p14:cNvPr>
                <p14:cNvContentPartPr/>
                <p14:nvPr/>
              </p14:nvContentPartPr>
              <p14:xfrm>
                <a:off x="11305726" y="2868988"/>
                <a:ext cx="14400" cy="84600"/>
              </p14:xfrm>
            </p:contentPart>
          </mc:Choice>
          <mc:Fallback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60C2E9F0-E80D-3D97-3EB7-3F2B74445851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11288086" y="2851348"/>
                  <a:ext cx="50040" cy="120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6C812594-8F81-62C2-FC84-1DF5B40B8DAE}"/>
              </a:ext>
            </a:extLst>
          </p:cNvPr>
          <p:cNvGrpSpPr/>
          <p:nvPr/>
        </p:nvGrpSpPr>
        <p:grpSpPr>
          <a:xfrm>
            <a:off x="9892726" y="3268228"/>
            <a:ext cx="621000" cy="269640"/>
            <a:chOff x="9892726" y="3268228"/>
            <a:chExt cx="621000" cy="269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A1D2EE97-DA40-2540-A82D-8CFB5C2FFDCE}"/>
                    </a:ext>
                  </a:extLst>
                </p14:cNvPr>
                <p14:cNvContentPartPr/>
                <p14:nvPr/>
              </p14:nvContentPartPr>
              <p14:xfrm>
                <a:off x="9892726" y="3329788"/>
                <a:ext cx="103680" cy="101160"/>
              </p14:xfrm>
            </p:contentPart>
          </mc:Choice>
          <mc:Fallback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A1D2EE97-DA40-2540-A82D-8CFB5C2FFDCE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9874726" y="3312148"/>
                  <a:ext cx="139320" cy="13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5166DC70-8266-B075-3E49-230A2959F52D}"/>
                    </a:ext>
                  </a:extLst>
                </p14:cNvPr>
                <p14:cNvContentPartPr/>
                <p14:nvPr/>
              </p14:nvContentPartPr>
              <p14:xfrm>
                <a:off x="10047526" y="3357508"/>
                <a:ext cx="17280" cy="180360"/>
              </p14:xfrm>
            </p:contentPart>
          </mc:Choice>
          <mc:Fallback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5166DC70-8266-B075-3E49-230A2959F52D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10029526" y="3339868"/>
                  <a:ext cx="5292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01902433-2878-4CFD-00EB-0162C6F698A5}"/>
                    </a:ext>
                  </a:extLst>
                </p14:cNvPr>
                <p14:cNvContentPartPr/>
                <p14:nvPr/>
              </p14:nvContentPartPr>
              <p14:xfrm>
                <a:off x="10033486" y="3359308"/>
                <a:ext cx="62640" cy="42480"/>
              </p14:xfrm>
            </p:contentPart>
          </mc:Choice>
          <mc:Fallback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01902433-2878-4CFD-00EB-0162C6F698A5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10015486" y="3341668"/>
                  <a:ext cx="98280" cy="7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0FE80F05-88C4-F0D9-6B88-C3A5BD2EA701}"/>
                    </a:ext>
                  </a:extLst>
                </p14:cNvPr>
                <p14:cNvContentPartPr/>
                <p14:nvPr/>
              </p14:nvContentPartPr>
              <p14:xfrm>
                <a:off x="10114846" y="3354988"/>
                <a:ext cx="63360" cy="77400"/>
              </p14:xfrm>
            </p:contentPart>
          </mc:Choice>
          <mc:Fallback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0FE80F05-88C4-F0D9-6B88-C3A5BD2EA701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10096846" y="3337348"/>
                  <a:ext cx="99000" cy="11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8C2C6707-1CDC-4FC3-68BC-31FC7F955CEA}"/>
                    </a:ext>
                  </a:extLst>
                </p14:cNvPr>
                <p14:cNvContentPartPr/>
                <p14:nvPr/>
              </p14:nvContentPartPr>
              <p14:xfrm>
                <a:off x="10203406" y="3354268"/>
                <a:ext cx="126360" cy="84240"/>
              </p14:xfrm>
            </p:contentPart>
          </mc:Choice>
          <mc:Fallback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8C2C6707-1CDC-4FC3-68BC-31FC7F955CEA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10185406" y="3336628"/>
                  <a:ext cx="16200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8A3D58E8-92A5-5BA1-4CF1-30D7ABF7FB33}"/>
                    </a:ext>
                  </a:extLst>
                </p14:cNvPr>
                <p14:cNvContentPartPr/>
                <p14:nvPr/>
              </p14:nvContentPartPr>
              <p14:xfrm>
                <a:off x="10334446" y="3372988"/>
                <a:ext cx="68760" cy="45720"/>
              </p14:xfrm>
            </p:contentPart>
          </mc:Choice>
          <mc:Fallback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8A3D58E8-92A5-5BA1-4CF1-30D7ABF7FB33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10316806" y="3355348"/>
                  <a:ext cx="104400" cy="8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3AAD62EB-ABF2-FE8D-7DF8-29937C92A48F}"/>
                    </a:ext>
                  </a:extLst>
                </p14:cNvPr>
                <p14:cNvContentPartPr/>
                <p14:nvPr/>
              </p14:nvContentPartPr>
              <p14:xfrm>
                <a:off x="10384486" y="3268228"/>
                <a:ext cx="15120" cy="144720"/>
              </p14:xfrm>
            </p:contentPart>
          </mc:Choice>
          <mc:Fallback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3AAD62EB-ABF2-FE8D-7DF8-29937C92A48F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10366846" y="3250588"/>
                  <a:ext cx="5076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30" name="Ink 129">
                  <a:extLst>
                    <a:ext uri="{FF2B5EF4-FFF2-40B4-BE49-F238E27FC236}">
                      <a16:creationId xmlns:a16="http://schemas.microsoft.com/office/drawing/2014/main" id="{EF8ADB76-5C3D-7B02-2D88-F02920A35679}"/>
                    </a:ext>
                  </a:extLst>
                </p14:cNvPr>
                <p14:cNvContentPartPr/>
                <p14:nvPr/>
              </p14:nvContentPartPr>
              <p14:xfrm>
                <a:off x="10444246" y="3345268"/>
                <a:ext cx="69480" cy="76320"/>
              </p14:xfrm>
            </p:contentPart>
          </mc:Choice>
          <mc:Fallback>
            <p:pic>
              <p:nvPicPr>
                <p:cNvPr id="130" name="Ink 129">
                  <a:extLst>
                    <a:ext uri="{FF2B5EF4-FFF2-40B4-BE49-F238E27FC236}">
                      <a16:creationId xmlns:a16="http://schemas.microsoft.com/office/drawing/2014/main" id="{EF8ADB76-5C3D-7B02-2D88-F02920A35679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10426606" y="3327268"/>
                  <a:ext cx="105120" cy="111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535E787F-CA76-C465-2E77-645D0339996D}"/>
              </a:ext>
            </a:extLst>
          </p:cNvPr>
          <p:cNvGrpSpPr/>
          <p:nvPr/>
        </p:nvGrpSpPr>
        <p:grpSpPr>
          <a:xfrm>
            <a:off x="10689766" y="3353908"/>
            <a:ext cx="210960" cy="214920"/>
            <a:chOff x="10689766" y="3353908"/>
            <a:chExt cx="210960" cy="214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9BDE0002-F313-7784-561F-8294E6B8177E}"/>
                    </a:ext>
                  </a:extLst>
                </p14:cNvPr>
                <p14:cNvContentPartPr/>
                <p14:nvPr/>
              </p14:nvContentPartPr>
              <p14:xfrm>
                <a:off x="10689766" y="3353908"/>
                <a:ext cx="67680" cy="69480"/>
              </p14:xfrm>
            </p:contentPart>
          </mc:Choice>
          <mc:Fallback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9BDE0002-F313-7784-561F-8294E6B8177E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10671766" y="3336268"/>
                  <a:ext cx="103320" cy="10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D7E2B1DD-072E-0CA8-BB9A-A77A2009051D}"/>
                    </a:ext>
                  </a:extLst>
                </p14:cNvPr>
                <p14:cNvContentPartPr/>
                <p14:nvPr/>
              </p14:nvContentPartPr>
              <p14:xfrm>
                <a:off x="10795246" y="3363268"/>
                <a:ext cx="105480" cy="205560"/>
              </p14:xfrm>
            </p:contentPart>
          </mc:Choice>
          <mc:Fallback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D7E2B1DD-072E-0CA8-BB9A-A77A2009051D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10777606" y="3345628"/>
                  <a:ext cx="141120" cy="24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ADF67849-8A27-07B0-EDD3-7C3A68D02C55}"/>
              </a:ext>
            </a:extLst>
          </p:cNvPr>
          <p:cNvGrpSpPr/>
          <p:nvPr/>
        </p:nvGrpSpPr>
        <p:grpSpPr>
          <a:xfrm>
            <a:off x="11084686" y="3249148"/>
            <a:ext cx="566280" cy="205560"/>
            <a:chOff x="11084686" y="3249148"/>
            <a:chExt cx="566280" cy="205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6BEFDFCD-53AB-ECD1-AD30-F0A8B0B14D35}"/>
                    </a:ext>
                  </a:extLst>
                </p14:cNvPr>
                <p14:cNvContentPartPr/>
                <p14:nvPr/>
              </p14:nvContentPartPr>
              <p14:xfrm>
                <a:off x="11084686" y="3358228"/>
                <a:ext cx="126720" cy="81000"/>
              </p14:xfrm>
            </p:contentPart>
          </mc:Choice>
          <mc:Fallback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6BEFDFCD-53AB-ECD1-AD30-F0A8B0B14D35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11067046" y="3340588"/>
                  <a:ext cx="16236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38" name="Ink 137">
                  <a:extLst>
                    <a:ext uri="{FF2B5EF4-FFF2-40B4-BE49-F238E27FC236}">
                      <a16:creationId xmlns:a16="http://schemas.microsoft.com/office/drawing/2014/main" id="{BCBD27BD-3FF6-6AFA-B534-9AF6CDCF4FBB}"/>
                    </a:ext>
                  </a:extLst>
                </p14:cNvPr>
                <p14:cNvContentPartPr/>
                <p14:nvPr/>
              </p14:nvContentPartPr>
              <p14:xfrm>
                <a:off x="11227966" y="3268948"/>
                <a:ext cx="62640" cy="145080"/>
              </p14:xfrm>
            </p:contentPart>
          </mc:Choice>
          <mc:Fallback>
            <p:pic>
              <p:nvPicPr>
                <p:cNvPr id="138" name="Ink 137">
                  <a:extLst>
                    <a:ext uri="{FF2B5EF4-FFF2-40B4-BE49-F238E27FC236}">
                      <a16:creationId xmlns:a16="http://schemas.microsoft.com/office/drawing/2014/main" id="{BCBD27BD-3FF6-6AFA-B534-9AF6CDCF4FBB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11209966" y="3251308"/>
                  <a:ext cx="9828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6F3783B0-BB07-B853-CFFE-C301B9383433}"/>
                    </a:ext>
                  </a:extLst>
                </p14:cNvPr>
                <p14:cNvContentPartPr/>
                <p14:nvPr/>
              </p14:nvContentPartPr>
              <p14:xfrm>
                <a:off x="11346046" y="3344548"/>
                <a:ext cx="57600" cy="68760"/>
              </p14:xfrm>
            </p:contentPart>
          </mc:Choice>
          <mc:Fallback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6F3783B0-BB07-B853-CFFE-C301B9383433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11328406" y="3326908"/>
                  <a:ext cx="9324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890A0EA3-69B5-7359-33D1-3E6B42D3529A}"/>
                    </a:ext>
                  </a:extLst>
                </p14:cNvPr>
                <p14:cNvContentPartPr/>
                <p14:nvPr/>
              </p14:nvContentPartPr>
              <p14:xfrm>
                <a:off x="11470966" y="3363268"/>
                <a:ext cx="66960" cy="60480"/>
              </p14:xfrm>
            </p:contentPart>
          </mc:Choice>
          <mc:Fallback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890A0EA3-69B5-7359-33D1-3E6B42D3529A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11452966" y="3345628"/>
                  <a:ext cx="102600" cy="9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7B77A6C5-34B1-CB4F-56E1-08FDC9D132B8}"/>
                    </a:ext>
                  </a:extLst>
                </p14:cNvPr>
                <p14:cNvContentPartPr/>
                <p14:nvPr/>
              </p14:nvContentPartPr>
              <p14:xfrm>
                <a:off x="11600566" y="3249148"/>
                <a:ext cx="19440" cy="205560"/>
              </p14:xfrm>
            </p:contentPart>
          </mc:Choice>
          <mc:Fallback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7B77A6C5-34B1-CB4F-56E1-08FDC9D132B8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11582566" y="3231508"/>
                  <a:ext cx="55080" cy="24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8C3E6491-3224-A113-62C4-6921843C57DB}"/>
                    </a:ext>
                  </a:extLst>
                </p14:cNvPr>
                <p14:cNvContentPartPr/>
                <p14:nvPr/>
              </p14:nvContentPartPr>
              <p14:xfrm>
                <a:off x="11546566" y="3352108"/>
                <a:ext cx="104400" cy="15120"/>
              </p14:xfrm>
            </p:contentPart>
          </mc:Choice>
          <mc:Fallback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8C3E6491-3224-A113-62C4-6921843C57DB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11528926" y="3334108"/>
                  <a:ext cx="140040" cy="50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63EF9B12-2B79-7DAB-8488-383CA0071BBF}"/>
              </a:ext>
            </a:extLst>
          </p:cNvPr>
          <p:cNvGrpSpPr/>
          <p:nvPr/>
        </p:nvGrpSpPr>
        <p:grpSpPr>
          <a:xfrm>
            <a:off x="9840886" y="3582868"/>
            <a:ext cx="415080" cy="203400"/>
            <a:chOff x="9840886" y="3582868"/>
            <a:chExt cx="415080" cy="203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08D82363-A8DB-E02A-9EEC-0DDDFAE5D64F}"/>
                    </a:ext>
                  </a:extLst>
                </p14:cNvPr>
                <p14:cNvContentPartPr/>
                <p14:nvPr/>
              </p14:nvContentPartPr>
              <p14:xfrm>
                <a:off x="9920806" y="3615268"/>
                <a:ext cx="27360" cy="171000"/>
              </p14:xfrm>
            </p:contentPart>
          </mc:Choice>
          <mc:Fallback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08D82363-A8DB-E02A-9EEC-0DDDFAE5D64F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9902806" y="3597628"/>
                  <a:ext cx="6300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144" name="Ink 143">
                  <a:extLst>
                    <a:ext uri="{FF2B5EF4-FFF2-40B4-BE49-F238E27FC236}">
                      <a16:creationId xmlns:a16="http://schemas.microsoft.com/office/drawing/2014/main" id="{82EC8699-B669-7E75-5742-DB426ACDAA4B}"/>
                    </a:ext>
                  </a:extLst>
                </p14:cNvPr>
                <p14:cNvContentPartPr/>
                <p14:nvPr/>
              </p14:nvContentPartPr>
              <p14:xfrm>
                <a:off x="9840886" y="3664948"/>
                <a:ext cx="180360" cy="28440"/>
              </p14:xfrm>
            </p:contentPart>
          </mc:Choice>
          <mc:Fallback>
            <p:pic>
              <p:nvPicPr>
                <p:cNvPr id="144" name="Ink 143">
                  <a:extLst>
                    <a:ext uri="{FF2B5EF4-FFF2-40B4-BE49-F238E27FC236}">
                      <a16:creationId xmlns:a16="http://schemas.microsoft.com/office/drawing/2014/main" id="{82EC8699-B669-7E75-5742-DB426ACDAA4B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9822886" y="3646948"/>
                  <a:ext cx="216000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5B219EE9-3DD5-C813-9A1D-9800223BA3F8}"/>
                    </a:ext>
                  </a:extLst>
                </p14:cNvPr>
                <p14:cNvContentPartPr/>
                <p14:nvPr/>
              </p14:nvContentPartPr>
              <p14:xfrm>
                <a:off x="10020886" y="3582868"/>
                <a:ext cx="96480" cy="190080"/>
              </p14:xfrm>
            </p:contentPart>
          </mc:Choice>
          <mc:Fallback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5B219EE9-3DD5-C813-9A1D-9800223BA3F8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10002886" y="3564868"/>
                  <a:ext cx="13212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AA909FCD-5706-BACD-52C8-078CEBEAD178}"/>
                    </a:ext>
                  </a:extLst>
                </p14:cNvPr>
                <p14:cNvContentPartPr/>
                <p14:nvPr/>
              </p14:nvContentPartPr>
              <p14:xfrm>
                <a:off x="10157326" y="3685468"/>
                <a:ext cx="12960" cy="90360"/>
              </p14:xfrm>
            </p:contentPart>
          </mc:Choice>
          <mc:Fallback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AA909FCD-5706-BACD-52C8-078CEBEAD178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10139326" y="3667828"/>
                  <a:ext cx="4860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126A98F3-80C9-9C7C-90B2-E256A303AA09}"/>
                    </a:ext>
                  </a:extLst>
                </p14:cNvPr>
                <p14:cNvContentPartPr/>
                <p14:nvPr/>
              </p14:nvContentPartPr>
              <p14:xfrm>
                <a:off x="10128166" y="3659188"/>
                <a:ext cx="127800" cy="124200"/>
              </p14:xfrm>
            </p:contentPart>
          </mc:Choice>
          <mc:Fallback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126A98F3-80C9-9C7C-90B2-E256A303AA09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10110526" y="3641548"/>
                  <a:ext cx="163440" cy="159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F7E900E1-15C5-472E-A2EB-BE5091F8CD98}"/>
              </a:ext>
            </a:extLst>
          </p:cNvPr>
          <p:cNvGrpSpPr/>
          <p:nvPr/>
        </p:nvGrpSpPr>
        <p:grpSpPr>
          <a:xfrm>
            <a:off x="10423366" y="3572788"/>
            <a:ext cx="702360" cy="340200"/>
            <a:chOff x="10423366" y="3572788"/>
            <a:chExt cx="702360" cy="340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48" name="Ink 147">
                  <a:extLst>
                    <a:ext uri="{FF2B5EF4-FFF2-40B4-BE49-F238E27FC236}">
                      <a16:creationId xmlns:a16="http://schemas.microsoft.com/office/drawing/2014/main" id="{FCF3FECE-E4DC-E6D3-1C42-57275AC22AD7}"/>
                    </a:ext>
                  </a:extLst>
                </p14:cNvPr>
                <p14:cNvContentPartPr/>
                <p14:nvPr/>
              </p14:nvContentPartPr>
              <p14:xfrm>
                <a:off x="10428406" y="3703828"/>
                <a:ext cx="9000" cy="209160"/>
              </p14:xfrm>
            </p:contentPart>
          </mc:Choice>
          <mc:Fallback>
            <p:pic>
              <p:nvPicPr>
                <p:cNvPr id="148" name="Ink 147">
                  <a:extLst>
                    <a:ext uri="{FF2B5EF4-FFF2-40B4-BE49-F238E27FC236}">
                      <a16:creationId xmlns:a16="http://schemas.microsoft.com/office/drawing/2014/main" id="{FCF3FECE-E4DC-E6D3-1C42-57275AC22AD7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10410406" y="3686188"/>
                  <a:ext cx="4464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49" name="Ink 148">
                  <a:extLst>
                    <a:ext uri="{FF2B5EF4-FFF2-40B4-BE49-F238E27FC236}">
                      <a16:creationId xmlns:a16="http://schemas.microsoft.com/office/drawing/2014/main" id="{03453C94-C05B-25FC-8AB1-7DCA8B135E27}"/>
                    </a:ext>
                  </a:extLst>
                </p14:cNvPr>
                <p14:cNvContentPartPr/>
                <p14:nvPr/>
              </p14:nvContentPartPr>
              <p14:xfrm>
                <a:off x="10423366" y="3698068"/>
                <a:ext cx="72000" cy="78480"/>
              </p14:xfrm>
            </p:contentPart>
          </mc:Choice>
          <mc:Fallback>
            <p:pic>
              <p:nvPicPr>
                <p:cNvPr id="149" name="Ink 148">
                  <a:extLst>
                    <a:ext uri="{FF2B5EF4-FFF2-40B4-BE49-F238E27FC236}">
                      <a16:creationId xmlns:a16="http://schemas.microsoft.com/office/drawing/2014/main" id="{03453C94-C05B-25FC-8AB1-7DCA8B135E27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10405726" y="3680068"/>
                  <a:ext cx="107640" cy="11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50" name="Ink 149">
                  <a:extLst>
                    <a:ext uri="{FF2B5EF4-FFF2-40B4-BE49-F238E27FC236}">
                      <a16:creationId xmlns:a16="http://schemas.microsoft.com/office/drawing/2014/main" id="{8D3C2A81-1DCA-FF66-2FD8-8DFDA057E526}"/>
                    </a:ext>
                  </a:extLst>
                </p14:cNvPr>
                <p14:cNvContentPartPr/>
                <p14:nvPr/>
              </p14:nvContentPartPr>
              <p14:xfrm>
                <a:off x="10521286" y="3703828"/>
                <a:ext cx="86040" cy="77760"/>
              </p14:xfrm>
            </p:contentPart>
          </mc:Choice>
          <mc:Fallback>
            <p:pic>
              <p:nvPicPr>
                <p:cNvPr id="150" name="Ink 149">
                  <a:extLst>
                    <a:ext uri="{FF2B5EF4-FFF2-40B4-BE49-F238E27FC236}">
                      <a16:creationId xmlns:a16="http://schemas.microsoft.com/office/drawing/2014/main" id="{8D3C2A81-1DCA-FF66-2FD8-8DFDA057E526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10503286" y="3686188"/>
                  <a:ext cx="121680" cy="11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51" name="Ink 150">
                  <a:extLst>
                    <a:ext uri="{FF2B5EF4-FFF2-40B4-BE49-F238E27FC236}">
                      <a16:creationId xmlns:a16="http://schemas.microsoft.com/office/drawing/2014/main" id="{678A856C-0CE6-4619-8C4E-9C15FE28888E}"/>
                    </a:ext>
                  </a:extLst>
                </p14:cNvPr>
                <p14:cNvContentPartPr/>
                <p14:nvPr/>
              </p14:nvContentPartPr>
              <p14:xfrm>
                <a:off x="10618846" y="3642268"/>
                <a:ext cx="52920" cy="142200"/>
              </p14:xfrm>
            </p:contentPart>
          </mc:Choice>
          <mc:Fallback>
            <p:pic>
              <p:nvPicPr>
                <p:cNvPr id="151" name="Ink 150">
                  <a:extLst>
                    <a:ext uri="{FF2B5EF4-FFF2-40B4-BE49-F238E27FC236}">
                      <a16:creationId xmlns:a16="http://schemas.microsoft.com/office/drawing/2014/main" id="{678A856C-0CE6-4619-8C4E-9C15FE28888E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10601206" y="3624628"/>
                  <a:ext cx="88560" cy="17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52" name="Ink 151">
                  <a:extLst>
                    <a:ext uri="{FF2B5EF4-FFF2-40B4-BE49-F238E27FC236}">
                      <a16:creationId xmlns:a16="http://schemas.microsoft.com/office/drawing/2014/main" id="{627452CC-14ED-6156-1A09-3B1D02134FE4}"/>
                    </a:ext>
                  </a:extLst>
                </p14:cNvPr>
                <p14:cNvContentPartPr/>
                <p14:nvPr/>
              </p14:nvContentPartPr>
              <p14:xfrm>
                <a:off x="10700926" y="3700948"/>
                <a:ext cx="132120" cy="66960"/>
              </p14:xfrm>
            </p:contentPart>
          </mc:Choice>
          <mc:Fallback>
            <p:pic>
              <p:nvPicPr>
                <p:cNvPr id="152" name="Ink 151">
                  <a:extLst>
                    <a:ext uri="{FF2B5EF4-FFF2-40B4-BE49-F238E27FC236}">
                      <a16:creationId xmlns:a16="http://schemas.microsoft.com/office/drawing/2014/main" id="{627452CC-14ED-6156-1A09-3B1D02134FE4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10683286" y="3683308"/>
                  <a:ext cx="167760" cy="10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53" name="Ink 152">
                  <a:extLst>
                    <a:ext uri="{FF2B5EF4-FFF2-40B4-BE49-F238E27FC236}">
                      <a16:creationId xmlns:a16="http://schemas.microsoft.com/office/drawing/2014/main" id="{D7795962-E721-5C92-95FA-E3DABCBDA99B}"/>
                    </a:ext>
                  </a:extLst>
                </p14:cNvPr>
                <p14:cNvContentPartPr/>
                <p14:nvPr/>
              </p14:nvContentPartPr>
              <p14:xfrm>
                <a:off x="10922326" y="3574948"/>
                <a:ext cx="12960" cy="203040"/>
              </p14:xfrm>
            </p:contentPart>
          </mc:Choice>
          <mc:Fallback>
            <p:pic>
              <p:nvPicPr>
                <p:cNvPr id="153" name="Ink 152">
                  <a:extLst>
                    <a:ext uri="{FF2B5EF4-FFF2-40B4-BE49-F238E27FC236}">
                      <a16:creationId xmlns:a16="http://schemas.microsoft.com/office/drawing/2014/main" id="{D7795962-E721-5C92-95FA-E3DABCBDA99B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10904326" y="3557308"/>
                  <a:ext cx="4860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54" name="Ink 153">
                  <a:extLst>
                    <a:ext uri="{FF2B5EF4-FFF2-40B4-BE49-F238E27FC236}">
                      <a16:creationId xmlns:a16="http://schemas.microsoft.com/office/drawing/2014/main" id="{CA597969-36C4-EF77-65C7-B4CF0E217ADA}"/>
                    </a:ext>
                  </a:extLst>
                </p14:cNvPr>
                <p14:cNvContentPartPr/>
                <p14:nvPr/>
              </p14:nvContentPartPr>
              <p14:xfrm>
                <a:off x="10851046" y="3686908"/>
                <a:ext cx="144720" cy="23040"/>
              </p14:xfrm>
            </p:contentPart>
          </mc:Choice>
          <mc:Fallback>
            <p:pic>
              <p:nvPicPr>
                <p:cNvPr id="154" name="Ink 153">
                  <a:extLst>
                    <a:ext uri="{FF2B5EF4-FFF2-40B4-BE49-F238E27FC236}">
                      <a16:creationId xmlns:a16="http://schemas.microsoft.com/office/drawing/2014/main" id="{CA597969-36C4-EF77-65C7-B4CF0E217ADA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10833406" y="3668908"/>
                  <a:ext cx="18036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55" name="Ink 154">
                  <a:extLst>
                    <a:ext uri="{FF2B5EF4-FFF2-40B4-BE49-F238E27FC236}">
                      <a16:creationId xmlns:a16="http://schemas.microsoft.com/office/drawing/2014/main" id="{2B581BF2-3096-E36C-D0BB-107DD78DB4C7}"/>
                    </a:ext>
                  </a:extLst>
                </p14:cNvPr>
                <p14:cNvContentPartPr/>
                <p14:nvPr/>
              </p14:nvContentPartPr>
              <p14:xfrm>
                <a:off x="11086846" y="3572788"/>
                <a:ext cx="21600" cy="152640"/>
              </p14:xfrm>
            </p:contentPart>
          </mc:Choice>
          <mc:Fallback>
            <p:pic>
              <p:nvPicPr>
                <p:cNvPr id="155" name="Ink 154">
                  <a:extLst>
                    <a:ext uri="{FF2B5EF4-FFF2-40B4-BE49-F238E27FC236}">
                      <a16:creationId xmlns:a16="http://schemas.microsoft.com/office/drawing/2014/main" id="{2B581BF2-3096-E36C-D0BB-107DD78DB4C7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11069206" y="3555148"/>
                  <a:ext cx="57240" cy="18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56" name="Ink 155">
                  <a:extLst>
                    <a:ext uri="{FF2B5EF4-FFF2-40B4-BE49-F238E27FC236}">
                      <a16:creationId xmlns:a16="http://schemas.microsoft.com/office/drawing/2014/main" id="{E72F2B27-7A15-C325-5323-DDCB1FF28AC7}"/>
                    </a:ext>
                  </a:extLst>
                </p14:cNvPr>
                <p14:cNvContentPartPr/>
                <p14:nvPr/>
              </p14:nvContentPartPr>
              <p14:xfrm>
                <a:off x="11082886" y="3832348"/>
                <a:ext cx="42840" cy="35280"/>
              </p14:xfrm>
            </p:contentPart>
          </mc:Choice>
          <mc:Fallback>
            <p:pic>
              <p:nvPicPr>
                <p:cNvPr id="156" name="Ink 155">
                  <a:extLst>
                    <a:ext uri="{FF2B5EF4-FFF2-40B4-BE49-F238E27FC236}">
                      <a16:creationId xmlns:a16="http://schemas.microsoft.com/office/drawing/2014/main" id="{E72F2B27-7A15-C325-5323-DDCB1FF28AC7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11064886" y="3814708"/>
                  <a:ext cx="78480" cy="70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10E52C65-CDEB-F2E1-6D5D-28D0163FB480}"/>
              </a:ext>
            </a:extLst>
          </p:cNvPr>
          <p:cNvGrpSpPr/>
          <p:nvPr/>
        </p:nvGrpSpPr>
        <p:grpSpPr>
          <a:xfrm>
            <a:off x="10448926" y="4030348"/>
            <a:ext cx="1682280" cy="545040"/>
            <a:chOff x="10448926" y="4030348"/>
            <a:chExt cx="1682280" cy="545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60" name="Ink 159">
                  <a:extLst>
                    <a:ext uri="{FF2B5EF4-FFF2-40B4-BE49-F238E27FC236}">
                      <a16:creationId xmlns:a16="http://schemas.microsoft.com/office/drawing/2014/main" id="{90BE8B83-F6DD-BE5D-F2BC-37FA5A3FE3B7}"/>
                    </a:ext>
                  </a:extLst>
                </p14:cNvPr>
                <p14:cNvContentPartPr/>
                <p14:nvPr/>
              </p14:nvContentPartPr>
              <p14:xfrm>
                <a:off x="10516966" y="4170388"/>
                <a:ext cx="26280" cy="101160"/>
              </p14:xfrm>
            </p:contentPart>
          </mc:Choice>
          <mc:Fallback>
            <p:pic>
              <p:nvPicPr>
                <p:cNvPr id="160" name="Ink 159">
                  <a:extLst>
                    <a:ext uri="{FF2B5EF4-FFF2-40B4-BE49-F238E27FC236}">
                      <a16:creationId xmlns:a16="http://schemas.microsoft.com/office/drawing/2014/main" id="{90BE8B83-F6DD-BE5D-F2BC-37FA5A3FE3B7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10499326" y="4152388"/>
                  <a:ext cx="61920" cy="13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61" name="Ink 160">
                  <a:extLst>
                    <a:ext uri="{FF2B5EF4-FFF2-40B4-BE49-F238E27FC236}">
                      <a16:creationId xmlns:a16="http://schemas.microsoft.com/office/drawing/2014/main" id="{1E0F63FE-EC0E-3E5A-38B8-47BF3E8148D2}"/>
                    </a:ext>
                  </a:extLst>
                </p14:cNvPr>
                <p14:cNvContentPartPr/>
                <p14:nvPr/>
              </p14:nvContentPartPr>
              <p14:xfrm>
                <a:off x="10448926" y="4086868"/>
                <a:ext cx="15840" cy="8280"/>
              </p14:xfrm>
            </p:contentPart>
          </mc:Choice>
          <mc:Fallback>
            <p:pic>
              <p:nvPicPr>
                <p:cNvPr id="161" name="Ink 160">
                  <a:extLst>
                    <a:ext uri="{FF2B5EF4-FFF2-40B4-BE49-F238E27FC236}">
                      <a16:creationId xmlns:a16="http://schemas.microsoft.com/office/drawing/2014/main" id="{1E0F63FE-EC0E-3E5A-38B8-47BF3E8148D2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10431286" y="4069228"/>
                  <a:ext cx="5148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62" name="Ink 161">
                  <a:extLst>
                    <a:ext uri="{FF2B5EF4-FFF2-40B4-BE49-F238E27FC236}">
                      <a16:creationId xmlns:a16="http://schemas.microsoft.com/office/drawing/2014/main" id="{D3A38281-ACBC-0CD7-F890-1FFC964BE2D7}"/>
                    </a:ext>
                  </a:extLst>
                </p14:cNvPr>
                <p14:cNvContentPartPr/>
                <p14:nvPr/>
              </p14:nvContentPartPr>
              <p14:xfrm>
                <a:off x="10574206" y="4171828"/>
                <a:ext cx="96840" cy="86040"/>
              </p14:xfrm>
            </p:contentPart>
          </mc:Choice>
          <mc:Fallback>
            <p:pic>
              <p:nvPicPr>
                <p:cNvPr id="162" name="Ink 161">
                  <a:extLst>
                    <a:ext uri="{FF2B5EF4-FFF2-40B4-BE49-F238E27FC236}">
                      <a16:creationId xmlns:a16="http://schemas.microsoft.com/office/drawing/2014/main" id="{D3A38281-ACBC-0CD7-F890-1FFC964BE2D7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10556566" y="4153828"/>
                  <a:ext cx="132480" cy="12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63" name="Ink 162">
                  <a:extLst>
                    <a:ext uri="{FF2B5EF4-FFF2-40B4-BE49-F238E27FC236}">
                      <a16:creationId xmlns:a16="http://schemas.microsoft.com/office/drawing/2014/main" id="{EA118E1D-B828-292E-9CA3-FABA3CD4261D}"/>
                    </a:ext>
                  </a:extLst>
                </p14:cNvPr>
                <p14:cNvContentPartPr/>
                <p14:nvPr/>
              </p14:nvContentPartPr>
              <p14:xfrm>
                <a:off x="10828006" y="4074988"/>
                <a:ext cx="36360" cy="158400"/>
              </p14:xfrm>
            </p:contentPart>
          </mc:Choice>
          <mc:Fallback>
            <p:pic>
              <p:nvPicPr>
                <p:cNvPr id="163" name="Ink 162">
                  <a:extLst>
                    <a:ext uri="{FF2B5EF4-FFF2-40B4-BE49-F238E27FC236}">
                      <a16:creationId xmlns:a16="http://schemas.microsoft.com/office/drawing/2014/main" id="{EA118E1D-B828-292E-9CA3-FABA3CD4261D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10810006" y="4056988"/>
                  <a:ext cx="7200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64" name="Ink 163">
                  <a:extLst>
                    <a:ext uri="{FF2B5EF4-FFF2-40B4-BE49-F238E27FC236}">
                      <a16:creationId xmlns:a16="http://schemas.microsoft.com/office/drawing/2014/main" id="{535445E1-1222-CAD3-B843-7B9FBAC518A6}"/>
                    </a:ext>
                  </a:extLst>
                </p14:cNvPr>
                <p14:cNvContentPartPr/>
                <p14:nvPr/>
              </p14:nvContentPartPr>
              <p14:xfrm>
                <a:off x="10743406" y="4146628"/>
                <a:ext cx="176040" cy="32400"/>
              </p14:xfrm>
            </p:contentPart>
          </mc:Choice>
          <mc:Fallback>
            <p:pic>
              <p:nvPicPr>
                <p:cNvPr id="164" name="Ink 163">
                  <a:extLst>
                    <a:ext uri="{FF2B5EF4-FFF2-40B4-BE49-F238E27FC236}">
                      <a16:creationId xmlns:a16="http://schemas.microsoft.com/office/drawing/2014/main" id="{535445E1-1222-CAD3-B843-7B9FBAC518A6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10725766" y="4128628"/>
                  <a:ext cx="21168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65" name="Ink 164">
                  <a:extLst>
                    <a:ext uri="{FF2B5EF4-FFF2-40B4-BE49-F238E27FC236}">
                      <a16:creationId xmlns:a16="http://schemas.microsoft.com/office/drawing/2014/main" id="{2FC1C155-EB8E-1673-C9BC-B663B1D2BEDF}"/>
                    </a:ext>
                  </a:extLst>
                </p14:cNvPr>
                <p14:cNvContentPartPr/>
                <p14:nvPr/>
              </p14:nvContentPartPr>
              <p14:xfrm>
                <a:off x="10907926" y="4030348"/>
                <a:ext cx="196560" cy="207000"/>
              </p14:xfrm>
            </p:contentPart>
          </mc:Choice>
          <mc:Fallback>
            <p:pic>
              <p:nvPicPr>
                <p:cNvPr id="165" name="Ink 164">
                  <a:extLst>
                    <a:ext uri="{FF2B5EF4-FFF2-40B4-BE49-F238E27FC236}">
                      <a16:creationId xmlns:a16="http://schemas.microsoft.com/office/drawing/2014/main" id="{2FC1C155-EB8E-1673-C9BC-B663B1D2BEDF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10889926" y="4012348"/>
                  <a:ext cx="23220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66" name="Ink 165">
                  <a:extLst>
                    <a:ext uri="{FF2B5EF4-FFF2-40B4-BE49-F238E27FC236}">
                      <a16:creationId xmlns:a16="http://schemas.microsoft.com/office/drawing/2014/main" id="{7A32BE60-4543-BC76-BDC6-37C873CD263E}"/>
                    </a:ext>
                  </a:extLst>
                </p14:cNvPr>
                <p14:cNvContentPartPr/>
                <p14:nvPr/>
              </p14:nvContentPartPr>
              <p14:xfrm>
                <a:off x="11118886" y="4145188"/>
                <a:ext cx="99360" cy="87120"/>
              </p14:xfrm>
            </p:contentPart>
          </mc:Choice>
          <mc:Fallback>
            <p:pic>
              <p:nvPicPr>
                <p:cNvPr id="166" name="Ink 165">
                  <a:extLst>
                    <a:ext uri="{FF2B5EF4-FFF2-40B4-BE49-F238E27FC236}">
                      <a16:creationId xmlns:a16="http://schemas.microsoft.com/office/drawing/2014/main" id="{7A32BE60-4543-BC76-BDC6-37C873CD263E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11100886" y="4127548"/>
                  <a:ext cx="135000" cy="12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67" name="Ink 166">
                  <a:extLst>
                    <a:ext uri="{FF2B5EF4-FFF2-40B4-BE49-F238E27FC236}">
                      <a16:creationId xmlns:a16="http://schemas.microsoft.com/office/drawing/2014/main" id="{31988815-707C-0FDF-50A5-15BE30195D9C}"/>
                    </a:ext>
                  </a:extLst>
                </p14:cNvPr>
                <p14:cNvContentPartPr/>
                <p14:nvPr/>
              </p14:nvContentPartPr>
              <p14:xfrm>
                <a:off x="11213926" y="4149868"/>
                <a:ext cx="65880" cy="79920"/>
              </p14:xfrm>
            </p:contentPart>
          </mc:Choice>
          <mc:Fallback>
            <p:pic>
              <p:nvPicPr>
                <p:cNvPr id="167" name="Ink 166">
                  <a:extLst>
                    <a:ext uri="{FF2B5EF4-FFF2-40B4-BE49-F238E27FC236}">
                      <a16:creationId xmlns:a16="http://schemas.microsoft.com/office/drawing/2014/main" id="{31988815-707C-0FDF-50A5-15BE30195D9C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11196286" y="4132228"/>
                  <a:ext cx="101520" cy="11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69" name="Ink 168">
                  <a:extLst>
                    <a:ext uri="{FF2B5EF4-FFF2-40B4-BE49-F238E27FC236}">
                      <a16:creationId xmlns:a16="http://schemas.microsoft.com/office/drawing/2014/main" id="{478B8FF7-880D-BA3C-7556-56104D247C40}"/>
                    </a:ext>
                  </a:extLst>
                </p14:cNvPr>
                <p14:cNvContentPartPr/>
                <p14:nvPr/>
              </p14:nvContentPartPr>
              <p14:xfrm>
                <a:off x="11342806" y="4149868"/>
                <a:ext cx="140040" cy="81000"/>
              </p14:xfrm>
            </p:contentPart>
          </mc:Choice>
          <mc:Fallback>
            <p:pic>
              <p:nvPicPr>
                <p:cNvPr id="169" name="Ink 168">
                  <a:extLst>
                    <a:ext uri="{FF2B5EF4-FFF2-40B4-BE49-F238E27FC236}">
                      <a16:creationId xmlns:a16="http://schemas.microsoft.com/office/drawing/2014/main" id="{478B8FF7-880D-BA3C-7556-56104D247C40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11324806" y="4131868"/>
                  <a:ext cx="17568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70" name="Ink 169">
                  <a:extLst>
                    <a:ext uri="{FF2B5EF4-FFF2-40B4-BE49-F238E27FC236}">
                      <a16:creationId xmlns:a16="http://schemas.microsoft.com/office/drawing/2014/main" id="{CDEE2F5D-8EB2-AC05-1B26-C90FD2AB565E}"/>
                    </a:ext>
                  </a:extLst>
                </p14:cNvPr>
                <p14:cNvContentPartPr/>
                <p14:nvPr/>
              </p14:nvContentPartPr>
              <p14:xfrm>
                <a:off x="11505886" y="4175428"/>
                <a:ext cx="127440" cy="68760"/>
              </p14:xfrm>
            </p:contentPart>
          </mc:Choice>
          <mc:Fallback>
            <p:pic>
              <p:nvPicPr>
                <p:cNvPr id="170" name="Ink 169">
                  <a:extLst>
                    <a:ext uri="{FF2B5EF4-FFF2-40B4-BE49-F238E27FC236}">
                      <a16:creationId xmlns:a16="http://schemas.microsoft.com/office/drawing/2014/main" id="{CDEE2F5D-8EB2-AC05-1B26-C90FD2AB565E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11488246" y="4157428"/>
                  <a:ext cx="16308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71" name="Ink 170">
                  <a:extLst>
                    <a:ext uri="{FF2B5EF4-FFF2-40B4-BE49-F238E27FC236}">
                      <a16:creationId xmlns:a16="http://schemas.microsoft.com/office/drawing/2014/main" id="{1BC84DB6-1D19-1F38-11A3-BA2E7CA9D9E2}"/>
                    </a:ext>
                  </a:extLst>
                </p14:cNvPr>
                <p14:cNvContentPartPr/>
                <p14:nvPr/>
              </p14:nvContentPartPr>
              <p14:xfrm>
                <a:off x="11594086" y="4132948"/>
                <a:ext cx="48600" cy="90360"/>
              </p14:xfrm>
            </p:contentPart>
          </mc:Choice>
          <mc:Fallback>
            <p:pic>
              <p:nvPicPr>
                <p:cNvPr id="171" name="Ink 170">
                  <a:extLst>
                    <a:ext uri="{FF2B5EF4-FFF2-40B4-BE49-F238E27FC236}">
                      <a16:creationId xmlns:a16="http://schemas.microsoft.com/office/drawing/2014/main" id="{1BC84DB6-1D19-1F38-11A3-BA2E7CA9D9E2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11576086" y="4115308"/>
                  <a:ext cx="8424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72" name="Ink 171">
                  <a:extLst>
                    <a:ext uri="{FF2B5EF4-FFF2-40B4-BE49-F238E27FC236}">
                      <a16:creationId xmlns:a16="http://schemas.microsoft.com/office/drawing/2014/main" id="{2EDF878C-8094-051E-07E6-14BF35106E23}"/>
                    </a:ext>
                  </a:extLst>
                </p14:cNvPr>
                <p14:cNvContentPartPr/>
                <p14:nvPr/>
              </p14:nvContentPartPr>
              <p14:xfrm>
                <a:off x="11649166" y="4069228"/>
                <a:ext cx="34920" cy="153360"/>
              </p14:xfrm>
            </p:contentPart>
          </mc:Choice>
          <mc:Fallback>
            <p:pic>
              <p:nvPicPr>
                <p:cNvPr id="172" name="Ink 171">
                  <a:extLst>
                    <a:ext uri="{FF2B5EF4-FFF2-40B4-BE49-F238E27FC236}">
                      <a16:creationId xmlns:a16="http://schemas.microsoft.com/office/drawing/2014/main" id="{2EDF878C-8094-051E-07E6-14BF35106E23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11631526" y="4051588"/>
                  <a:ext cx="7056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73" name="Ink 172">
                  <a:extLst>
                    <a:ext uri="{FF2B5EF4-FFF2-40B4-BE49-F238E27FC236}">
                      <a16:creationId xmlns:a16="http://schemas.microsoft.com/office/drawing/2014/main" id="{78B3AF6B-68E6-5340-ABED-D7DF512E2E65}"/>
                    </a:ext>
                  </a:extLst>
                </p14:cNvPr>
                <p14:cNvContentPartPr/>
                <p14:nvPr/>
              </p14:nvContentPartPr>
              <p14:xfrm>
                <a:off x="11704606" y="4060948"/>
                <a:ext cx="42840" cy="150120"/>
              </p14:xfrm>
            </p:contentPart>
          </mc:Choice>
          <mc:Fallback>
            <p:pic>
              <p:nvPicPr>
                <p:cNvPr id="173" name="Ink 172">
                  <a:extLst>
                    <a:ext uri="{FF2B5EF4-FFF2-40B4-BE49-F238E27FC236}">
                      <a16:creationId xmlns:a16="http://schemas.microsoft.com/office/drawing/2014/main" id="{78B3AF6B-68E6-5340-ABED-D7DF512E2E65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11686606" y="4042948"/>
                  <a:ext cx="78480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74" name="Ink 173">
                  <a:extLst>
                    <a:ext uri="{FF2B5EF4-FFF2-40B4-BE49-F238E27FC236}">
                      <a16:creationId xmlns:a16="http://schemas.microsoft.com/office/drawing/2014/main" id="{4F5DFAC6-2355-E339-B4FC-3CB1623B3E85}"/>
                    </a:ext>
                  </a:extLst>
                </p14:cNvPr>
                <p14:cNvContentPartPr/>
                <p14:nvPr/>
              </p14:nvContentPartPr>
              <p14:xfrm>
                <a:off x="11800726" y="4165708"/>
                <a:ext cx="99720" cy="247680"/>
              </p14:xfrm>
            </p:contentPart>
          </mc:Choice>
          <mc:Fallback>
            <p:pic>
              <p:nvPicPr>
                <p:cNvPr id="174" name="Ink 173">
                  <a:extLst>
                    <a:ext uri="{FF2B5EF4-FFF2-40B4-BE49-F238E27FC236}">
                      <a16:creationId xmlns:a16="http://schemas.microsoft.com/office/drawing/2014/main" id="{4F5DFAC6-2355-E339-B4FC-3CB1623B3E85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11783086" y="4147708"/>
                  <a:ext cx="135360" cy="28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75" name="Ink 174">
                  <a:extLst>
                    <a:ext uri="{FF2B5EF4-FFF2-40B4-BE49-F238E27FC236}">
                      <a16:creationId xmlns:a16="http://schemas.microsoft.com/office/drawing/2014/main" id="{FE03D9F5-C8A4-1111-79B5-7BD3BAE196A7}"/>
                    </a:ext>
                  </a:extLst>
                </p14:cNvPr>
                <p14:cNvContentPartPr/>
                <p14:nvPr/>
              </p14:nvContentPartPr>
              <p14:xfrm>
                <a:off x="10519126" y="4515988"/>
                <a:ext cx="128520" cy="56520"/>
              </p14:xfrm>
            </p:contentPart>
          </mc:Choice>
          <mc:Fallback>
            <p:pic>
              <p:nvPicPr>
                <p:cNvPr id="175" name="Ink 174">
                  <a:extLst>
                    <a:ext uri="{FF2B5EF4-FFF2-40B4-BE49-F238E27FC236}">
                      <a16:creationId xmlns:a16="http://schemas.microsoft.com/office/drawing/2014/main" id="{FE03D9F5-C8A4-1111-79B5-7BD3BAE196A7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10501126" y="4498348"/>
                  <a:ext cx="164160" cy="9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76" name="Ink 175">
                  <a:extLst>
                    <a:ext uri="{FF2B5EF4-FFF2-40B4-BE49-F238E27FC236}">
                      <a16:creationId xmlns:a16="http://schemas.microsoft.com/office/drawing/2014/main" id="{268B9066-742E-3117-01C1-C1FB8CA1935B}"/>
                    </a:ext>
                  </a:extLst>
                </p14:cNvPr>
                <p14:cNvContentPartPr/>
                <p14:nvPr/>
              </p14:nvContentPartPr>
              <p14:xfrm>
                <a:off x="10538926" y="4460908"/>
                <a:ext cx="99360" cy="67320"/>
              </p14:xfrm>
            </p:contentPart>
          </mc:Choice>
          <mc:Fallback>
            <p:pic>
              <p:nvPicPr>
                <p:cNvPr id="176" name="Ink 175">
                  <a:extLst>
                    <a:ext uri="{FF2B5EF4-FFF2-40B4-BE49-F238E27FC236}">
                      <a16:creationId xmlns:a16="http://schemas.microsoft.com/office/drawing/2014/main" id="{268B9066-742E-3117-01C1-C1FB8CA1935B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10520926" y="4443268"/>
                  <a:ext cx="135000" cy="10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77" name="Ink 176">
                  <a:extLst>
                    <a:ext uri="{FF2B5EF4-FFF2-40B4-BE49-F238E27FC236}">
                      <a16:creationId xmlns:a16="http://schemas.microsoft.com/office/drawing/2014/main" id="{D2F9B01B-4444-E180-25E2-F54A6AFD0721}"/>
                    </a:ext>
                  </a:extLst>
                </p14:cNvPr>
                <p14:cNvContentPartPr/>
                <p14:nvPr/>
              </p14:nvContentPartPr>
              <p14:xfrm>
                <a:off x="10762846" y="4502668"/>
                <a:ext cx="143280" cy="72720"/>
              </p14:xfrm>
            </p:contentPart>
          </mc:Choice>
          <mc:Fallback>
            <p:pic>
              <p:nvPicPr>
                <p:cNvPr id="177" name="Ink 176">
                  <a:extLst>
                    <a:ext uri="{FF2B5EF4-FFF2-40B4-BE49-F238E27FC236}">
                      <a16:creationId xmlns:a16="http://schemas.microsoft.com/office/drawing/2014/main" id="{D2F9B01B-4444-E180-25E2-F54A6AFD0721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10744846" y="4484668"/>
                  <a:ext cx="17892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78" name="Ink 177">
                  <a:extLst>
                    <a:ext uri="{FF2B5EF4-FFF2-40B4-BE49-F238E27FC236}">
                      <a16:creationId xmlns:a16="http://schemas.microsoft.com/office/drawing/2014/main" id="{D7BD98DA-3003-38A3-759F-1475ACD051B2}"/>
                    </a:ext>
                  </a:extLst>
                </p14:cNvPr>
                <p14:cNvContentPartPr/>
                <p14:nvPr/>
              </p14:nvContentPartPr>
              <p14:xfrm>
                <a:off x="10910806" y="4479268"/>
                <a:ext cx="100800" cy="80640"/>
              </p14:xfrm>
            </p:contentPart>
          </mc:Choice>
          <mc:Fallback>
            <p:pic>
              <p:nvPicPr>
                <p:cNvPr id="178" name="Ink 177">
                  <a:extLst>
                    <a:ext uri="{FF2B5EF4-FFF2-40B4-BE49-F238E27FC236}">
                      <a16:creationId xmlns:a16="http://schemas.microsoft.com/office/drawing/2014/main" id="{D7BD98DA-3003-38A3-759F-1475ACD051B2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10892806" y="4461268"/>
                  <a:ext cx="13644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79" name="Ink 178">
                  <a:extLst>
                    <a:ext uri="{FF2B5EF4-FFF2-40B4-BE49-F238E27FC236}">
                      <a16:creationId xmlns:a16="http://schemas.microsoft.com/office/drawing/2014/main" id="{5F5A32C5-74F5-8593-0ECD-BE62343260F1}"/>
                    </a:ext>
                  </a:extLst>
                </p14:cNvPr>
                <p14:cNvContentPartPr/>
                <p14:nvPr/>
              </p14:nvContentPartPr>
              <p14:xfrm>
                <a:off x="11026726" y="4478908"/>
                <a:ext cx="137160" cy="90000"/>
              </p14:xfrm>
            </p:contentPart>
          </mc:Choice>
          <mc:Fallback>
            <p:pic>
              <p:nvPicPr>
                <p:cNvPr id="179" name="Ink 178">
                  <a:extLst>
                    <a:ext uri="{FF2B5EF4-FFF2-40B4-BE49-F238E27FC236}">
                      <a16:creationId xmlns:a16="http://schemas.microsoft.com/office/drawing/2014/main" id="{5F5A32C5-74F5-8593-0ECD-BE62343260F1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11009086" y="4460908"/>
                  <a:ext cx="17280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80" name="Ink 179">
                  <a:extLst>
                    <a:ext uri="{FF2B5EF4-FFF2-40B4-BE49-F238E27FC236}">
                      <a16:creationId xmlns:a16="http://schemas.microsoft.com/office/drawing/2014/main" id="{E02CF818-CA17-00F7-7DC4-B85A8BF74919}"/>
                    </a:ext>
                  </a:extLst>
                </p14:cNvPr>
                <p14:cNvContentPartPr/>
                <p14:nvPr/>
              </p14:nvContentPartPr>
              <p14:xfrm>
                <a:off x="11171806" y="4506988"/>
                <a:ext cx="79560" cy="48960"/>
              </p14:xfrm>
            </p:contentPart>
          </mc:Choice>
          <mc:Fallback>
            <p:pic>
              <p:nvPicPr>
                <p:cNvPr id="180" name="Ink 179">
                  <a:extLst>
                    <a:ext uri="{FF2B5EF4-FFF2-40B4-BE49-F238E27FC236}">
                      <a16:creationId xmlns:a16="http://schemas.microsoft.com/office/drawing/2014/main" id="{E02CF818-CA17-00F7-7DC4-B85A8BF74919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11154166" y="4488988"/>
                  <a:ext cx="11520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81" name="Ink 180">
                  <a:extLst>
                    <a:ext uri="{FF2B5EF4-FFF2-40B4-BE49-F238E27FC236}">
                      <a16:creationId xmlns:a16="http://schemas.microsoft.com/office/drawing/2014/main" id="{2EEAD663-CC9F-5BA0-E194-300A744AF03B}"/>
                    </a:ext>
                  </a:extLst>
                </p14:cNvPr>
                <p14:cNvContentPartPr/>
                <p14:nvPr/>
              </p14:nvContentPartPr>
              <p14:xfrm>
                <a:off x="11218606" y="4362268"/>
                <a:ext cx="31680" cy="176040"/>
              </p14:xfrm>
            </p:contentPart>
          </mc:Choice>
          <mc:Fallback>
            <p:pic>
              <p:nvPicPr>
                <p:cNvPr id="181" name="Ink 180">
                  <a:extLst>
                    <a:ext uri="{FF2B5EF4-FFF2-40B4-BE49-F238E27FC236}">
                      <a16:creationId xmlns:a16="http://schemas.microsoft.com/office/drawing/2014/main" id="{2EEAD663-CC9F-5BA0-E194-300A744AF03B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11200606" y="4344628"/>
                  <a:ext cx="6732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93" name="Ink 192">
                  <a:extLst>
                    <a:ext uri="{FF2B5EF4-FFF2-40B4-BE49-F238E27FC236}">
                      <a16:creationId xmlns:a16="http://schemas.microsoft.com/office/drawing/2014/main" id="{8551C4DB-7B40-E8CD-B138-9D0405A6861B}"/>
                    </a:ext>
                  </a:extLst>
                </p14:cNvPr>
                <p14:cNvContentPartPr/>
                <p14:nvPr/>
              </p14:nvContentPartPr>
              <p14:xfrm>
                <a:off x="11367286" y="4375228"/>
                <a:ext cx="18000" cy="165960"/>
              </p14:xfrm>
            </p:contentPart>
          </mc:Choice>
          <mc:Fallback>
            <p:pic>
              <p:nvPicPr>
                <p:cNvPr id="193" name="Ink 192">
                  <a:extLst>
                    <a:ext uri="{FF2B5EF4-FFF2-40B4-BE49-F238E27FC236}">
                      <a16:creationId xmlns:a16="http://schemas.microsoft.com/office/drawing/2014/main" id="{8551C4DB-7B40-E8CD-B138-9D0405A6861B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11349286" y="4357228"/>
                  <a:ext cx="53640" cy="20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94" name="Ink 193">
                  <a:extLst>
                    <a:ext uri="{FF2B5EF4-FFF2-40B4-BE49-F238E27FC236}">
                      <a16:creationId xmlns:a16="http://schemas.microsoft.com/office/drawing/2014/main" id="{ED46B376-8F32-DEE1-C75E-77F1E64338F2}"/>
                    </a:ext>
                  </a:extLst>
                </p14:cNvPr>
                <p14:cNvContentPartPr/>
                <p14:nvPr/>
              </p14:nvContentPartPr>
              <p14:xfrm>
                <a:off x="11298166" y="4452268"/>
                <a:ext cx="205920" cy="68400"/>
              </p14:xfrm>
            </p:contentPart>
          </mc:Choice>
          <mc:Fallback>
            <p:pic>
              <p:nvPicPr>
                <p:cNvPr id="194" name="Ink 193">
                  <a:extLst>
                    <a:ext uri="{FF2B5EF4-FFF2-40B4-BE49-F238E27FC236}">
                      <a16:creationId xmlns:a16="http://schemas.microsoft.com/office/drawing/2014/main" id="{ED46B376-8F32-DEE1-C75E-77F1E64338F2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11280166" y="4434268"/>
                  <a:ext cx="241560" cy="10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95" name="Ink 194">
                  <a:extLst>
                    <a:ext uri="{FF2B5EF4-FFF2-40B4-BE49-F238E27FC236}">
                      <a16:creationId xmlns:a16="http://schemas.microsoft.com/office/drawing/2014/main" id="{9DDBCD3F-C859-2B15-8EF9-266688EB9616}"/>
                    </a:ext>
                  </a:extLst>
                </p14:cNvPr>
                <p14:cNvContentPartPr/>
                <p14:nvPr/>
              </p14:nvContentPartPr>
              <p14:xfrm>
                <a:off x="11576806" y="4501228"/>
                <a:ext cx="62280" cy="63720"/>
              </p14:xfrm>
            </p:contentPart>
          </mc:Choice>
          <mc:Fallback>
            <p:pic>
              <p:nvPicPr>
                <p:cNvPr id="195" name="Ink 194">
                  <a:extLst>
                    <a:ext uri="{FF2B5EF4-FFF2-40B4-BE49-F238E27FC236}">
                      <a16:creationId xmlns:a16="http://schemas.microsoft.com/office/drawing/2014/main" id="{9DDBCD3F-C859-2B15-8EF9-266688EB9616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11558806" y="4483228"/>
                  <a:ext cx="97920" cy="9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96" name="Ink 195">
                  <a:extLst>
                    <a:ext uri="{FF2B5EF4-FFF2-40B4-BE49-F238E27FC236}">
                      <a16:creationId xmlns:a16="http://schemas.microsoft.com/office/drawing/2014/main" id="{E281D329-0416-1A3A-7609-A6F5B7A36833}"/>
                    </a:ext>
                  </a:extLst>
                </p14:cNvPr>
                <p14:cNvContentPartPr/>
                <p14:nvPr/>
              </p14:nvContentPartPr>
              <p14:xfrm>
                <a:off x="11622166" y="4380988"/>
                <a:ext cx="37440" cy="141840"/>
              </p14:xfrm>
            </p:contentPart>
          </mc:Choice>
          <mc:Fallback>
            <p:pic>
              <p:nvPicPr>
                <p:cNvPr id="196" name="Ink 195">
                  <a:extLst>
                    <a:ext uri="{FF2B5EF4-FFF2-40B4-BE49-F238E27FC236}">
                      <a16:creationId xmlns:a16="http://schemas.microsoft.com/office/drawing/2014/main" id="{E281D329-0416-1A3A-7609-A6F5B7A36833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11604166" y="4362988"/>
                  <a:ext cx="73080" cy="17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97" name="Ink 196">
                  <a:extLst>
                    <a:ext uri="{FF2B5EF4-FFF2-40B4-BE49-F238E27FC236}">
                      <a16:creationId xmlns:a16="http://schemas.microsoft.com/office/drawing/2014/main" id="{08EF44CA-901B-F21D-A12A-98F5C34A7B15}"/>
                    </a:ext>
                  </a:extLst>
                </p14:cNvPr>
                <p14:cNvContentPartPr/>
                <p14:nvPr/>
              </p14:nvContentPartPr>
              <p14:xfrm>
                <a:off x="11676166" y="4468108"/>
                <a:ext cx="58680" cy="68040"/>
              </p14:xfrm>
            </p:contentPart>
          </mc:Choice>
          <mc:Fallback>
            <p:pic>
              <p:nvPicPr>
                <p:cNvPr id="197" name="Ink 196">
                  <a:extLst>
                    <a:ext uri="{FF2B5EF4-FFF2-40B4-BE49-F238E27FC236}">
                      <a16:creationId xmlns:a16="http://schemas.microsoft.com/office/drawing/2014/main" id="{08EF44CA-901B-F21D-A12A-98F5C34A7B15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11658526" y="4450468"/>
                  <a:ext cx="94320" cy="10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98" name="Ink 197">
                  <a:extLst>
                    <a:ext uri="{FF2B5EF4-FFF2-40B4-BE49-F238E27FC236}">
                      <a16:creationId xmlns:a16="http://schemas.microsoft.com/office/drawing/2014/main" id="{3B5833D6-C4B4-7145-F6F1-EEC96AE6EED3}"/>
                    </a:ext>
                  </a:extLst>
                </p14:cNvPr>
                <p14:cNvContentPartPr/>
                <p14:nvPr/>
              </p14:nvContentPartPr>
              <p14:xfrm>
                <a:off x="11845726" y="4434628"/>
                <a:ext cx="51840" cy="121680"/>
              </p14:xfrm>
            </p:contentPart>
          </mc:Choice>
          <mc:Fallback>
            <p:pic>
              <p:nvPicPr>
                <p:cNvPr id="198" name="Ink 197">
                  <a:extLst>
                    <a:ext uri="{FF2B5EF4-FFF2-40B4-BE49-F238E27FC236}">
                      <a16:creationId xmlns:a16="http://schemas.microsoft.com/office/drawing/2014/main" id="{3B5833D6-C4B4-7145-F6F1-EEC96AE6EED3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11827726" y="4416988"/>
                  <a:ext cx="8748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99" name="Ink 198">
                  <a:extLst>
                    <a:ext uri="{FF2B5EF4-FFF2-40B4-BE49-F238E27FC236}">
                      <a16:creationId xmlns:a16="http://schemas.microsoft.com/office/drawing/2014/main" id="{C6D97617-F21A-68C1-6485-6DD9FF9D5CD1}"/>
                    </a:ext>
                  </a:extLst>
                </p14:cNvPr>
                <p14:cNvContentPartPr/>
                <p14:nvPr/>
              </p14:nvContentPartPr>
              <p14:xfrm>
                <a:off x="11911966" y="4472788"/>
                <a:ext cx="44280" cy="50400"/>
              </p14:xfrm>
            </p:contentPart>
          </mc:Choice>
          <mc:Fallback>
            <p:pic>
              <p:nvPicPr>
                <p:cNvPr id="199" name="Ink 198">
                  <a:extLst>
                    <a:ext uri="{FF2B5EF4-FFF2-40B4-BE49-F238E27FC236}">
                      <a16:creationId xmlns:a16="http://schemas.microsoft.com/office/drawing/2014/main" id="{C6D97617-F21A-68C1-6485-6DD9FF9D5CD1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11894326" y="4454788"/>
                  <a:ext cx="79920" cy="8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200" name="Ink 199">
                  <a:extLst>
                    <a:ext uri="{FF2B5EF4-FFF2-40B4-BE49-F238E27FC236}">
                      <a16:creationId xmlns:a16="http://schemas.microsoft.com/office/drawing/2014/main" id="{23DBCEF1-387F-4717-8A77-22C761AAFB75}"/>
                    </a:ext>
                  </a:extLst>
                </p14:cNvPr>
                <p14:cNvContentPartPr/>
                <p14:nvPr/>
              </p14:nvContentPartPr>
              <p14:xfrm>
                <a:off x="11972086" y="4281988"/>
                <a:ext cx="159120" cy="177840"/>
              </p14:xfrm>
            </p:contentPart>
          </mc:Choice>
          <mc:Fallback>
            <p:pic>
              <p:nvPicPr>
                <p:cNvPr id="200" name="Ink 199">
                  <a:extLst>
                    <a:ext uri="{FF2B5EF4-FFF2-40B4-BE49-F238E27FC236}">
                      <a16:creationId xmlns:a16="http://schemas.microsoft.com/office/drawing/2014/main" id="{23DBCEF1-387F-4717-8A77-22C761AAFB75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11954446" y="4263988"/>
                  <a:ext cx="194760" cy="21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201" name="Ink 200">
                  <a:extLst>
                    <a:ext uri="{FF2B5EF4-FFF2-40B4-BE49-F238E27FC236}">
                      <a16:creationId xmlns:a16="http://schemas.microsoft.com/office/drawing/2014/main" id="{28A88DED-DE4F-D11D-3B98-94F858DE6B96}"/>
                    </a:ext>
                  </a:extLst>
                </p14:cNvPr>
                <p14:cNvContentPartPr/>
                <p14:nvPr/>
              </p14:nvContentPartPr>
              <p14:xfrm>
                <a:off x="12043006" y="4543708"/>
                <a:ext cx="47160" cy="20160"/>
              </p14:xfrm>
            </p:contentPart>
          </mc:Choice>
          <mc:Fallback>
            <p:pic>
              <p:nvPicPr>
                <p:cNvPr id="201" name="Ink 200">
                  <a:extLst>
                    <a:ext uri="{FF2B5EF4-FFF2-40B4-BE49-F238E27FC236}">
                      <a16:creationId xmlns:a16="http://schemas.microsoft.com/office/drawing/2014/main" id="{28A88DED-DE4F-D11D-3B98-94F858DE6B96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12025006" y="4525708"/>
                  <a:ext cx="82800" cy="558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01158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3F332C-2D34-4338-ACBE-06655A093EDA}"/>
              </a:ext>
            </a:extLst>
          </p:cNvPr>
          <p:cNvSpPr txBox="1"/>
          <p:nvPr/>
        </p:nvSpPr>
        <p:spPr>
          <a:xfrm>
            <a:off x="208802" y="510639"/>
            <a:ext cx="5480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Cubic splines based on waypoints.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EBB41D86-6794-456F-B691-3863BBD75E4B}"/>
              </a:ext>
            </a:extLst>
          </p:cNvPr>
          <p:cNvSpPr/>
          <p:nvPr/>
        </p:nvSpPr>
        <p:spPr>
          <a:xfrm>
            <a:off x="403761" y="1401288"/>
            <a:ext cx="2838203" cy="712520"/>
          </a:xfrm>
          <a:custGeom>
            <a:avLst/>
            <a:gdLst>
              <a:gd name="connsiteX0" fmla="*/ 0 w 2838203"/>
              <a:gd name="connsiteY0" fmla="*/ 712520 h 712520"/>
              <a:gd name="connsiteX1" fmla="*/ 570016 w 2838203"/>
              <a:gd name="connsiteY1" fmla="*/ 95003 h 712520"/>
              <a:gd name="connsiteX2" fmla="*/ 1425039 w 2838203"/>
              <a:gd name="connsiteY2" fmla="*/ 95003 h 712520"/>
              <a:gd name="connsiteX3" fmla="*/ 1947553 w 2838203"/>
              <a:gd name="connsiteY3" fmla="*/ 570016 h 712520"/>
              <a:gd name="connsiteX4" fmla="*/ 2838203 w 2838203"/>
              <a:gd name="connsiteY4" fmla="*/ 0 h 712520"/>
              <a:gd name="connsiteX5" fmla="*/ 2838203 w 2838203"/>
              <a:gd name="connsiteY5" fmla="*/ 0 h 712520"/>
              <a:gd name="connsiteX0" fmla="*/ 0 w 2838203"/>
              <a:gd name="connsiteY0" fmla="*/ 712520 h 712520"/>
              <a:gd name="connsiteX1" fmla="*/ 570016 w 2838203"/>
              <a:gd name="connsiteY1" fmla="*/ 95003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28944 h 728944"/>
              <a:gd name="connsiteX1" fmla="*/ 700645 w 2838203"/>
              <a:gd name="connsiteY1" fmla="*/ 28300 h 728944"/>
              <a:gd name="connsiteX2" fmla="*/ 1947553 w 2838203"/>
              <a:gd name="connsiteY2" fmla="*/ 586440 h 728944"/>
              <a:gd name="connsiteX3" fmla="*/ 2838203 w 2838203"/>
              <a:gd name="connsiteY3" fmla="*/ 16424 h 728944"/>
              <a:gd name="connsiteX4" fmla="*/ 2838203 w 2838203"/>
              <a:gd name="connsiteY4" fmla="*/ 16424 h 728944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947553 w 2838203"/>
              <a:gd name="connsiteY2" fmla="*/ 570016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472540 w 2838203"/>
              <a:gd name="connsiteY2" fmla="*/ 676893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472540 w 2838203"/>
              <a:gd name="connsiteY2" fmla="*/ 676893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  <a:gd name="connsiteX0" fmla="*/ 0 w 2838203"/>
              <a:gd name="connsiteY0" fmla="*/ 712520 h 712520"/>
              <a:gd name="connsiteX1" fmla="*/ 700645 w 2838203"/>
              <a:gd name="connsiteY1" fmla="*/ 11876 h 712520"/>
              <a:gd name="connsiteX2" fmla="*/ 1472540 w 2838203"/>
              <a:gd name="connsiteY2" fmla="*/ 676893 h 712520"/>
              <a:gd name="connsiteX3" fmla="*/ 2838203 w 2838203"/>
              <a:gd name="connsiteY3" fmla="*/ 0 h 712520"/>
              <a:gd name="connsiteX4" fmla="*/ 2838203 w 2838203"/>
              <a:gd name="connsiteY4" fmla="*/ 0 h 712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8203" h="712520">
                <a:moveTo>
                  <a:pt x="0" y="712520"/>
                </a:moveTo>
                <a:cubicBezTo>
                  <a:pt x="166255" y="455221"/>
                  <a:pt x="455222" y="17814"/>
                  <a:pt x="700645" y="11876"/>
                </a:cubicBezTo>
                <a:cubicBezTo>
                  <a:pt x="946068" y="5938"/>
                  <a:pt x="1116280" y="761999"/>
                  <a:pt x="1472540" y="676893"/>
                </a:cubicBezTo>
                <a:cubicBezTo>
                  <a:pt x="1828800" y="591787"/>
                  <a:pt x="2610593" y="207818"/>
                  <a:pt x="2838203" y="0"/>
                </a:cubicBezTo>
                <a:lnTo>
                  <a:pt x="2838203" y="0"/>
                </a:ln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D824CA9-0450-44FF-AF4F-F5E92C294BC5}"/>
              </a:ext>
            </a:extLst>
          </p:cNvPr>
          <p:cNvSpPr/>
          <p:nvPr/>
        </p:nvSpPr>
        <p:spPr>
          <a:xfrm>
            <a:off x="3241964" y="1306285"/>
            <a:ext cx="118753" cy="11875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7AED1D-E57D-478C-B480-B9A4916C6958}"/>
              </a:ext>
            </a:extLst>
          </p:cNvPr>
          <p:cNvSpPr/>
          <p:nvPr/>
        </p:nvSpPr>
        <p:spPr>
          <a:xfrm>
            <a:off x="320634" y="2090058"/>
            <a:ext cx="118753" cy="11875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B0ADEF7-1237-4F11-8A67-B0EE2BFB3377}"/>
              </a:ext>
            </a:extLst>
          </p:cNvPr>
          <p:cNvSpPr/>
          <p:nvPr/>
        </p:nvSpPr>
        <p:spPr>
          <a:xfrm>
            <a:off x="1043050" y="1365661"/>
            <a:ext cx="118753" cy="1187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53DE770-3571-40EA-AA67-68E7E8E4C9D8}"/>
              </a:ext>
            </a:extLst>
          </p:cNvPr>
          <p:cNvSpPr/>
          <p:nvPr/>
        </p:nvSpPr>
        <p:spPr>
          <a:xfrm>
            <a:off x="1589316" y="1959430"/>
            <a:ext cx="118753" cy="1187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E5FD407-D505-4C52-871E-65903B9C81AF}"/>
              </a:ext>
            </a:extLst>
          </p:cNvPr>
          <p:cNvSpPr/>
          <p:nvPr/>
        </p:nvSpPr>
        <p:spPr>
          <a:xfrm>
            <a:off x="2513611" y="1757548"/>
            <a:ext cx="118753" cy="1187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A1B14DB-4395-41BD-BC0A-18D115B9D41A}"/>
                  </a:ext>
                </a:extLst>
              </p:cNvPr>
              <p:cNvSpPr txBox="1"/>
              <p:nvPr/>
            </p:nvSpPr>
            <p:spPr>
              <a:xfrm>
                <a:off x="1517408" y="2076278"/>
                <a:ext cx="38132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A1B14DB-4395-41BD-BC0A-18D115B9D4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7408" y="2076278"/>
                <a:ext cx="381322" cy="369332"/>
              </a:xfrm>
              <a:prstGeom prst="rect">
                <a:avLst/>
              </a:prstGeom>
              <a:blipFill>
                <a:blip r:embed="rId2"/>
                <a:stretch>
                  <a:fillRect l="-17742" r="-6452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9817D9B-6F6F-427A-A748-35004CB68A02}"/>
                  </a:ext>
                </a:extLst>
              </p:cNvPr>
              <p:cNvSpPr txBox="1"/>
              <p:nvPr/>
            </p:nvSpPr>
            <p:spPr>
              <a:xfrm>
                <a:off x="3448529" y="1210440"/>
                <a:ext cx="1112099" cy="3989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9817D9B-6F6F-427A-A748-35004CB68A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529" y="1210440"/>
                <a:ext cx="1112099" cy="398955"/>
              </a:xfrm>
              <a:prstGeom prst="rect">
                <a:avLst/>
              </a:prstGeom>
              <a:blipFill>
                <a:blip r:embed="rId3"/>
                <a:stretch>
                  <a:fillRect l="-6044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426C76E-A6A4-433D-BB33-5CA71E622EA3}"/>
                  </a:ext>
                </a:extLst>
              </p:cNvPr>
              <p:cNvSpPr txBox="1"/>
              <p:nvPr/>
            </p:nvSpPr>
            <p:spPr>
              <a:xfrm>
                <a:off x="915323" y="1469874"/>
                <a:ext cx="37420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426C76E-A6A4-433D-BB33-5CA71E622E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323" y="1469874"/>
                <a:ext cx="374205" cy="369332"/>
              </a:xfrm>
              <a:prstGeom prst="rect">
                <a:avLst/>
              </a:prstGeom>
              <a:blipFill>
                <a:blip r:embed="rId4"/>
                <a:stretch>
                  <a:fillRect l="-19355" r="-3226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CB841E8-B843-4E7D-8368-6D33158473B7}"/>
                  </a:ext>
                </a:extLst>
              </p:cNvPr>
              <p:cNvSpPr txBox="1"/>
              <p:nvPr/>
            </p:nvSpPr>
            <p:spPr>
              <a:xfrm>
                <a:off x="2514336" y="1905392"/>
                <a:ext cx="38132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CB841E8-B843-4E7D-8368-6D33158473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336" y="1905392"/>
                <a:ext cx="381322" cy="369332"/>
              </a:xfrm>
              <a:prstGeom prst="rect">
                <a:avLst/>
              </a:prstGeom>
              <a:blipFill>
                <a:blip r:embed="rId5"/>
                <a:stretch>
                  <a:fillRect l="-17460" r="-4762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C176F30-A196-4A0B-B61B-544F55602FEC}"/>
                  </a:ext>
                </a:extLst>
              </p:cNvPr>
              <p:cNvSpPr txBox="1"/>
              <p:nvPr/>
            </p:nvSpPr>
            <p:spPr>
              <a:xfrm>
                <a:off x="208803" y="2149434"/>
                <a:ext cx="10422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C176F30-A196-4A0B-B61B-544F55602F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03" y="2149434"/>
                <a:ext cx="1042272" cy="369332"/>
              </a:xfrm>
              <a:prstGeom prst="rect">
                <a:avLst/>
              </a:prstGeom>
              <a:blipFill>
                <a:blip r:embed="rId6"/>
                <a:stretch>
                  <a:fillRect l="-6433" r="-1170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C97F53A-2B83-472C-AB23-E04955085CFD}"/>
                  </a:ext>
                </a:extLst>
              </p:cNvPr>
              <p:cNvSpPr txBox="1"/>
              <p:nvPr/>
            </p:nvSpPr>
            <p:spPr>
              <a:xfrm>
                <a:off x="2895658" y="2882418"/>
                <a:ext cx="9004300" cy="25742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800" dirty="0"/>
                  <a:t>Involves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r>
                  <a:rPr lang="en-US" sz="2800" dirty="0"/>
                  <a:t> polynomials of the form: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2800" dirty="0"/>
              </a:p>
              <a:p>
                <a:pPr>
                  <a:spcAft>
                    <a:spcPts val="1200"/>
                  </a:spcAft>
                </a:pPr>
                <a:r>
                  <a:rPr lang="en-US" sz="2800" dirty="0"/>
                  <a:t>Whose complete solution is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	   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 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C97F53A-2B83-472C-AB23-E04955085C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58" y="2882418"/>
                <a:ext cx="9004300" cy="2574294"/>
              </a:xfrm>
              <a:prstGeom prst="rect">
                <a:avLst/>
              </a:prstGeom>
              <a:blipFill>
                <a:blip r:embed="rId7"/>
                <a:stretch>
                  <a:fillRect l="-1354" t="-2607" b="-61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3470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ll the 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484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Courier New</vt:lpstr>
      <vt:lpstr>Times New Roman</vt:lpstr>
      <vt:lpstr>Office Theme</vt:lpstr>
      <vt:lpstr>ECE4560 – Introduction to Automation and Robotics</vt:lpstr>
      <vt:lpstr>Example</vt:lpstr>
      <vt:lpstr>Example</vt:lpstr>
      <vt:lpstr>Example</vt:lpstr>
      <vt:lpstr>Example</vt:lpstr>
      <vt:lpstr>Example</vt:lpstr>
      <vt:lpstr>Trajectories with Waypoints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ECE6554 – Adaptive Control</dc:title>
  <dc:creator>Vela, Patricio A</dc:creator>
  <cp:lastModifiedBy>Vela, Patricio A</cp:lastModifiedBy>
  <cp:revision>1</cp:revision>
  <dcterms:created xsi:type="dcterms:W3CDTF">2022-02-10T18:24:37Z</dcterms:created>
  <dcterms:modified xsi:type="dcterms:W3CDTF">2023-10-26T20:08:37Z</dcterms:modified>
</cp:coreProperties>
</file>