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notesSlides/notesSlide1.xml" ContentType="application/vnd.openxmlformats-officedocument.presentationml.notesSlide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notesSlides/notesSlide2.xml" ContentType="application/vnd.openxmlformats-officedocument.presentationml.notesSlide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4" r:id="rId3"/>
    <p:sldId id="275" r:id="rId4"/>
    <p:sldId id="276" r:id="rId5"/>
    <p:sldId id="277" r:id="rId6"/>
    <p:sldId id="27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78D4E1-3608-4612-9D3F-8B65CC14AB99}">
          <p14:sldIdLst>
            <p14:sldId id="256"/>
            <p14:sldId id="274"/>
            <p14:sldId id="275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E5"/>
    <a:srgbClr val="EDF1F9"/>
    <a:srgbClr val="E5EBF7"/>
    <a:srgbClr val="F0F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460C8F-44C0-45B5-86C8-732FB3E96872}" v="348" dt="2023-11-07T21:45:02.287"/>
    <p1510:client id="{38BB0FCF-4D9B-411B-A83D-F7A00A838BD3}" v="330" dt="2023-11-07T18:09:13.924"/>
    <p1510:client id="{56CC2DC0-8EA1-4709-8331-D0ECE2B84B72}" v="1310" dt="2023-11-07T14:44:14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75" autoAdjust="0"/>
  </p:normalViewPr>
  <p:slideViewPr>
    <p:cSldViewPr snapToGrid="0">
      <p:cViewPr varScale="1">
        <p:scale>
          <a:sx n="99" d="100"/>
          <a:sy n="99" d="100"/>
        </p:scale>
        <p:origin x="132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la, Patricio A" userId="7acaa038-490b-4fb2-9f79-12f33e15acb1" providerId="ADAL" clId="{8212A3DC-9D4E-4FB0-9F9F-2BACE23468FB}"/>
    <pc:docChg chg="modSld">
      <pc:chgData name="Vela, Patricio A" userId="7acaa038-490b-4fb2-9f79-12f33e15acb1" providerId="ADAL" clId="{8212A3DC-9D4E-4FB0-9F9F-2BACE23468FB}" dt="2023-11-07T23:13:59.012" v="6" actId="20577"/>
      <pc:docMkLst>
        <pc:docMk/>
      </pc:docMkLst>
      <pc:sldChg chg="modSp">
        <pc:chgData name="Vela, Patricio A" userId="7acaa038-490b-4fb2-9f79-12f33e15acb1" providerId="ADAL" clId="{8212A3DC-9D4E-4FB0-9F9F-2BACE23468FB}" dt="2023-11-07T22:02:31.243" v="5" actId="20577"/>
        <pc:sldMkLst>
          <pc:docMk/>
          <pc:sldMk cId="2124436967" sldId="274"/>
        </pc:sldMkLst>
        <pc:spChg chg="mod">
          <ac:chgData name="Vela, Patricio A" userId="7acaa038-490b-4fb2-9f79-12f33e15acb1" providerId="ADAL" clId="{8212A3DC-9D4E-4FB0-9F9F-2BACE23468FB}" dt="2023-11-07T22:02:31.243" v="5" actId="20577"/>
          <ac:spMkLst>
            <pc:docMk/>
            <pc:sldMk cId="2124436967" sldId="274"/>
            <ac:spMk id="64" creationId="{388315AA-9B37-4FD6-87E7-A1EA77404C27}"/>
          </ac:spMkLst>
        </pc:spChg>
      </pc:sldChg>
      <pc:sldChg chg="modSp">
        <pc:chgData name="Vela, Patricio A" userId="7acaa038-490b-4fb2-9f79-12f33e15acb1" providerId="ADAL" clId="{8212A3DC-9D4E-4FB0-9F9F-2BACE23468FB}" dt="2023-11-07T23:13:59.012" v="6" actId="20577"/>
        <pc:sldMkLst>
          <pc:docMk/>
          <pc:sldMk cId="2699799041" sldId="278"/>
        </pc:sldMkLst>
        <pc:spChg chg="mod">
          <ac:chgData name="Vela, Patricio A" userId="7acaa038-490b-4fb2-9f79-12f33e15acb1" providerId="ADAL" clId="{8212A3DC-9D4E-4FB0-9F9F-2BACE23468FB}" dt="2023-11-07T23:13:59.012" v="6" actId="20577"/>
          <ac:spMkLst>
            <pc:docMk/>
            <pc:sldMk cId="2699799041" sldId="278"/>
            <ac:spMk id="3" creationId="{4C006401-68FF-BA89-6A99-ED77AC3D1B6F}"/>
          </ac:spMkLst>
        </pc:spChg>
      </pc:sldChg>
    </pc:docChg>
  </pc:docChgLst>
  <pc:docChgLst>
    <pc:chgData name="Vela, Patricio A" userId="7acaa038-490b-4fb2-9f79-12f33e15acb1" providerId="ADAL" clId="{26460C8F-44C0-45B5-86C8-732FB3E96872}"/>
    <pc:docChg chg="modSld">
      <pc:chgData name="Vela, Patricio A" userId="7acaa038-490b-4fb2-9f79-12f33e15acb1" providerId="ADAL" clId="{26460C8F-44C0-45B5-86C8-732FB3E96872}" dt="2023-11-07T21:45:27.439" v="378" actId="1037"/>
      <pc:docMkLst>
        <pc:docMk/>
      </pc:docMkLst>
      <pc:sldChg chg="addSp modSp">
        <pc:chgData name="Vela, Patricio A" userId="7acaa038-490b-4fb2-9f79-12f33e15acb1" providerId="ADAL" clId="{26460C8F-44C0-45B5-86C8-732FB3E96872}" dt="2023-11-07T21:45:27.439" v="378" actId="1037"/>
        <pc:sldMkLst>
          <pc:docMk/>
          <pc:sldMk cId="2124436967" sldId="274"/>
        </pc:sldMkLst>
        <pc:spChg chg="mod">
          <ac:chgData name="Vela, Patricio A" userId="7acaa038-490b-4fb2-9f79-12f33e15acb1" providerId="ADAL" clId="{26460C8F-44C0-45B5-86C8-732FB3E96872}" dt="2023-11-07T21:45:27.439" v="378" actId="1037"/>
          <ac:spMkLst>
            <pc:docMk/>
            <pc:sldMk cId="2124436967" sldId="274"/>
            <ac:spMk id="4" creationId="{8EE1E11E-D2F3-7FB1-700D-1783CF41357B}"/>
          </ac:spMkLst>
        </pc:spChg>
        <pc:spChg chg="mod">
          <ac:chgData name="Vela, Patricio A" userId="7acaa038-490b-4fb2-9f79-12f33e15acb1" providerId="ADAL" clId="{26460C8F-44C0-45B5-86C8-732FB3E96872}" dt="2023-11-07T21:45:27.439" v="378" actId="1037"/>
          <ac:spMkLst>
            <pc:docMk/>
            <pc:sldMk cId="2124436967" sldId="274"/>
            <ac:spMk id="8" creationId="{03A87588-6E27-B506-50BD-088E70A0AE74}"/>
          </ac:spMkLst>
        </pc:spChg>
        <pc:spChg chg="add mod">
          <ac:chgData name="Vela, Patricio A" userId="7acaa038-490b-4fb2-9f79-12f33e15acb1" providerId="ADAL" clId="{26460C8F-44C0-45B5-86C8-732FB3E96872}" dt="2023-11-07T21:45:27.439" v="378" actId="1037"/>
          <ac:spMkLst>
            <pc:docMk/>
            <pc:sldMk cId="2124436967" sldId="274"/>
            <ac:spMk id="64" creationId="{388315AA-9B37-4FD6-87E7-A1EA77404C27}"/>
          </ac:spMkLst>
        </pc:spChg>
      </pc:sldChg>
    </pc:docChg>
  </pc:docChgLst>
  <pc:docChgLst>
    <pc:chgData name="Vela, Patricio A" userId="7acaa038-490b-4fb2-9f79-12f33e15acb1" providerId="ADAL" clId="{56CC2DC0-8EA1-4709-8331-D0ECE2B84B72}"/>
    <pc:docChg chg="undo custSel addSld delSld modSld modSection">
      <pc:chgData name="Vela, Patricio A" userId="7acaa038-490b-4fb2-9f79-12f33e15acb1" providerId="ADAL" clId="{56CC2DC0-8EA1-4709-8331-D0ECE2B84B72}" dt="2023-11-07T14:44:51.021" v="1628" actId="47"/>
      <pc:docMkLst>
        <pc:docMk/>
      </pc:docMkLst>
      <pc:sldChg chg="modSp mod">
        <pc:chgData name="Vela, Patricio A" userId="7acaa038-490b-4fb2-9f79-12f33e15acb1" providerId="ADAL" clId="{56CC2DC0-8EA1-4709-8331-D0ECE2B84B72}" dt="2023-11-07T13:32:21.542" v="19" actId="20577"/>
        <pc:sldMkLst>
          <pc:docMk/>
          <pc:sldMk cId="334255661" sldId="256"/>
        </pc:sldMkLst>
        <pc:spChg chg="mod">
          <ac:chgData name="Vela, Patricio A" userId="7acaa038-490b-4fb2-9f79-12f33e15acb1" providerId="ADAL" clId="{56CC2DC0-8EA1-4709-8331-D0ECE2B84B72}" dt="2023-11-07T13:32:21.542" v="19" actId="20577"/>
          <ac:spMkLst>
            <pc:docMk/>
            <pc:sldMk cId="334255661" sldId="256"/>
            <ac:spMk id="3" creationId="{E712867F-5436-4313-B7C5-25B84DFD677C}"/>
          </ac:spMkLst>
        </pc:spChg>
      </pc:sldChg>
      <pc:sldChg chg="del">
        <pc:chgData name="Vela, Patricio A" userId="7acaa038-490b-4fb2-9f79-12f33e15acb1" providerId="ADAL" clId="{56CC2DC0-8EA1-4709-8331-D0ECE2B84B72}" dt="2023-11-07T14:44:51.021" v="1628" actId="47"/>
        <pc:sldMkLst>
          <pc:docMk/>
          <pc:sldMk cId="527812966" sldId="265"/>
        </pc:sldMkLst>
      </pc:sldChg>
      <pc:sldChg chg="del">
        <pc:chgData name="Vela, Patricio A" userId="7acaa038-490b-4fb2-9f79-12f33e15acb1" providerId="ADAL" clId="{56CC2DC0-8EA1-4709-8331-D0ECE2B84B72}" dt="2023-11-07T14:44:51.021" v="1628" actId="47"/>
        <pc:sldMkLst>
          <pc:docMk/>
          <pc:sldMk cId="3592756782" sldId="266"/>
        </pc:sldMkLst>
      </pc:sldChg>
      <pc:sldChg chg="del">
        <pc:chgData name="Vela, Patricio A" userId="7acaa038-490b-4fb2-9f79-12f33e15acb1" providerId="ADAL" clId="{56CC2DC0-8EA1-4709-8331-D0ECE2B84B72}" dt="2023-11-07T14:44:51.021" v="1628" actId="47"/>
        <pc:sldMkLst>
          <pc:docMk/>
          <pc:sldMk cId="708651890" sldId="267"/>
        </pc:sldMkLst>
      </pc:sldChg>
      <pc:sldChg chg="del">
        <pc:chgData name="Vela, Patricio A" userId="7acaa038-490b-4fb2-9f79-12f33e15acb1" providerId="ADAL" clId="{56CC2DC0-8EA1-4709-8331-D0ECE2B84B72}" dt="2023-11-07T14:44:51.021" v="1628" actId="47"/>
        <pc:sldMkLst>
          <pc:docMk/>
          <pc:sldMk cId="3567994173" sldId="268"/>
        </pc:sldMkLst>
      </pc:sldChg>
      <pc:sldChg chg="del">
        <pc:chgData name="Vela, Patricio A" userId="7acaa038-490b-4fb2-9f79-12f33e15acb1" providerId="ADAL" clId="{56CC2DC0-8EA1-4709-8331-D0ECE2B84B72}" dt="2023-11-07T14:44:51.021" v="1628" actId="47"/>
        <pc:sldMkLst>
          <pc:docMk/>
          <pc:sldMk cId="4032292324" sldId="269"/>
        </pc:sldMkLst>
      </pc:sldChg>
      <pc:sldChg chg="del">
        <pc:chgData name="Vela, Patricio A" userId="7acaa038-490b-4fb2-9f79-12f33e15acb1" providerId="ADAL" clId="{56CC2DC0-8EA1-4709-8331-D0ECE2B84B72}" dt="2023-11-07T14:44:51.021" v="1628" actId="47"/>
        <pc:sldMkLst>
          <pc:docMk/>
          <pc:sldMk cId="4011587677" sldId="270"/>
        </pc:sldMkLst>
      </pc:sldChg>
      <pc:sldChg chg="del">
        <pc:chgData name="Vela, Patricio A" userId="7acaa038-490b-4fb2-9f79-12f33e15acb1" providerId="ADAL" clId="{56CC2DC0-8EA1-4709-8331-D0ECE2B84B72}" dt="2023-11-07T14:44:51.021" v="1628" actId="47"/>
        <pc:sldMkLst>
          <pc:docMk/>
          <pc:sldMk cId="4233470372" sldId="271"/>
        </pc:sldMkLst>
      </pc:sldChg>
      <pc:sldChg chg="modSp del">
        <pc:chgData name="Vela, Patricio A" userId="7acaa038-490b-4fb2-9f79-12f33e15acb1" providerId="ADAL" clId="{56CC2DC0-8EA1-4709-8331-D0ECE2B84B72}" dt="2023-11-07T14:44:51.021" v="1628" actId="47"/>
        <pc:sldMkLst>
          <pc:docMk/>
          <pc:sldMk cId="171436957" sldId="272"/>
        </pc:sldMkLst>
        <pc:spChg chg="mod">
          <ac:chgData name="Vela, Patricio A" userId="7acaa038-490b-4fb2-9f79-12f33e15acb1" providerId="ADAL" clId="{56CC2DC0-8EA1-4709-8331-D0ECE2B84B72}" dt="2023-11-07T14:44:14.335" v="1627" actId="20577"/>
          <ac:spMkLst>
            <pc:docMk/>
            <pc:sldMk cId="171436957" sldId="272"/>
            <ac:spMk id="15" creationId="{70851C30-2ECF-4BC8-9D11-3F31F7337322}"/>
          </ac:spMkLst>
        </pc:spChg>
      </pc:sldChg>
      <pc:sldChg chg="del">
        <pc:chgData name="Vela, Patricio A" userId="7acaa038-490b-4fb2-9f79-12f33e15acb1" providerId="ADAL" clId="{56CC2DC0-8EA1-4709-8331-D0ECE2B84B72}" dt="2023-11-07T14:44:51.021" v="1628" actId="47"/>
        <pc:sldMkLst>
          <pc:docMk/>
          <pc:sldMk cId="1553387313" sldId="273"/>
        </pc:sldMkLst>
      </pc:sldChg>
      <pc:sldChg chg="addSp delSp modSp new mod">
        <pc:chgData name="Vela, Patricio A" userId="7acaa038-490b-4fb2-9f79-12f33e15acb1" providerId="ADAL" clId="{56CC2DC0-8EA1-4709-8331-D0ECE2B84B72}" dt="2023-11-07T14:12:42.135" v="1389" actId="122"/>
        <pc:sldMkLst>
          <pc:docMk/>
          <pc:sldMk cId="2124436967" sldId="274"/>
        </pc:sldMkLst>
        <pc:spChg chg="mod">
          <ac:chgData name="Vela, Patricio A" userId="7acaa038-490b-4fb2-9f79-12f33e15acb1" providerId="ADAL" clId="{56CC2DC0-8EA1-4709-8331-D0ECE2B84B72}" dt="2023-11-07T13:36:08.240" v="163" actId="20577"/>
          <ac:spMkLst>
            <pc:docMk/>
            <pc:sldMk cId="2124436967" sldId="274"/>
            <ac:spMk id="2" creationId="{B89E08FE-215F-3A78-495F-78830D98FEDD}"/>
          </ac:spMkLst>
        </pc:spChg>
        <pc:spChg chg="del mod">
          <ac:chgData name="Vela, Patricio A" userId="7acaa038-490b-4fb2-9f79-12f33e15acb1" providerId="ADAL" clId="{56CC2DC0-8EA1-4709-8331-D0ECE2B84B72}" dt="2023-11-07T13:36:14.940" v="164" actId="478"/>
          <ac:spMkLst>
            <pc:docMk/>
            <pc:sldMk cId="2124436967" sldId="274"/>
            <ac:spMk id="3" creationId="{FF0DBDAC-D78F-9D6E-F9BD-888E7C74DDEC}"/>
          </ac:spMkLst>
        </pc:spChg>
        <pc:spChg chg="add mod">
          <ac:chgData name="Vela, Patricio A" userId="7acaa038-490b-4fb2-9f79-12f33e15acb1" providerId="ADAL" clId="{56CC2DC0-8EA1-4709-8331-D0ECE2B84B72}" dt="2023-11-07T14:09:15.354" v="1314" actId="1076"/>
          <ac:spMkLst>
            <pc:docMk/>
            <pc:sldMk cId="2124436967" sldId="274"/>
            <ac:spMk id="4" creationId="{8EE1E11E-D2F3-7FB1-700D-1783CF41357B}"/>
          </ac:spMkLst>
        </pc:spChg>
        <pc:spChg chg="add del">
          <ac:chgData name="Vela, Patricio A" userId="7acaa038-490b-4fb2-9f79-12f33e15acb1" providerId="ADAL" clId="{56CC2DC0-8EA1-4709-8331-D0ECE2B84B72}" dt="2023-11-07T13:36:22.431" v="166" actId="22"/>
          <ac:spMkLst>
            <pc:docMk/>
            <pc:sldMk cId="2124436967" sldId="274"/>
            <ac:spMk id="6" creationId="{9ACFE08F-D13D-2100-4B28-760AF066A0BE}"/>
          </ac:spMkLst>
        </pc:spChg>
        <pc:spChg chg="add mod">
          <ac:chgData name="Vela, Patricio A" userId="7acaa038-490b-4fb2-9f79-12f33e15acb1" providerId="ADAL" clId="{56CC2DC0-8EA1-4709-8331-D0ECE2B84B72}" dt="2023-11-07T14:09:18.956" v="1315" actId="1076"/>
          <ac:spMkLst>
            <pc:docMk/>
            <pc:sldMk cId="2124436967" sldId="274"/>
            <ac:spMk id="7" creationId="{7D576DF7-385B-E121-3E02-27BD694D2BDB}"/>
          </ac:spMkLst>
        </pc:spChg>
        <pc:spChg chg="add mod">
          <ac:chgData name="Vela, Patricio A" userId="7acaa038-490b-4fb2-9f79-12f33e15acb1" providerId="ADAL" clId="{56CC2DC0-8EA1-4709-8331-D0ECE2B84B72}" dt="2023-11-07T13:45:58.027" v="710" actId="1076"/>
          <ac:spMkLst>
            <pc:docMk/>
            <pc:sldMk cId="2124436967" sldId="274"/>
            <ac:spMk id="8" creationId="{03A87588-6E27-B506-50BD-088E70A0AE74}"/>
          </ac:spMkLst>
        </pc:spChg>
        <pc:spChg chg="add mod">
          <ac:chgData name="Vela, Patricio A" userId="7acaa038-490b-4fb2-9f79-12f33e15acb1" providerId="ADAL" clId="{56CC2DC0-8EA1-4709-8331-D0ECE2B84B72}" dt="2023-11-07T14:12:42.135" v="1389" actId="122"/>
          <ac:spMkLst>
            <pc:docMk/>
            <pc:sldMk cId="2124436967" sldId="274"/>
            <ac:spMk id="9" creationId="{F99E0347-624C-D644-C70E-07515E68729A}"/>
          </ac:spMkLst>
        </pc:spChg>
      </pc:sldChg>
      <pc:sldChg chg="addSp delSp modSp add mod">
        <pc:chgData name="Vela, Patricio A" userId="7acaa038-490b-4fb2-9f79-12f33e15acb1" providerId="ADAL" clId="{56CC2DC0-8EA1-4709-8331-D0ECE2B84B72}" dt="2023-11-07T14:31:26.094" v="1612" actId="1076"/>
        <pc:sldMkLst>
          <pc:docMk/>
          <pc:sldMk cId="3197762357" sldId="275"/>
        </pc:sldMkLst>
        <pc:spChg chg="mod">
          <ac:chgData name="Vela, Patricio A" userId="7acaa038-490b-4fb2-9f79-12f33e15acb1" providerId="ADAL" clId="{56CC2DC0-8EA1-4709-8331-D0ECE2B84B72}" dt="2023-11-07T13:48:21.320" v="725" actId="6549"/>
          <ac:spMkLst>
            <pc:docMk/>
            <pc:sldMk cId="3197762357" sldId="275"/>
            <ac:spMk id="2" creationId="{B89E08FE-215F-3A78-495F-78830D98FEDD}"/>
          </ac:spMkLst>
        </pc:spChg>
        <pc:spChg chg="add del mod">
          <ac:chgData name="Vela, Patricio A" userId="7acaa038-490b-4fb2-9f79-12f33e15acb1" providerId="ADAL" clId="{56CC2DC0-8EA1-4709-8331-D0ECE2B84B72}" dt="2023-11-07T13:52:01.669" v="860" actId="478"/>
          <ac:spMkLst>
            <pc:docMk/>
            <pc:sldMk cId="3197762357" sldId="275"/>
            <ac:spMk id="3" creationId="{8BA0E795-CD54-AD90-1458-7A90ADFFBC56}"/>
          </ac:spMkLst>
        </pc:spChg>
        <pc:spChg chg="mod">
          <ac:chgData name="Vela, Patricio A" userId="7acaa038-490b-4fb2-9f79-12f33e15acb1" providerId="ADAL" clId="{56CC2DC0-8EA1-4709-8331-D0ECE2B84B72}" dt="2023-11-07T14:31:26.094" v="1612" actId="1076"/>
          <ac:spMkLst>
            <pc:docMk/>
            <pc:sldMk cId="3197762357" sldId="275"/>
            <ac:spMk id="4" creationId="{8EE1E11E-D2F3-7FB1-700D-1783CF41357B}"/>
          </ac:spMkLst>
        </pc:spChg>
        <pc:spChg chg="add mod">
          <ac:chgData name="Vela, Patricio A" userId="7acaa038-490b-4fb2-9f79-12f33e15acb1" providerId="ADAL" clId="{56CC2DC0-8EA1-4709-8331-D0ECE2B84B72}" dt="2023-11-07T13:59:22.451" v="1058" actId="1076"/>
          <ac:spMkLst>
            <pc:docMk/>
            <pc:sldMk cId="3197762357" sldId="275"/>
            <ac:spMk id="5" creationId="{CD8FECAF-39D5-5124-2228-3477FAA0C812}"/>
          </ac:spMkLst>
        </pc:spChg>
        <pc:spChg chg="add mod">
          <ac:chgData name="Vela, Patricio A" userId="7acaa038-490b-4fb2-9f79-12f33e15acb1" providerId="ADAL" clId="{56CC2DC0-8EA1-4709-8331-D0ECE2B84B72}" dt="2023-11-07T13:59:22.451" v="1058" actId="1076"/>
          <ac:spMkLst>
            <pc:docMk/>
            <pc:sldMk cId="3197762357" sldId="275"/>
            <ac:spMk id="6" creationId="{C3697A40-6EE2-FC2C-F7F3-4976334F387D}"/>
          </ac:spMkLst>
        </pc:spChg>
        <pc:spChg chg="del">
          <ac:chgData name="Vela, Patricio A" userId="7acaa038-490b-4fb2-9f79-12f33e15acb1" providerId="ADAL" clId="{56CC2DC0-8EA1-4709-8331-D0ECE2B84B72}" dt="2023-11-07T13:51:34.381" v="833" actId="478"/>
          <ac:spMkLst>
            <pc:docMk/>
            <pc:sldMk cId="3197762357" sldId="275"/>
            <ac:spMk id="7" creationId="{7D576DF7-385B-E121-3E02-27BD694D2BDB}"/>
          </ac:spMkLst>
        </pc:spChg>
        <pc:spChg chg="del">
          <ac:chgData name="Vela, Patricio A" userId="7acaa038-490b-4fb2-9f79-12f33e15acb1" providerId="ADAL" clId="{56CC2DC0-8EA1-4709-8331-D0ECE2B84B72}" dt="2023-11-07T13:48:25.038" v="726" actId="478"/>
          <ac:spMkLst>
            <pc:docMk/>
            <pc:sldMk cId="3197762357" sldId="275"/>
            <ac:spMk id="8" creationId="{03A87588-6E27-B506-50BD-088E70A0AE74}"/>
          </ac:spMkLst>
        </pc:spChg>
        <pc:spChg chg="add mod">
          <ac:chgData name="Vela, Patricio A" userId="7acaa038-490b-4fb2-9f79-12f33e15acb1" providerId="ADAL" clId="{56CC2DC0-8EA1-4709-8331-D0ECE2B84B72}" dt="2023-11-07T13:59:22.451" v="1058" actId="1076"/>
          <ac:spMkLst>
            <pc:docMk/>
            <pc:sldMk cId="3197762357" sldId="275"/>
            <ac:spMk id="9" creationId="{58E56981-3264-0E80-AE35-11E88DECCC0F}"/>
          </ac:spMkLst>
        </pc:spChg>
        <pc:spChg chg="add mod">
          <ac:chgData name="Vela, Patricio A" userId="7acaa038-490b-4fb2-9f79-12f33e15acb1" providerId="ADAL" clId="{56CC2DC0-8EA1-4709-8331-D0ECE2B84B72}" dt="2023-11-07T13:57:22.192" v="1041" actId="1076"/>
          <ac:spMkLst>
            <pc:docMk/>
            <pc:sldMk cId="3197762357" sldId="275"/>
            <ac:spMk id="10" creationId="{8803EBE3-8630-8E25-165B-D54DA0A232BC}"/>
          </ac:spMkLst>
        </pc:spChg>
        <pc:spChg chg="add mod">
          <ac:chgData name="Vela, Patricio A" userId="7acaa038-490b-4fb2-9f79-12f33e15acb1" providerId="ADAL" clId="{56CC2DC0-8EA1-4709-8331-D0ECE2B84B72}" dt="2023-11-07T14:11:10.872" v="1331" actId="20577"/>
          <ac:spMkLst>
            <pc:docMk/>
            <pc:sldMk cId="3197762357" sldId="275"/>
            <ac:spMk id="11" creationId="{71D5E8D3-4B4B-12BF-ECB0-955FADE3EFED}"/>
          </ac:spMkLst>
        </pc:spChg>
        <pc:spChg chg="add mod">
          <ac:chgData name="Vela, Patricio A" userId="7acaa038-490b-4fb2-9f79-12f33e15acb1" providerId="ADAL" clId="{56CC2DC0-8EA1-4709-8331-D0ECE2B84B72}" dt="2023-11-07T13:57:27.201" v="1042" actId="1076"/>
          <ac:spMkLst>
            <pc:docMk/>
            <pc:sldMk cId="3197762357" sldId="275"/>
            <ac:spMk id="12" creationId="{ACD09FC9-BB05-C34E-F7AB-77D11BFDADD6}"/>
          </ac:spMkLst>
        </pc:spChg>
        <pc:spChg chg="add del mod">
          <ac:chgData name="Vela, Patricio A" userId="7acaa038-490b-4fb2-9f79-12f33e15acb1" providerId="ADAL" clId="{56CC2DC0-8EA1-4709-8331-D0ECE2B84B72}" dt="2023-11-07T13:58:48.129" v="1052"/>
          <ac:spMkLst>
            <pc:docMk/>
            <pc:sldMk cId="3197762357" sldId="275"/>
            <ac:spMk id="15" creationId="{D96E55F5-D786-ECE4-1B9F-F3A59054FBF0}"/>
          </ac:spMkLst>
        </pc:spChg>
        <pc:spChg chg="add mod ord">
          <ac:chgData name="Vela, Patricio A" userId="7acaa038-490b-4fb2-9f79-12f33e15acb1" providerId="ADAL" clId="{56CC2DC0-8EA1-4709-8331-D0ECE2B84B72}" dt="2023-11-07T13:59:13.138" v="1057" actId="167"/>
          <ac:spMkLst>
            <pc:docMk/>
            <pc:sldMk cId="3197762357" sldId="275"/>
            <ac:spMk id="16" creationId="{1BC196C9-346D-ED3E-D1EE-7DC4F8F09F4C}"/>
          </ac:spMkLst>
        </pc:spChg>
        <pc:spChg chg="add mod">
          <ac:chgData name="Vela, Patricio A" userId="7acaa038-490b-4fb2-9f79-12f33e15acb1" providerId="ADAL" clId="{56CC2DC0-8EA1-4709-8331-D0ECE2B84B72}" dt="2023-11-07T14:12:50.476" v="1390" actId="122"/>
          <ac:spMkLst>
            <pc:docMk/>
            <pc:sldMk cId="3197762357" sldId="275"/>
            <ac:spMk id="30" creationId="{317B8A87-A837-CBDA-8B91-0C46457592DC}"/>
          </ac:spMkLst>
        </pc:spChg>
        <pc:cxnChg chg="add mod">
          <ac:chgData name="Vela, Patricio A" userId="7acaa038-490b-4fb2-9f79-12f33e15acb1" providerId="ADAL" clId="{56CC2DC0-8EA1-4709-8331-D0ECE2B84B72}" dt="2023-11-07T13:58:35.528" v="1050" actId="1582"/>
          <ac:cxnSpMkLst>
            <pc:docMk/>
            <pc:sldMk cId="3197762357" sldId="275"/>
            <ac:cxnSpMk id="14" creationId="{8ACCC25E-38CE-D099-0C68-5C10927B2FC5}"/>
          </ac:cxnSpMkLst>
        </pc:cxnChg>
        <pc:cxnChg chg="add mod">
          <ac:chgData name="Vela, Patricio A" userId="7acaa038-490b-4fb2-9f79-12f33e15acb1" providerId="ADAL" clId="{56CC2DC0-8EA1-4709-8331-D0ECE2B84B72}" dt="2023-11-07T14:09:57.633" v="1318" actId="208"/>
          <ac:cxnSpMkLst>
            <pc:docMk/>
            <pc:sldMk cId="3197762357" sldId="275"/>
            <ac:cxnSpMk id="18" creationId="{1A0185BB-3DB0-0008-012D-A805D5A1F628}"/>
          </ac:cxnSpMkLst>
        </pc:cxnChg>
        <pc:cxnChg chg="add mod">
          <ac:chgData name="Vela, Patricio A" userId="7acaa038-490b-4fb2-9f79-12f33e15acb1" providerId="ADAL" clId="{56CC2DC0-8EA1-4709-8331-D0ECE2B84B72}" dt="2023-11-07T14:10:14.921" v="1322" actId="1076"/>
          <ac:cxnSpMkLst>
            <pc:docMk/>
            <pc:sldMk cId="3197762357" sldId="275"/>
            <ac:cxnSpMk id="19" creationId="{6EB279DF-DFE7-94D3-322C-979B85DD7675}"/>
          </ac:cxnSpMkLst>
        </pc:cxnChg>
        <pc:cxnChg chg="add mod">
          <ac:chgData name="Vela, Patricio A" userId="7acaa038-490b-4fb2-9f79-12f33e15acb1" providerId="ADAL" clId="{56CC2DC0-8EA1-4709-8331-D0ECE2B84B72}" dt="2023-11-07T14:10:35.444" v="1327" actId="14100"/>
          <ac:cxnSpMkLst>
            <pc:docMk/>
            <pc:sldMk cId="3197762357" sldId="275"/>
            <ac:cxnSpMk id="22" creationId="{2F2DD8E7-C719-0E4C-C040-9E7A8F92F86F}"/>
          </ac:cxnSpMkLst>
        </pc:cxnChg>
        <pc:cxnChg chg="add mod">
          <ac:chgData name="Vela, Patricio A" userId="7acaa038-490b-4fb2-9f79-12f33e15acb1" providerId="ADAL" clId="{56CC2DC0-8EA1-4709-8331-D0ECE2B84B72}" dt="2023-11-07T14:10:35.444" v="1327" actId="14100"/>
          <ac:cxnSpMkLst>
            <pc:docMk/>
            <pc:sldMk cId="3197762357" sldId="275"/>
            <ac:cxnSpMk id="23" creationId="{1F4395E2-DAA2-AF49-E192-9EE79008E245}"/>
          </ac:cxnSpMkLst>
        </pc:cxnChg>
        <pc:cxnChg chg="add mod">
          <ac:chgData name="Vela, Patricio A" userId="7acaa038-490b-4fb2-9f79-12f33e15acb1" providerId="ADAL" clId="{56CC2DC0-8EA1-4709-8331-D0ECE2B84B72}" dt="2023-11-07T14:10:56.399" v="1330" actId="1076"/>
          <ac:cxnSpMkLst>
            <pc:docMk/>
            <pc:sldMk cId="3197762357" sldId="275"/>
            <ac:cxnSpMk id="28" creationId="{28418D5A-ED47-8433-03CB-6304240647BB}"/>
          </ac:cxnSpMkLst>
        </pc:cxnChg>
        <pc:cxnChg chg="add mod">
          <ac:chgData name="Vela, Patricio A" userId="7acaa038-490b-4fb2-9f79-12f33e15acb1" providerId="ADAL" clId="{56CC2DC0-8EA1-4709-8331-D0ECE2B84B72}" dt="2023-11-07T14:10:56.399" v="1330" actId="1076"/>
          <ac:cxnSpMkLst>
            <pc:docMk/>
            <pc:sldMk cId="3197762357" sldId="275"/>
            <ac:cxnSpMk id="29" creationId="{83B2044F-D3AF-3AAC-F4D7-E08020B84AF7}"/>
          </ac:cxnSpMkLst>
        </pc:cxnChg>
      </pc:sldChg>
      <pc:sldChg chg="modSp new mod">
        <pc:chgData name="Vela, Patricio A" userId="7acaa038-490b-4fb2-9f79-12f33e15acb1" providerId="ADAL" clId="{56CC2DC0-8EA1-4709-8331-D0ECE2B84B72}" dt="2023-11-07T14:31:48.391" v="1613" actId="6549"/>
        <pc:sldMkLst>
          <pc:docMk/>
          <pc:sldMk cId="1846395439" sldId="276"/>
        </pc:sldMkLst>
        <pc:spChg chg="mod">
          <ac:chgData name="Vela, Patricio A" userId="7acaa038-490b-4fb2-9f79-12f33e15acb1" providerId="ADAL" clId="{56CC2DC0-8EA1-4709-8331-D0ECE2B84B72}" dt="2023-11-07T14:31:48.391" v="1613" actId="6549"/>
          <ac:spMkLst>
            <pc:docMk/>
            <pc:sldMk cId="1846395439" sldId="276"/>
            <ac:spMk id="2" creationId="{8C461550-6C47-DA5B-4918-92CAE6E273BF}"/>
          </ac:spMkLst>
        </pc:spChg>
        <pc:spChg chg="mod">
          <ac:chgData name="Vela, Patricio A" userId="7acaa038-490b-4fb2-9f79-12f33e15acb1" providerId="ADAL" clId="{56CC2DC0-8EA1-4709-8331-D0ECE2B84B72}" dt="2023-11-07T14:06:03.600" v="1312" actId="14100"/>
          <ac:spMkLst>
            <pc:docMk/>
            <pc:sldMk cId="1846395439" sldId="276"/>
            <ac:spMk id="3" creationId="{DF9C94CB-B5A0-5FDB-3360-B55F9256536F}"/>
          </ac:spMkLst>
        </pc:spChg>
      </pc:sldChg>
      <pc:sldChg chg="addSp delSp modSp new mod">
        <pc:chgData name="Vela, Patricio A" userId="7acaa038-490b-4fb2-9f79-12f33e15acb1" providerId="ADAL" clId="{56CC2DC0-8EA1-4709-8331-D0ECE2B84B72}" dt="2023-11-07T14:29:52.219" v="1609" actId="1076"/>
        <pc:sldMkLst>
          <pc:docMk/>
          <pc:sldMk cId="2257669151" sldId="277"/>
        </pc:sldMkLst>
        <pc:spChg chg="mod">
          <ac:chgData name="Vela, Patricio A" userId="7acaa038-490b-4fb2-9f79-12f33e15acb1" providerId="ADAL" clId="{56CC2DC0-8EA1-4709-8331-D0ECE2B84B72}" dt="2023-11-07T14:13:13.075" v="1409" actId="20577"/>
          <ac:spMkLst>
            <pc:docMk/>
            <pc:sldMk cId="2257669151" sldId="277"/>
            <ac:spMk id="2" creationId="{FF75A89E-E342-999F-8335-716304371928}"/>
          </ac:spMkLst>
        </pc:spChg>
        <pc:spChg chg="del mod">
          <ac:chgData name="Vela, Patricio A" userId="7acaa038-490b-4fb2-9f79-12f33e15acb1" providerId="ADAL" clId="{56CC2DC0-8EA1-4709-8331-D0ECE2B84B72}" dt="2023-11-07T14:26:13.611" v="1544" actId="478"/>
          <ac:spMkLst>
            <pc:docMk/>
            <pc:sldMk cId="2257669151" sldId="277"/>
            <ac:spMk id="3" creationId="{91D19721-E001-947E-6122-11F642D9CBFE}"/>
          </ac:spMkLst>
        </pc:spChg>
        <pc:spChg chg="add mod">
          <ac:chgData name="Vela, Patricio A" userId="7acaa038-490b-4fb2-9f79-12f33e15acb1" providerId="ADAL" clId="{56CC2DC0-8EA1-4709-8331-D0ECE2B84B72}" dt="2023-11-07T14:16:17.878" v="1460" actId="1076"/>
          <ac:spMkLst>
            <pc:docMk/>
            <pc:sldMk cId="2257669151" sldId="277"/>
            <ac:spMk id="4" creationId="{2FF396AA-6953-A051-BC79-B565B24BAA3E}"/>
          </ac:spMkLst>
        </pc:spChg>
        <pc:spChg chg="add mod">
          <ac:chgData name="Vela, Patricio A" userId="7acaa038-490b-4fb2-9f79-12f33e15acb1" providerId="ADAL" clId="{56CC2DC0-8EA1-4709-8331-D0ECE2B84B72}" dt="2023-11-07T14:20:24.478" v="1539" actId="20577"/>
          <ac:spMkLst>
            <pc:docMk/>
            <pc:sldMk cId="2257669151" sldId="277"/>
            <ac:spMk id="5" creationId="{DF8E20A2-373B-8FF0-84AE-6D8982AD9827}"/>
          </ac:spMkLst>
        </pc:spChg>
        <pc:spChg chg="add mod">
          <ac:chgData name="Vela, Patricio A" userId="7acaa038-490b-4fb2-9f79-12f33e15acb1" providerId="ADAL" clId="{56CC2DC0-8EA1-4709-8331-D0ECE2B84B72}" dt="2023-11-07T14:20:28.430" v="1543" actId="20577"/>
          <ac:spMkLst>
            <pc:docMk/>
            <pc:sldMk cId="2257669151" sldId="277"/>
            <ac:spMk id="6" creationId="{899CE378-85E3-1F81-CA8A-F8ADEF5D69B7}"/>
          </ac:spMkLst>
        </pc:spChg>
        <pc:spChg chg="add del mod">
          <ac:chgData name="Vela, Patricio A" userId="7acaa038-490b-4fb2-9f79-12f33e15acb1" providerId="ADAL" clId="{56CC2DC0-8EA1-4709-8331-D0ECE2B84B72}" dt="2023-11-07T14:15:46" v="1447" actId="478"/>
          <ac:spMkLst>
            <pc:docMk/>
            <pc:sldMk cId="2257669151" sldId="277"/>
            <ac:spMk id="7" creationId="{9288B3FC-2375-2705-0D40-376CD595A284}"/>
          </ac:spMkLst>
        </pc:spChg>
        <pc:spChg chg="add mod">
          <ac:chgData name="Vela, Patricio A" userId="7acaa038-490b-4fb2-9f79-12f33e15acb1" providerId="ADAL" clId="{56CC2DC0-8EA1-4709-8331-D0ECE2B84B72}" dt="2023-11-07T14:14:22.460" v="1421" actId="1076"/>
          <ac:spMkLst>
            <pc:docMk/>
            <pc:sldMk cId="2257669151" sldId="277"/>
            <ac:spMk id="8" creationId="{CB8A6BEE-058C-C4C6-A10F-06A40C0F02F5}"/>
          </ac:spMkLst>
        </pc:spChg>
        <pc:spChg chg="add mod">
          <ac:chgData name="Vela, Patricio A" userId="7acaa038-490b-4fb2-9f79-12f33e15acb1" providerId="ADAL" clId="{56CC2DC0-8EA1-4709-8331-D0ECE2B84B72}" dt="2023-11-07T14:16:24.478" v="1461" actId="1076"/>
          <ac:spMkLst>
            <pc:docMk/>
            <pc:sldMk cId="2257669151" sldId="277"/>
            <ac:spMk id="9" creationId="{E31F6568-5725-1726-2992-11C44E2ED6AC}"/>
          </ac:spMkLst>
        </pc:spChg>
        <pc:spChg chg="add mod">
          <ac:chgData name="Vela, Patricio A" userId="7acaa038-490b-4fb2-9f79-12f33e15acb1" providerId="ADAL" clId="{56CC2DC0-8EA1-4709-8331-D0ECE2B84B72}" dt="2023-11-07T14:16:14.025" v="1459" actId="1076"/>
          <ac:spMkLst>
            <pc:docMk/>
            <pc:sldMk cId="2257669151" sldId="277"/>
            <ac:spMk id="10" creationId="{89D3B91F-F753-8D2E-A31D-9C6905AB7FC9}"/>
          </ac:spMkLst>
        </pc:spChg>
        <pc:spChg chg="add mod">
          <ac:chgData name="Vela, Patricio A" userId="7acaa038-490b-4fb2-9f79-12f33e15acb1" providerId="ADAL" clId="{56CC2DC0-8EA1-4709-8331-D0ECE2B84B72}" dt="2023-11-07T14:29:52.219" v="1609" actId="1076"/>
          <ac:spMkLst>
            <pc:docMk/>
            <pc:sldMk cId="2257669151" sldId="277"/>
            <ac:spMk id="24" creationId="{A9A10A36-E872-C55A-BB43-E371B6FDD027}"/>
          </ac:spMkLst>
        </pc:spChg>
        <pc:spChg chg="add del mod">
          <ac:chgData name="Vela, Patricio A" userId="7acaa038-490b-4fb2-9f79-12f33e15acb1" providerId="ADAL" clId="{56CC2DC0-8EA1-4709-8331-D0ECE2B84B72}" dt="2023-11-07T14:26:59.200" v="1551"/>
          <ac:spMkLst>
            <pc:docMk/>
            <pc:sldMk cId="2257669151" sldId="277"/>
            <ac:spMk id="25" creationId="{E582CF81-3784-8146-4BBA-4BD76953F5EF}"/>
          </ac:spMkLst>
        </pc:spChg>
        <pc:cxnChg chg="add mod">
          <ac:chgData name="Vela, Patricio A" userId="7acaa038-490b-4fb2-9f79-12f33e15acb1" providerId="ADAL" clId="{56CC2DC0-8EA1-4709-8331-D0ECE2B84B72}" dt="2023-11-07T14:13:42.172" v="1411"/>
          <ac:cxnSpMkLst>
            <pc:docMk/>
            <pc:sldMk cId="2257669151" sldId="277"/>
            <ac:cxnSpMk id="11" creationId="{34C90F63-3881-20FE-F94C-60743EA691C2}"/>
          </ac:cxnSpMkLst>
        </pc:cxnChg>
        <pc:cxnChg chg="add del mod">
          <ac:chgData name="Vela, Patricio A" userId="7acaa038-490b-4fb2-9f79-12f33e15acb1" providerId="ADAL" clId="{56CC2DC0-8EA1-4709-8331-D0ECE2B84B72}" dt="2023-11-07T14:14:03.530" v="1416" actId="478"/>
          <ac:cxnSpMkLst>
            <pc:docMk/>
            <pc:sldMk cId="2257669151" sldId="277"/>
            <ac:cxnSpMk id="12" creationId="{5CBDB3CF-5D9D-CFEF-9532-3C117D2CD252}"/>
          </ac:cxnSpMkLst>
        </pc:cxnChg>
        <pc:cxnChg chg="add del mod">
          <ac:chgData name="Vela, Patricio A" userId="7acaa038-490b-4fb2-9f79-12f33e15acb1" providerId="ADAL" clId="{56CC2DC0-8EA1-4709-8331-D0ECE2B84B72}" dt="2023-11-07T14:14:03.530" v="1416" actId="478"/>
          <ac:cxnSpMkLst>
            <pc:docMk/>
            <pc:sldMk cId="2257669151" sldId="277"/>
            <ac:cxnSpMk id="13" creationId="{0D103DB1-9C64-185A-E3F6-C01C89BE902B}"/>
          </ac:cxnSpMkLst>
        </pc:cxnChg>
        <pc:cxnChg chg="add del mod">
          <ac:chgData name="Vela, Patricio A" userId="7acaa038-490b-4fb2-9f79-12f33e15acb1" providerId="ADAL" clId="{56CC2DC0-8EA1-4709-8331-D0ECE2B84B72}" dt="2023-11-07T14:15:00.184" v="1431" actId="478"/>
          <ac:cxnSpMkLst>
            <pc:docMk/>
            <pc:sldMk cId="2257669151" sldId="277"/>
            <ac:cxnSpMk id="14" creationId="{B0EADB02-F6C4-67C9-7C61-9745818A8DD1}"/>
          </ac:cxnSpMkLst>
        </pc:cxnChg>
        <pc:cxnChg chg="add del mod">
          <ac:chgData name="Vela, Patricio A" userId="7acaa038-490b-4fb2-9f79-12f33e15acb1" providerId="ADAL" clId="{56CC2DC0-8EA1-4709-8331-D0ECE2B84B72}" dt="2023-11-07T14:15:00.184" v="1431" actId="478"/>
          <ac:cxnSpMkLst>
            <pc:docMk/>
            <pc:sldMk cId="2257669151" sldId="277"/>
            <ac:cxnSpMk id="15" creationId="{91DD249F-C3B7-6DD6-B8CB-1D85BE0A9A1F}"/>
          </ac:cxnSpMkLst>
        </pc:cxnChg>
        <pc:cxnChg chg="add mod">
          <ac:chgData name="Vela, Patricio A" userId="7acaa038-490b-4fb2-9f79-12f33e15acb1" providerId="ADAL" clId="{56CC2DC0-8EA1-4709-8331-D0ECE2B84B72}" dt="2023-11-07T14:16:24.478" v="1461" actId="1076"/>
          <ac:cxnSpMkLst>
            <pc:docMk/>
            <pc:sldMk cId="2257669151" sldId="277"/>
            <ac:cxnSpMk id="16" creationId="{A265149E-58C3-49E0-81CA-5EBE8021E9F4}"/>
          </ac:cxnSpMkLst>
        </pc:cxnChg>
        <pc:cxnChg chg="add mod">
          <ac:chgData name="Vela, Patricio A" userId="7acaa038-490b-4fb2-9f79-12f33e15acb1" providerId="ADAL" clId="{56CC2DC0-8EA1-4709-8331-D0ECE2B84B72}" dt="2023-11-07T14:16:24.478" v="1461" actId="1076"/>
          <ac:cxnSpMkLst>
            <pc:docMk/>
            <pc:sldMk cId="2257669151" sldId="277"/>
            <ac:cxnSpMk id="17" creationId="{E465F3E2-E5C8-6AAA-1A65-9BA4B014989E}"/>
          </ac:cxnSpMkLst>
        </pc:cxnChg>
        <pc:cxnChg chg="add mod">
          <ac:chgData name="Vela, Patricio A" userId="7acaa038-490b-4fb2-9f79-12f33e15acb1" providerId="ADAL" clId="{56CC2DC0-8EA1-4709-8331-D0ECE2B84B72}" dt="2023-11-07T14:14:33.583" v="1423" actId="1076"/>
          <ac:cxnSpMkLst>
            <pc:docMk/>
            <pc:sldMk cId="2257669151" sldId="277"/>
            <ac:cxnSpMk id="18" creationId="{A4258E3D-66B0-DACE-81A1-D50DA582E5BF}"/>
          </ac:cxnSpMkLst>
        </pc:cxnChg>
        <pc:cxnChg chg="add mod">
          <ac:chgData name="Vela, Patricio A" userId="7acaa038-490b-4fb2-9f79-12f33e15acb1" providerId="ADAL" clId="{56CC2DC0-8EA1-4709-8331-D0ECE2B84B72}" dt="2023-11-07T14:14:33.583" v="1423" actId="1076"/>
          <ac:cxnSpMkLst>
            <pc:docMk/>
            <pc:sldMk cId="2257669151" sldId="277"/>
            <ac:cxnSpMk id="19" creationId="{EE9E965A-14CD-E327-2A78-FFFEC654A174}"/>
          </ac:cxnSpMkLst>
        </pc:cxnChg>
        <pc:cxnChg chg="add mod">
          <ac:chgData name="Vela, Patricio A" userId="7acaa038-490b-4fb2-9f79-12f33e15acb1" providerId="ADAL" clId="{56CC2DC0-8EA1-4709-8331-D0ECE2B84B72}" dt="2023-11-07T14:16:14.025" v="1459" actId="1076"/>
          <ac:cxnSpMkLst>
            <pc:docMk/>
            <pc:sldMk cId="2257669151" sldId="277"/>
            <ac:cxnSpMk id="20" creationId="{CDB4EAB7-A483-FED3-5DFB-B4E06A230CDE}"/>
          </ac:cxnSpMkLst>
        </pc:cxnChg>
        <pc:cxnChg chg="add mod">
          <ac:chgData name="Vela, Patricio A" userId="7acaa038-490b-4fb2-9f79-12f33e15acb1" providerId="ADAL" clId="{56CC2DC0-8EA1-4709-8331-D0ECE2B84B72}" dt="2023-11-07T14:16:14.025" v="1459" actId="1076"/>
          <ac:cxnSpMkLst>
            <pc:docMk/>
            <pc:sldMk cId="2257669151" sldId="277"/>
            <ac:cxnSpMk id="21" creationId="{770A7A61-9DAB-5C14-F948-71E47EFD6AF4}"/>
          </ac:cxnSpMkLst>
        </pc:cxnChg>
      </pc:sldChg>
      <pc:sldChg chg="addSp delSp modSp add mod">
        <pc:chgData name="Vela, Patricio A" userId="7acaa038-490b-4fb2-9f79-12f33e15acb1" providerId="ADAL" clId="{56CC2DC0-8EA1-4709-8331-D0ECE2B84B72}" dt="2023-11-07T14:28:51.243" v="1604" actId="20577"/>
        <pc:sldMkLst>
          <pc:docMk/>
          <pc:sldMk cId="2699799041" sldId="278"/>
        </pc:sldMkLst>
        <pc:spChg chg="add mod">
          <ac:chgData name="Vela, Patricio A" userId="7acaa038-490b-4fb2-9f79-12f33e15acb1" providerId="ADAL" clId="{56CC2DC0-8EA1-4709-8331-D0ECE2B84B72}" dt="2023-11-07T14:28:51.243" v="1604" actId="20577"/>
          <ac:spMkLst>
            <pc:docMk/>
            <pc:sldMk cId="2699799041" sldId="278"/>
            <ac:spMk id="3" creationId="{4C006401-68FF-BA89-6A99-ED77AC3D1B6F}"/>
          </ac:spMkLst>
        </pc:spChg>
        <pc:spChg chg="del">
          <ac:chgData name="Vela, Patricio A" userId="7acaa038-490b-4fb2-9f79-12f33e15acb1" providerId="ADAL" clId="{56CC2DC0-8EA1-4709-8331-D0ECE2B84B72}" dt="2023-11-07T14:26:34.601" v="1546" actId="478"/>
          <ac:spMkLst>
            <pc:docMk/>
            <pc:sldMk cId="2699799041" sldId="278"/>
            <ac:spMk id="4" creationId="{2FF396AA-6953-A051-BC79-B565B24BAA3E}"/>
          </ac:spMkLst>
        </pc:spChg>
        <pc:spChg chg="del">
          <ac:chgData name="Vela, Patricio A" userId="7acaa038-490b-4fb2-9f79-12f33e15acb1" providerId="ADAL" clId="{56CC2DC0-8EA1-4709-8331-D0ECE2B84B72}" dt="2023-11-07T14:26:34.601" v="1546" actId="478"/>
          <ac:spMkLst>
            <pc:docMk/>
            <pc:sldMk cId="2699799041" sldId="278"/>
            <ac:spMk id="5" creationId="{DF8E20A2-373B-8FF0-84AE-6D8982AD9827}"/>
          </ac:spMkLst>
        </pc:spChg>
        <pc:spChg chg="del">
          <ac:chgData name="Vela, Patricio A" userId="7acaa038-490b-4fb2-9f79-12f33e15acb1" providerId="ADAL" clId="{56CC2DC0-8EA1-4709-8331-D0ECE2B84B72}" dt="2023-11-07T14:26:34.601" v="1546" actId="478"/>
          <ac:spMkLst>
            <pc:docMk/>
            <pc:sldMk cId="2699799041" sldId="278"/>
            <ac:spMk id="6" creationId="{899CE378-85E3-1F81-CA8A-F8ADEF5D69B7}"/>
          </ac:spMkLst>
        </pc:spChg>
        <pc:spChg chg="del">
          <ac:chgData name="Vela, Patricio A" userId="7acaa038-490b-4fb2-9f79-12f33e15acb1" providerId="ADAL" clId="{56CC2DC0-8EA1-4709-8331-D0ECE2B84B72}" dt="2023-11-07T14:26:34.601" v="1546" actId="478"/>
          <ac:spMkLst>
            <pc:docMk/>
            <pc:sldMk cId="2699799041" sldId="278"/>
            <ac:spMk id="8" creationId="{CB8A6BEE-058C-C4C6-A10F-06A40C0F02F5}"/>
          </ac:spMkLst>
        </pc:spChg>
        <pc:spChg chg="del">
          <ac:chgData name="Vela, Patricio A" userId="7acaa038-490b-4fb2-9f79-12f33e15acb1" providerId="ADAL" clId="{56CC2DC0-8EA1-4709-8331-D0ECE2B84B72}" dt="2023-11-07T14:26:34.601" v="1546" actId="478"/>
          <ac:spMkLst>
            <pc:docMk/>
            <pc:sldMk cId="2699799041" sldId="278"/>
            <ac:spMk id="9" creationId="{E31F6568-5725-1726-2992-11C44E2ED6AC}"/>
          </ac:spMkLst>
        </pc:spChg>
        <pc:spChg chg="del">
          <ac:chgData name="Vela, Patricio A" userId="7acaa038-490b-4fb2-9f79-12f33e15acb1" providerId="ADAL" clId="{56CC2DC0-8EA1-4709-8331-D0ECE2B84B72}" dt="2023-11-07T14:26:34.601" v="1546" actId="478"/>
          <ac:spMkLst>
            <pc:docMk/>
            <pc:sldMk cId="2699799041" sldId="278"/>
            <ac:spMk id="10" creationId="{89D3B91F-F753-8D2E-A31D-9C6905AB7FC9}"/>
          </ac:spMkLst>
        </pc:spChg>
        <pc:spChg chg="del mod">
          <ac:chgData name="Vela, Patricio A" userId="7acaa038-490b-4fb2-9f79-12f33e15acb1" providerId="ADAL" clId="{56CC2DC0-8EA1-4709-8331-D0ECE2B84B72}" dt="2023-11-07T14:28:43.219" v="1592" actId="478"/>
          <ac:spMkLst>
            <pc:docMk/>
            <pc:sldMk cId="2699799041" sldId="278"/>
            <ac:spMk id="24" creationId="{A9A10A36-E872-C55A-BB43-E371B6FDD027}"/>
          </ac:spMkLst>
        </pc:spChg>
        <pc:cxnChg chg="del">
          <ac:chgData name="Vela, Patricio A" userId="7acaa038-490b-4fb2-9f79-12f33e15acb1" providerId="ADAL" clId="{56CC2DC0-8EA1-4709-8331-D0ECE2B84B72}" dt="2023-11-07T14:26:34.601" v="1546" actId="478"/>
          <ac:cxnSpMkLst>
            <pc:docMk/>
            <pc:sldMk cId="2699799041" sldId="278"/>
            <ac:cxnSpMk id="11" creationId="{34C90F63-3881-20FE-F94C-60743EA691C2}"/>
          </ac:cxnSpMkLst>
        </pc:cxnChg>
        <pc:cxnChg chg="del">
          <ac:chgData name="Vela, Patricio A" userId="7acaa038-490b-4fb2-9f79-12f33e15acb1" providerId="ADAL" clId="{56CC2DC0-8EA1-4709-8331-D0ECE2B84B72}" dt="2023-11-07T14:26:34.601" v="1546" actId="478"/>
          <ac:cxnSpMkLst>
            <pc:docMk/>
            <pc:sldMk cId="2699799041" sldId="278"/>
            <ac:cxnSpMk id="16" creationId="{A265149E-58C3-49E0-81CA-5EBE8021E9F4}"/>
          </ac:cxnSpMkLst>
        </pc:cxnChg>
        <pc:cxnChg chg="del">
          <ac:chgData name="Vela, Patricio A" userId="7acaa038-490b-4fb2-9f79-12f33e15acb1" providerId="ADAL" clId="{56CC2DC0-8EA1-4709-8331-D0ECE2B84B72}" dt="2023-11-07T14:26:34.601" v="1546" actId="478"/>
          <ac:cxnSpMkLst>
            <pc:docMk/>
            <pc:sldMk cId="2699799041" sldId="278"/>
            <ac:cxnSpMk id="17" creationId="{E465F3E2-E5C8-6AAA-1A65-9BA4B014989E}"/>
          </ac:cxnSpMkLst>
        </pc:cxnChg>
        <pc:cxnChg chg="del">
          <ac:chgData name="Vela, Patricio A" userId="7acaa038-490b-4fb2-9f79-12f33e15acb1" providerId="ADAL" clId="{56CC2DC0-8EA1-4709-8331-D0ECE2B84B72}" dt="2023-11-07T14:26:34.601" v="1546" actId="478"/>
          <ac:cxnSpMkLst>
            <pc:docMk/>
            <pc:sldMk cId="2699799041" sldId="278"/>
            <ac:cxnSpMk id="18" creationId="{A4258E3D-66B0-DACE-81A1-D50DA582E5BF}"/>
          </ac:cxnSpMkLst>
        </pc:cxnChg>
        <pc:cxnChg chg="del">
          <ac:chgData name="Vela, Patricio A" userId="7acaa038-490b-4fb2-9f79-12f33e15acb1" providerId="ADAL" clId="{56CC2DC0-8EA1-4709-8331-D0ECE2B84B72}" dt="2023-11-07T14:26:34.601" v="1546" actId="478"/>
          <ac:cxnSpMkLst>
            <pc:docMk/>
            <pc:sldMk cId="2699799041" sldId="278"/>
            <ac:cxnSpMk id="19" creationId="{EE9E965A-14CD-E327-2A78-FFFEC654A174}"/>
          </ac:cxnSpMkLst>
        </pc:cxnChg>
        <pc:cxnChg chg="del">
          <ac:chgData name="Vela, Patricio A" userId="7acaa038-490b-4fb2-9f79-12f33e15acb1" providerId="ADAL" clId="{56CC2DC0-8EA1-4709-8331-D0ECE2B84B72}" dt="2023-11-07T14:26:34.601" v="1546" actId="478"/>
          <ac:cxnSpMkLst>
            <pc:docMk/>
            <pc:sldMk cId="2699799041" sldId="278"/>
            <ac:cxnSpMk id="20" creationId="{CDB4EAB7-A483-FED3-5DFB-B4E06A230CDE}"/>
          </ac:cxnSpMkLst>
        </pc:cxnChg>
        <pc:cxnChg chg="del">
          <ac:chgData name="Vela, Patricio A" userId="7acaa038-490b-4fb2-9f79-12f33e15acb1" providerId="ADAL" clId="{56CC2DC0-8EA1-4709-8331-D0ECE2B84B72}" dt="2023-11-07T14:26:34.601" v="1546" actId="478"/>
          <ac:cxnSpMkLst>
            <pc:docMk/>
            <pc:sldMk cId="2699799041" sldId="278"/>
            <ac:cxnSpMk id="21" creationId="{770A7A61-9DAB-5C14-F948-71E47EFD6AF4}"/>
          </ac:cxnSpMkLst>
        </pc:cxnChg>
      </pc:sldChg>
    </pc:docChg>
  </pc:docChgLst>
  <pc:docChgLst>
    <pc:chgData name="Vela, Patricio A" userId="7acaa038-490b-4fb2-9f79-12f33e15acb1" providerId="ADAL" clId="{38BB0FCF-4D9B-411B-A83D-F7A00A838BD3}"/>
    <pc:docChg chg="undo custSel modSld delSection">
      <pc:chgData name="Vela, Patricio A" userId="7acaa038-490b-4fb2-9f79-12f33e15acb1" providerId="ADAL" clId="{38BB0FCF-4D9B-411B-A83D-F7A00A838BD3}" dt="2023-11-07T18:09:29.496" v="656" actId="17851"/>
      <pc:docMkLst>
        <pc:docMk/>
      </pc:docMkLst>
      <pc:sldChg chg="addSp delSp modSp mod">
        <pc:chgData name="Vela, Patricio A" userId="7acaa038-490b-4fb2-9f79-12f33e15acb1" providerId="ADAL" clId="{38BB0FCF-4D9B-411B-A83D-F7A00A838BD3}" dt="2023-11-07T17:25:36.536" v="249"/>
        <pc:sldMkLst>
          <pc:docMk/>
          <pc:sldMk cId="2124436967" sldId="274"/>
        </pc:sldMkLst>
        <pc:spChg chg="mod">
          <ac:chgData name="Vela, Patricio A" userId="7acaa038-490b-4fb2-9f79-12f33e15acb1" providerId="ADAL" clId="{38BB0FCF-4D9B-411B-A83D-F7A00A838BD3}" dt="2023-11-07T17:13:03.217" v="3" actId="27636"/>
          <ac:spMkLst>
            <pc:docMk/>
            <pc:sldMk cId="2124436967" sldId="274"/>
            <ac:spMk id="2" creationId="{B89E08FE-215F-3A78-495F-78830D98FEDD}"/>
          </ac:spMkLst>
        </pc:spChg>
        <pc:spChg chg="mod">
          <ac:chgData name="Vela, Patricio A" userId="7acaa038-490b-4fb2-9f79-12f33e15acb1" providerId="ADAL" clId="{38BB0FCF-4D9B-411B-A83D-F7A00A838BD3}" dt="2023-11-07T17:14:22.521" v="20" actId="1076"/>
          <ac:spMkLst>
            <pc:docMk/>
            <pc:sldMk cId="2124436967" sldId="274"/>
            <ac:spMk id="4" creationId="{8EE1E11E-D2F3-7FB1-700D-1783CF41357B}"/>
          </ac:spMkLst>
        </pc:spChg>
        <pc:spChg chg="del mod">
          <ac:chgData name="Vela, Patricio A" userId="7acaa038-490b-4fb2-9f79-12f33e15acb1" providerId="ADAL" clId="{38BB0FCF-4D9B-411B-A83D-F7A00A838BD3}" dt="2023-11-07T17:13:07.669" v="9" actId="478"/>
          <ac:spMkLst>
            <pc:docMk/>
            <pc:sldMk cId="2124436967" sldId="274"/>
            <ac:spMk id="7" creationId="{7D576DF7-385B-E121-3E02-27BD694D2BDB}"/>
          </ac:spMkLst>
        </pc:spChg>
        <pc:spChg chg="mod">
          <ac:chgData name="Vela, Patricio A" userId="7acaa038-490b-4fb2-9f79-12f33e15acb1" providerId="ADAL" clId="{38BB0FCF-4D9B-411B-A83D-F7A00A838BD3}" dt="2023-11-07T17:14:22.521" v="20" actId="1076"/>
          <ac:spMkLst>
            <pc:docMk/>
            <pc:sldMk cId="2124436967" sldId="274"/>
            <ac:spMk id="8" creationId="{03A87588-6E27-B506-50BD-088E70A0AE74}"/>
          </ac:spMkLst>
        </pc:spChg>
        <pc:spChg chg="mod">
          <ac:chgData name="Vela, Patricio A" userId="7acaa038-490b-4fb2-9f79-12f33e15acb1" providerId="ADAL" clId="{38BB0FCF-4D9B-411B-A83D-F7A00A838BD3}" dt="2023-11-07T17:14:26.559" v="21" actId="1076"/>
          <ac:spMkLst>
            <pc:docMk/>
            <pc:sldMk cId="2124436967" sldId="274"/>
            <ac:spMk id="9" creationId="{F99E0347-624C-D644-C70E-07515E68729A}"/>
          </ac:spMkLst>
        </pc:spChg>
        <pc:grpChg chg="del mod">
          <ac:chgData name="Vela, Patricio A" userId="7acaa038-490b-4fb2-9f79-12f33e15acb1" providerId="ADAL" clId="{38BB0FCF-4D9B-411B-A83D-F7A00A838BD3}" dt="2023-11-07T17:15:55.351" v="32"/>
          <ac:grpSpMkLst>
            <pc:docMk/>
            <pc:sldMk cId="2124436967" sldId="274"/>
            <ac:grpSpMk id="13" creationId="{3E19B2C4-8E60-229A-1A27-D2DE2ABA4179}"/>
          </ac:grpSpMkLst>
        </pc:grpChg>
        <pc:grpChg chg="del mod">
          <ac:chgData name="Vela, Patricio A" userId="7acaa038-490b-4fb2-9f79-12f33e15acb1" providerId="ADAL" clId="{38BB0FCF-4D9B-411B-A83D-F7A00A838BD3}" dt="2023-11-07T17:16:08.395" v="38"/>
          <ac:grpSpMkLst>
            <pc:docMk/>
            <pc:sldMk cId="2124436967" sldId="274"/>
            <ac:grpSpMk id="18" creationId="{B4DB7A95-51DE-34D6-B165-9FDDF3417167}"/>
          </ac:grpSpMkLst>
        </pc:grpChg>
        <pc:grpChg chg="del mod">
          <ac:chgData name="Vela, Patricio A" userId="7acaa038-490b-4fb2-9f79-12f33e15acb1" providerId="ADAL" clId="{38BB0FCF-4D9B-411B-A83D-F7A00A838BD3}" dt="2023-11-07T17:16:16.817" v="43"/>
          <ac:grpSpMkLst>
            <pc:docMk/>
            <pc:sldMk cId="2124436967" sldId="274"/>
            <ac:grpSpMk id="20" creationId="{7C70D08F-8675-03E7-25EE-E1B5BF1FF262}"/>
          </ac:grpSpMkLst>
        </pc:grpChg>
        <pc:grpChg chg="del mod">
          <ac:chgData name="Vela, Patricio A" userId="7acaa038-490b-4fb2-9f79-12f33e15acb1" providerId="ADAL" clId="{38BB0FCF-4D9B-411B-A83D-F7A00A838BD3}" dt="2023-11-07T17:16:23.621" v="47"/>
          <ac:grpSpMkLst>
            <pc:docMk/>
            <pc:sldMk cId="2124436967" sldId="274"/>
            <ac:grpSpMk id="25" creationId="{163A5197-96E4-E083-9DA1-B3BC925023A1}"/>
          </ac:grpSpMkLst>
        </pc:grpChg>
        <pc:grpChg chg="del mod">
          <ac:chgData name="Vela, Patricio A" userId="7acaa038-490b-4fb2-9f79-12f33e15acb1" providerId="ADAL" clId="{38BB0FCF-4D9B-411B-A83D-F7A00A838BD3}" dt="2023-11-07T17:16:26.219" v="49"/>
          <ac:grpSpMkLst>
            <pc:docMk/>
            <pc:sldMk cId="2124436967" sldId="274"/>
            <ac:grpSpMk id="28" creationId="{5C80CA33-8D5C-CF09-DF8A-8F77A99A8B46}"/>
          </ac:grpSpMkLst>
        </pc:grpChg>
        <pc:grpChg chg="del mod">
          <ac:chgData name="Vela, Patricio A" userId="7acaa038-490b-4fb2-9f79-12f33e15acb1" providerId="ADAL" clId="{38BB0FCF-4D9B-411B-A83D-F7A00A838BD3}" dt="2023-11-07T17:16:45.053" v="59"/>
          <ac:grpSpMkLst>
            <pc:docMk/>
            <pc:sldMk cId="2124436967" sldId="274"/>
            <ac:grpSpMk id="30" creationId="{C84EF197-864F-505C-3AB4-6C21DF66D71E}"/>
          </ac:grpSpMkLst>
        </pc:grpChg>
        <pc:grpChg chg="del mod">
          <ac:chgData name="Vela, Patricio A" userId="7acaa038-490b-4fb2-9f79-12f33e15acb1" providerId="ADAL" clId="{38BB0FCF-4D9B-411B-A83D-F7A00A838BD3}" dt="2023-11-07T17:16:45.053" v="59"/>
          <ac:grpSpMkLst>
            <pc:docMk/>
            <pc:sldMk cId="2124436967" sldId="274"/>
            <ac:grpSpMk id="34" creationId="{B3F9D486-915E-3AD2-E207-6993BD89D3D0}"/>
          </ac:grpSpMkLst>
        </pc:grpChg>
        <pc:grpChg chg="del mod">
          <ac:chgData name="Vela, Patricio A" userId="7acaa038-490b-4fb2-9f79-12f33e15acb1" providerId="ADAL" clId="{38BB0FCF-4D9B-411B-A83D-F7A00A838BD3}" dt="2023-11-07T17:16:45.053" v="59"/>
          <ac:grpSpMkLst>
            <pc:docMk/>
            <pc:sldMk cId="2124436967" sldId="274"/>
            <ac:grpSpMk id="37" creationId="{89E2F7AA-51C2-A6B2-E2EB-ED31186AFF05}"/>
          </ac:grpSpMkLst>
        </pc:grpChg>
        <pc:grpChg chg="del mod">
          <ac:chgData name="Vela, Patricio A" userId="7acaa038-490b-4fb2-9f79-12f33e15acb1" providerId="ADAL" clId="{38BB0FCF-4D9B-411B-A83D-F7A00A838BD3}" dt="2023-11-07T17:16:49.439" v="63"/>
          <ac:grpSpMkLst>
            <pc:docMk/>
            <pc:sldMk cId="2124436967" sldId="274"/>
            <ac:grpSpMk id="40" creationId="{9865F9A8-42BC-A82C-CEE9-7631B73D22ED}"/>
          </ac:grpSpMkLst>
        </pc:grpChg>
        <pc:grpChg chg="del mod">
          <ac:chgData name="Vela, Patricio A" userId="7acaa038-490b-4fb2-9f79-12f33e15acb1" providerId="ADAL" clId="{38BB0FCF-4D9B-411B-A83D-F7A00A838BD3}" dt="2023-11-07T17:25:21.625" v="228"/>
          <ac:grpSpMkLst>
            <pc:docMk/>
            <pc:sldMk cId="2124436967" sldId="274"/>
            <ac:grpSpMk id="44" creationId="{8BAAFCD3-0B27-7465-FAEA-C10D1C5788AF}"/>
          </ac:grpSpMkLst>
        </pc:grpChg>
        <pc:grpChg chg="del mod">
          <ac:chgData name="Vela, Patricio A" userId="7acaa038-490b-4fb2-9f79-12f33e15acb1" providerId="ADAL" clId="{38BB0FCF-4D9B-411B-A83D-F7A00A838BD3}" dt="2023-11-07T17:17:33.481" v="69"/>
          <ac:grpSpMkLst>
            <pc:docMk/>
            <pc:sldMk cId="2124436967" sldId="274"/>
            <ac:grpSpMk id="47" creationId="{E930CD11-3943-755F-78D8-A249A0031FAF}"/>
          </ac:grpSpMkLst>
        </pc:grpChg>
        <pc:grpChg chg="mod">
          <ac:chgData name="Vela, Patricio A" userId="7acaa038-490b-4fb2-9f79-12f33e15acb1" providerId="ADAL" clId="{38BB0FCF-4D9B-411B-A83D-F7A00A838BD3}" dt="2023-11-07T17:17:33.481" v="69"/>
          <ac:grpSpMkLst>
            <pc:docMk/>
            <pc:sldMk cId="2124436967" sldId="274"/>
            <ac:grpSpMk id="50" creationId="{D5EE8C53-39AA-7FC6-F69B-BC4A8BCE8043}"/>
          </ac:grpSpMkLst>
        </pc:grpChg>
        <pc:grpChg chg="del mod">
          <ac:chgData name="Vela, Patricio A" userId="7acaa038-490b-4fb2-9f79-12f33e15acb1" providerId="ADAL" clId="{38BB0FCF-4D9B-411B-A83D-F7A00A838BD3}" dt="2023-11-07T17:25:15.187" v="222"/>
          <ac:grpSpMkLst>
            <pc:docMk/>
            <pc:sldMk cId="2124436967" sldId="274"/>
            <ac:grpSpMk id="55" creationId="{0684466C-4997-0CE9-47A0-78B0C02A478D}"/>
          </ac:grpSpMkLst>
        </pc:grpChg>
        <pc:grpChg chg="mod">
          <ac:chgData name="Vela, Patricio A" userId="7acaa038-490b-4fb2-9f79-12f33e15acb1" providerId="ADAL" clId="{38BB0FCF-4D9B-411B-A83D-F7A00A838BD3}" dt="2023-11-07T17:25:15.187" v="222"/>
          <ac:grpSpMkLst>
            <pc:docMk/>
            <pc:sldMk cId="2124436967" sldId="274"/>
            <ac:grpSpMk id="58" creationId="{1D5E3335-9CC8-4EE8-2046-1F2746A5E7C2}"/>
          </ac:grpSpMkLst>
        </pc:grpChg>
        <pc:grpChg chg="del mod">
          <ac:chgData name="Vela, Patricio A" userId="7acaa038-490b-4fb2-9f79-12f33e15acb1" providerId="ADAL" clId="{38BB0FCF-4D9B-411B-A83D-F7A00A838BD3}" dt="2023-11-07T17:25:25.345" v="234"/>
          <ac:grpSpMkLst>
            <pc:docMk/>
            <pc:sldMk cId="2124436967" sldId="274"/>
            <ac:grpSpMk id="64" creationId="{8AE8F530-8F33-FCA2-F31F-6E5C948743AB}"/>
          </ac:grpSpMkLst>
        </pc:grpChg>
        <pc:grpChg chg="del mod">
          <ac:chgData name="Vela, Patricio A" userId="7acaa038-490b-4fb2-9f79-12f33e15acb1" providerId="ADAL" clId="{38BB0FCF-4D9B-411B-A83D-F7A00A838BD3}" dt="2023-11-07T17:25:36.536" v="249"/>
          <ac:grpSpMkLst>
            <pc:docMk/>
            <pc:sldMk cId="2124436967" sldId="274"/>
            <ac:grpSpMk id="70" creationId="{74CB3521-5D0D-EB1B-40A2-94E574F177B3}"/>
          </ac:grpSpMkLst>
        </pc:grpChg>
        <pc:grpChg chg="mod">
          <ac:chgData name="Vela, Patricio A" userId="7acaa038-490b-4fb2-9f79-12f33e15acb1" providerId="ADAL" clId="{38BB0FCF-4D9B-411B-A83D-F7A00A838BD3}" dt="2023-11-07T17:25:36.536" v="249"/>
          <ac:grpSpMkLst>
            <pc:docMk/>
            <pc:sldMk cId="2124436967" sldId="274"/>
            <ac:grpSpMk id="82" creationId="{98318DAE-E9C1-A582-812C-EF857B60ED8B}"/>
          </ac:grpSpMkLst>
        </pc:grpChg>
        <pc:inkChg chg="add">
          <ac:chgData name="Vela, Patricio A" userId="7acaa038-490b-4fb2-9f79-12f33e15acb1" providerId="ADAL" clId="{38BB0FCF-4D9B-411B-A83D-F7A00A838BD3}" dt="2023-11-07T17:15:11.788" v="22" actId="9405"/>
          <ac:inkMkLst>
            <pc:docMk/>
            <pc:sldMk cId="2124436967" sldId="274"/>
            <ac:inkMk id="3" creationId="{A502D9C9-A41A-7040-4945-F48EE6CBBB08}"/>
          </ac:inkMkLst>
        </pc:inkChg>
        <pc:inkChg chg="add">
          <ac:chgData name="Vela, Patricio A" userId="7acaa038-490b-4fb2-9f79-12f33e15acb1" providerId="ADAL" clId="{38BB0FCF-4D9B-411B-A83D-F7A00A838BD3}" dt="2023-11-07T17:15:15.992" v="23" actId="9405"/>
          <ac:inkMkLst>
            <pc:docMk/>
            <pc:sldMk cId="2124436967" sldId="274"/>
            <ac:inkMk id="5" creationId="{A13CCF64-F2DA-C58A-AD73-7696C7EF1DCB}"/>
          </ac:inkMkLst>
        </pc:inkChg>
        <pc:inkChg chg="add">
          <ac:chgData name="Vela, Patricio A" userId="7acaa038-490b-4fb2-9f79-12f33e15acb1" providerId="ADAL" clId="{38BB0FCF-4D9B-411B-A83D-F7A00A838BD3}" dt="2023-11-07T17:15:39.927" v="24" actId="9405"/>
          <ac:inkMkLst>
            <pc:docMk/>
            <pc:sldMk cId="2124436967" sldId="274"/>
            <ac:inkMk id="6" creationId="{4AE8FCB4-66BA-9E66-EF44-89E287CB30CE}"/>
          </ac:inkMkLst>
        </pc:inkChg>
        <pc:inkChg chg="add mod">
          <ac:chgData name="Vela, Patricio A" userId="7acaa038-490b-4fb2-9f79-12f33e15acb1" providerId="ADAL" clId="{38BB0FCF-4D9B-411B-A83D-F7A00A838BD3}" dt="2023-11-07T17:15:55.351" v="32"/>
          <ac:inkMkLst>
            <pc:docMk/>
            <pc:sldMk cId="2124436967" sldId="274"/>
            <ac:inkMk id="10" creationId="{312A2E9A-9427-DAC7-D4CF-6EEE2389A901}"/>
          </ac:inkMkLst>
        </pc:inkChg>
        <pc:inkChg chg="add del mod">
          <ac:chgData name="Vela, Patricio A" userId="7acaa038-490b-4fb2-9f79-12f33e15acb1" providerId="ADAL" clId="{38BB0FCF-4D9B-411B-A83D-F7A00A838BD3}" dt="2023-11-07T17:15:55.351" v="32"/>
          <ac:inkMkLst>
            <pc:docMk/>
            <pc:sldMk cId="2124436967" sldId="274"/>
            <ac:inkMk id="11" creationId="{A4FC708D-0F16-BE3A-4A81-F972FC6F8583}"/>
          </ac:inkMkLst>
        </pc:inkChg>
        <pc:inkChg chg="add del mod">
          <ac:chgData name="Vela, Patricio A" userId="7acaa038-490b-4fb2-9f79-12f33e15acb1" providerId="ADAL" clId="{38BB0FCF-4D9B-411B-A83D-F7A00A838BD3}" dt="2023-11-07T17:15:54.083" v="30"/>
          <ac:inkMkLst>
            <pc:docMk/>
            <pc:sldMk cId="2124436967" sldId="274"/>
            <ac:inkMk id="12" creationId="{93117AAC-1545-4D71-51ED-736F2F01BE75}"/>
          </ac:inkMkLst>
        </pc:inkChg>
        <pc:inkChg chg="add del">
          <ac:chgData name="Vela, Patricio A" userId="7acaa038-490b-4fb2-9f79-12f33e15acb1" providerId="ADAL" clId="{38BB0FCF-4D9B-411B-A83D-F7A00A838BD3}" dt="2023-11-07T17:15:54.084" v="31"/>
          <ac:inkMkLst>
            <pc:docMk/>
            <pc:sldMk cId="2124436967" sldId="274"/>
            <ac:inkMk id="14" creationId="{C4B3F577-38E9-DB99-E6A5-A75D3EB45F7E}"/>
          </ac:inkMkLst>
        </pc:inkChg>
        <pc:inkChg chg="add mod">
          <ac:chgData name="Vela, Patricio A" userId="7acaa038-490b-4fb2-9f79-12f33e15acb1" providerId="ADAL" clId="{38BB0FCF-4D9B-411B-A83D-F7A00A838BD3}" dt="2023-11-07T17:25:36.536" v="249"/>
          <ac:inkMkLst>
            <pc:docMk/>
            <pc:sldMk cId="2124436967" sldId="274"/>
            <ac:inkMk id="15" creationId="{C4B9CDD6-8BD1-D939-CA9B-A8675F7DE004}"/>
          </ac:inkMkLst>
        </pc:inkChg>
        <pc:inkChg chg="add mod">
          <ac:chgData name="Vela, Patricio A" userId="7acaa038-490b-4fb2-9f79-12f33e15acb1" providerId="ADAL" clId="{38BB0FCF-4D9B-411B-A83D-F7A00A838BD3}" dt="2023-11-07T17:25:36.536" v="249"/>
          <ac:inkMkLst>
            <pc:docMk/>
            <pc:sldMk cId="2124436967" sldId="274"/>
            <ac:inkMk id="16" creationId="{6CA63C5B-2D5F-750D-3C29-278F50FFFBB1}"/>
          </ac:inkMkLst>
        </pc:inkChg>
        <pc:inkChg chg="add mod">
          <ac:chgData name="Vela, Patricio A" userId="7acaa038-490b-4fb2-9f79-12f33e15acb1" providerId="ADAL" clId="{38BB0FCF-4D9B-411B-A83D-F7A00A838BD3}" dt="2023-11-07T17:25:36.536" v="249"/>
          <ac:inkMkLst>
            <pc:docMk/>
            <pc:sldMk cId="2124436967" sldId="274"/>
            <ac:inkMk id="17" creationId="{3B199ABC-A10A-9AD4-1809-5BAA5DFC482B}"/>
          </ac:inkMkLst>
        </pc:inkChg>
        <pc:inkChg chg="add mod">
          <ac:chgData name="Vela, Patricio A" userId="7acaa038-490b-4fb2-9f79-12f33e15acb1" providerId="ADAL" clId="{38BB0FCF-4D9B-411B-A83D-F7A00A838BD3}" dt="2023-11-07T17:16:16.817" v="43"/>
          <ac:inkMkLst>
            <pc:docMk/>
            <pc:sldMk cId="2124436967" sldId="274"/>
            <ac:inkMk id="19" creationId="{5D9AD348-E08D-41CC-AAE9-78C55AD952C7}"/>
          </ac:inkMkLst>
        </pc:inkChg>
        <pc:inkChg chg="add mod">
          <ac:chgData name="Vela, Patricio A" userId="7acaa038-490b-4fb2-9f79-12f33e15acb1" providerId="ADAL" clId="{38BB0FCF-4D9B-411B-A83D-F7A00A838BD3}" dt="2023-11-07T17:25:36.536" v="249"/>
          <ac:inkMkLst>
            <pc:docMk/>
            <pc:sldMk cId="2124436967" sldId="274"/>
            <ac:inkMk id="21" creationId="{3DD34114-6278-3745-DB3B-7ADC775945A9}"/>
          </ac:inkMkLst>
        </pc:inkChg>
        <pc:inkChg chg="add mod">
          <ac:chgData name="Vela, Patricio A" userId="7acaa038-490b-4fb2-9f79-12f33e15acb1" providerId="ADAL" clId="{38BB0FCF-4D9B-411B-A83D-F7A00A838BD3}" dt="2023-11-07T17:25:36.536" v="249"/>
          <ac:inkMkLst>
            <pc:docMk/>
            <pc:sldMk cId="2124436967" sldId="274"/>
            <ac:inkMk id="22" creationId="{5F04AA72-3892-F47F-5507-EC9049991874}"/>
          </ac:inkMkLst>
        </pc:inkChg>
        <pc:inkChg chg="add mod">
          <ac:chgData name="Vela, Patricio A" userId="7acaa038-490b-4fb2-9f79-12f33e15acb1" providerId="ADAL" clId="{38BB0FCF-4D9B-411B-A83D-F7A00A838BD3}" dt="2023-11-07T17:25:36.536" v="249"/>
          <ac:inkMkLst>
            <pc:docMk/>
            <pc:sldMk cId="2124436967" sldId="274"/>
            <ac:inkMk id="23" creationId="{ACBAA2E5-634C-650F-381F-68EEF2D4DC80}"/>
          </ac:inkMkLst>
        </pc:inkChg>
        <pc:inkChg chg="add del mod">
          <ac:chgData name="Vela, Patricio A" userId="7acaa038-490b-4fb2-9f79-12f33e15acb1" providerId="ADAL" clId="{38BB0FCF-4D9B-411B-A83D-F7A00A838BD3}" dt="2023-11-07T17:16:18.001" v="44"/>
          <ac:inkMkLst>
            <pc:docMk/>
            <pc:sldMk cId="2124436967" sldId="274"/>
            <ac:inkMk id="24" creationId="{EB5EC031-7566-5B19-C11F-2390D987BC2F}"/>
          </ac:inkMkLst>
        </pc:inkChg>
        <pc:inkChg chg="add mod">
          <ac:chgData name="Vela, Patricio A" userId="7acaa038-490b-4fb2-9f79-12f33e15acb1" providerId="ADAL" clId="{38BB0FCF-4D9B-411B-A83D-F7A00A838BD3}" dt="2023-11-07T17:25:36.536" v="249"/>
          <ac:inkMkLst>
            <pc:docMk/>
            <pc:sldMk cId="2124436967" sldId="274"/>
            <ac:inkMk id="26" creationId="{71518EF9-473E-91AE-7F94-681B5FB2C01F}"/>
          </ac:inkMkLst>
        </pc:inkChg>
        <pc:inkChg chg="add mod">
          <ac:chgData name="Vela, Patricio A" userId="7acaa038-490b-4fb2-9f79-12f33e15acb1" providerId="ADAL" clId="{38BB0FCF-4D9B-411B-A83D-F7A00A838BD3}" dt="2023-11-07T17:25:36.536" v="249"/>
          <ac:inkMkLst>
            <pc:docMk/>
            <pc:sldMk cId="2124436967" sldId="274"/>
            <ac:inkMk id="27" creationId="{AAF7EE72-F3A8-0FEF-E696-D8EFA8902EAE}"/>
          </ac:inkMkLst>
        </pc:inkChg>
        <pc:inkChg chg="add mod">
          <ac:chgData name="Vela, Patricio A" userId="7acaa038-490b-4fb2-9f79-12f33e15acb1" providerId="ADAL" clId="{38BB0FCF-4D9B-411B-A83D-F7A00A838BD3}" dt="2023-11-07T17:25:36.536" v="249"/>
          <ac:inkMkLst>
            <pc:docMk/>
            <pc:sldMk cId="2124436967" sldId="274"/>
            <ac:inkMk id="29" creationId="{21C1C2EC-619C-67DA-B541-35982A9F334A}"/>
          </ac:inkMkLst>
        </pc:inkChg>
        <pc:inkChg chg="add mod">
          <ac:chgData name="Vela, Patricio A" userId="7acaa038-490b-4fb2-9f79-12f33e15acb1" providerId="ADAL" clId="{38BB0FCF-4D9B-411B-A83D-F7A00A838BD3}" dt="2023-11-07T17:25:36.536" v="249"/>
          <ac:inkMkLst>
            <pc:docMk/>
            <pc:sldMk cId="2124436967" sldId="274"/>
            <ac:inkMk id="31" creationId="{EAC87A55-C67E-7A7E-AD75-1B460D26DBDF}"/>
          </ac:inkMkLst>
        </pc:inkChg>
        <pc:inkChg chg="add mod">
          <ac:chgData name="Vela, Patricio A" userId="7acaa038-490b-4fb2-9f79-12f33e15acb1" providerId="ADAL" clId="{38BB0FCF-4D9B-411B-A83D-F7A00A838BD3}" dt="2023-11-07T17:25:36.536" v="249"/>
          <ac:inkMkLst>
            <pc:docMk/>
            <pc:sldMk cId="2124436967" sldId="274"/>
            <ac:inkMk id="32" creationId="{0DD104C9-E965-0F6A-36BB-D3CEB948C508}"/>
          </ac:inkMkLst>
        </pc:inkChg>
        <pc:inkChg chg="add mod">
          <ac:chgData name="Vela, Patricio A" userId="7acaa038-490b-4fb2-9f79-12f33e15acb1" providerId="ADAL" clId="{38BB0FCF-4D9B-411B-A83D-F7A00A838BD3}" dt="2023-11-07T17:25:36.536" v="249"/>
          <ac:inkMkLst>
            <pc:docMk/>
            <pc:sldMk cId="2124436967" sldId="274"/>
            <ac:inkMk id="33" creationId="{ABF7B179-F537-6873-4DB8-90C5B64F8BD5}"/>
          </ac:inkMkLst>
        </pc:inkChg>
        <pc:inkChg chg="add mod">
          <ac:chgData name="Vela, Patricio A" userId="7acaa038-490b-4fb2-9f79-12f33e15acb1" providerId="ADAL" clId="{38BB0FCF-4D9B-411B-A83D-F7A00A838BD3}" dt="2023-11-07T17:25:36.536" v="249"/>
          <ac:inkMkLst>
            <pc:docMk/>
            <pc:sldMk cId="2124436967" sldId="274"/>
            <ac:inkMk id="35" creationId="{1DA6B3F8-62A0-BDA1-0DF2-4F8BDF5E244F}"/>
          </ac:inkMkLst>
        </pc:inkChg>
        <pc:inkChg chg="add mod">
          <ac:chgData name="Vela, Patricio A" userId="7acaa038-490b-4fb2-9f79-12f33e15acb1" providerId="ADAL" clId="{38BB0FCF-4D9B-411B-A83D-F7A00A838BD3}" dt="2023-11-07T17:25:36.536" v="249"/>
          <ac:inkMkLst>
            <pc:docMk/>
            <pc:sldMk cId="2124436967" sldId="274"/>
            <ac:inkMk id="36" creationId="{EEC8A3F8-9038-3829-89D7-F22D2268D3EB}"/>
          </ac:inkMkLst>
        </pc:inkChg>
        <pc:inkChg chg="add mod">
          <ac:chgData name="Vela, Patricio A" userId="7acaa038-490b-4fb2-9f79-12f33e15acb1" providerId="ADAL" clId="{38BB0FCF-4D9B-411B-A83D-F7A00A838BD3}" dt="2023-11-07T17:25:36.536" v="249"/>
          <ac:inkMkLst>
            <pc:docMk/>
            <pc:sldMk cId="2124436967" sldId="274"/>
            <ac:inkMk id="38" creationId="{354985BF-6719-C614-E138-B3F23096D275}"/>
          </ac:inkMkLst>
        </pc:inkChg>
        <pc:inkChg chg="add mod">
          <ac:chgData name="Vela, Patricio A" userId="7acaa038-490b-4fb2-9f79-12f33e15acb1" providerId="ADAL" clId="{38BB0FCF-4D9B-411B-A83D-F7A00A838BD3}" dt="2023-11-07T17:25:36.536" v="249"/>
          <ac:inkMkLst>
            <pc:docMk/>
            <pc:sldMk cId="2124436967" sldId="274"/>
            <ac:inkMk id="39" creationId="{5F74915F-3C87-1F66-7E5C-772A7AE668B5}"/>
          </ac:inkMkLst>
        </pc:inkChg>
        <pc:inkChg chg="add del mod">
          <ac:chgData name="Vela, Patricio A" userId="7acaa038-490b-4fb2-9f79-12f33e15acb1" providerId="ADAL" clId="{38BB0FCF-4D9B-411B-A83D-F7A00A838BD3}" dt="2023-11-07T17:25:26.797" v="236"/>
          <ac:inkMkLst>
            <pc:docMk/>
            <pc:sldMk cId="2124436967" sldId="274"/>
            <ac:inkMk id="41" creationId="{315685A3-55BA-D41E-BBFC-A46D4B91BBF1}"/>
          </ac:inkMkLst>
        </pc:inkChg>
        <pc:inkChg chg="add del mod">
          <ac:chgData name="Vela, Patricio A" userId="7acaa038-490b-4fb2-9f79-12f33e15acb1" providerId="ADAL" clId="{38BB0FCF-4D9B-411B-A83D-F7A00A838BD3}" dt="2023-11-07T17:25:26.797" v="235"/>
          <ac:inkMkLst>
            <pc:docMk/>
            <pc:sldMk cId="2124436967" sldId="274"/>
            <ac:inkMk id="42" creationId="{7B3519BC-738E-FFDE-4C2A-FCA269F316AE}"/>
          </ac:inkMkLst>
        </pc:inkChg>
        <pc:inkChg chg="add del mod">
          <ac:chgData name="Vela, Patricio A" userId="7acaa038-490b-4fb2-9f79-12f33e15acb1" providerId="ADAL" clId="{38BB0FCF-4D9B-411B-A83D-F7A00A838BD3}" dt="2023-11-07T17:25:26.797" v="237"/>
          <ac:inkMkLst>
            <pc:docMk/>
            <pc:sldMk cId="2124436967" sldId="274"/>
            <ac:inkMk id="43" creationId="{D6B26764-15A4-54FC-9E48-BFA1D3EF9C52}"/>
          </ac:inkMkLst>
        </pc:inkChg>
        <pc:inkChg chg="add mod">
          <ac:chgData name="Vela, Patricio A" userId="7acaa038-490b-4fb2-9f79-12f33e15acb1" providerId="ADAL" clId="{38BB0FCF-4D9B-411B-A83D-F7A00A838BD3}" dt="2023-11-07T17:17:33.481" v="69"/>
          <ac:inkMkLst>
            <pc:docMk/>
            <pc:sldMk cId="2124436967" sldId="274"/>
            <ac:inkMk id="45" creationId="{31829610-5938-5114-211B-3E50EFA72F58}"/>
          </ac:inkMkLst>
        </pc:inkChg>
        <pc:inkChg chg="add mod">
          <ac:chgData name="Vela, Patricio A" userId="7acaa038-490b-4fb2-9f79-12f33e15acb1" providerId="ADAL" clId="{38BB0FCF-4D9B-411B-A83D-F7A00A838BD3}" dt="2023-11-07T17:17:33.481" v="69"/>
          <ac:inkMkLst>
            <pc:docMk/>
            <pc:sldMk cId="2124436967" sldId="274"/>
            <ac:inkMk id="46" creationId="{8A715D6C-A756-4AB9-E553-1F5D7247056B}"/>
          </ac:inkMkLst>
        </pc:inkChg>
        <pc:inkChg chg="add mod">
          <ac:chgData name="Vela, Patricio A" userId="7acaa038-490b-4fb2-9f79-12f33e15acb1" providerId="ADAL" clId="{38BB0FCF-4D9B-411B-A83D-F7A00A838BD3}" dt="2023-11-07T17:17:33.481" v="69"/>
          <ac:inkMkLst>
            <pc:docMk/>
            <pc:sldMk cId="2124436967" sldId="274"/>
            <ac:inkMk id="48" creationId="{D4B23AED-F5A5-8BEC-607D-98AB516FB27E}"/>
          </ac:inkMkLst>
        </pc:inkChg>
        <pc:inkChg chg="add mod">
          <ac:chgData name="Vela, Patricio A" userId="7acaa038-490b-4fb2-9f79-12f33e15acb1" providerId="ADAL" clId="{38BB0FCF-4D9B-411B-A83D-F7A00A838BD3}" dt="2023-11-07T17:17:33.481" v="69"/>
          <ac:inkMkLst>
            <pc:docMk/>
            <pc:sldMk cId="2124436967" sldId="274"/>
            <ac:inkMk id="49" creationId="{480F26F2-9C71-DDEE-BE7D-F50A27240DE8}"/>
          </ac:inkMkLst>
        </pc:inkChg>
        <pc:inkChg chg="add del">
          <ac:chgData name="Vela, Patricio A" userId="7acaa038-490b-4fb2-9f79-12f33e15acb1" providerId="ADAL" clId="{38BB0FCF-4D9B-411B-A83D-F7A00A838BD3}" dt="2023-11-07T17:17:37.191" v="71"/>
          <ac:inkMkLst>
            <pc:docMk/>
            <pc:sldMk cId="2124436967" sldId="274"/>
            <ac:inkMk id="51" creationId="{3444EBE3-EA64-6226-E2D5-FFDEDFEEDC75}"/>
          </ac:inkMkLst>
        </pc:inkChg>
        <pc:inkChg chg="add mod">
          <ac:chgData name="Vela, Patricio A" userId="7acaa038-490b-4fb2-9f79-12f33e15acb1" providerId="ADAL" clId="{38BB0FCF-4D9B-411B-A83D-F7A00A838BD3}" dt="2023-11-07T17:25:15.187" v="222"/>
          <ac:inkMkLst>
            <pc:docMk/>
            <pc:sldMk cId="2124436967" sldId="274"/>
            <ac:inkMk id="52" creationId="{A3BE26F2-AC08-1696-4E98-F5FA94CE8A19}"/>
          </ac:inkMkLst>
        </pc:inkChg>
        <pc:inkChg chg="add mod">
          <ac:chgData name="Vela, Patricio A" userId="7acaa038-490b-4fb2-9f79-12f33e15acb1" providerId="ADAL" clId="{38BB0FCF-4D9B-411B-A83D-F7A00A838BD3}" dt="2023-11-07T17:25:15.187" v="222"/>
          <ac:inkMkLst>
            <pc:docMk/>
            <pc:sldMk cId="2124436967" sldId="274"/>
            <ac:inkMk id="53" creationId="{1CAB411F-C265-75A3-564A-E21950009423}"/>
          </ac:inkMkLst>
        </pc:inkChg>
        <pc:inkChg chg="add mod">
          <ac:chgData name="Vela, Patricio A" userId="7acaa038-490b-4fb2-9f79-12f33e15acb1" providerId="ADAL" clId="{38BB0FCF-4D9B-411B-A83D-F7A00A838BD3}" dt="2023-11-07T17:25:15.187" v="222"/>
          <ac:inkMkLst>
            <pc:docMk/>
            <pc:sldMk cId="2124436967" sldId="274"/>
            <ac:inkMk id="54" creationId="{844BA7DF-963E-F95E-D37D-0B04EEB818B4}"/>
          </ac:inkMkLst>
        </pc:inkChg>
        <pc:inkChg chg="add mod">
          <ac:chgData name="Vela, Patricio A" userId="7acaa038-490b-4fb2-9f79-12f33e15acb1" providerId="ADAL" clId="{38BB0FCF-4D9B-411B-A83D-F7A00A838BD3}" dt="2023-11-07T17:25:15.187" v="222"/>
          <ac:inkMkLst>
            <pc:docMk/>
            <pc:sldMk cId="2124436967" sldId="274"/>
            <ac:inkMk id="56" creationId="{59E8A1B0-0726-CED7-71BB-5BCD0F9A63FE}"/>
          </ac:inkMkLst>
        </pc:inkChg>
        <pc:inkChg chg="add mod">
          <ac:chgData name="Vela, Patricio A" userId="7acaa038-490b-4fb2-9f79-12f33e15acb1" providerId="ADAL" clId="{38BB0FCF-4D9B-411B-A83D-F7A00A838BD3}" dt="2023-11-07T17:25:15.187" v="222"/>
          <ac:inkMkLst>
            <pc:docMk/>
            <pc:sldMk cId="2124436967" sldId="274"/>
            <ac:inkMk id="57" creationId="{9F4C7CFF-88DD-4C5A-2CC7-9D55154D979E}"/>
          </ac:inkMkLst>
        </pc:inkChg>
        <pc:inkChg chg="add mod">
          <ac:chgData name="Vela, Patricio A" userId="7acaa038-490b-4fb2-9f79-12f33e15acb1" providerId="ADAL" clId="{38BB0FCF-4D9B-411B-A83D-F7A00A838BD3}" dt="2023-11-07T17:25:36.536" v="249"/>
          <ac:inkMkLst>
            <pc:docMk/>
            <pc:sldMk cId="2124436967" sldId="274"/>
            <ac:inkMk id="59" creationId="{31F91C5D-6B56-4524-48C4-7E4CF4C6B919}"/>
          </ac:inkMkLst>
        </pc:inkChg>
        <pc:inkChg chg="add mod">
          <ac:chgData name="Vela, Patricio A" userId="7acaa038-490b-4fb2-9f79-12f33e15acb1" providerId="ADAL" clId="{38BB0FCF-4D9B-411B-A83D-F7A00A838BD3}" dt="2023-11-07T17:25:36.536" v="249"/>
          <ac:inkMkLst>
            <pc:docMk/>
            <pc:sldMk cId="2124436967" sldId="274"/>
            <ac:inkMk id="60" creationId="{B4FAC378-F70C-92F3-CB23-6D25EDBF2E4D}"/>
          </ac:inkMkLst>
        </pc:inkChg>
        <pc:inkChg chg="add mod">
          <ac:chgData name="Vela, Patricio A" userId="7acaa038-490b-4fb2-9f79-12f33e15acb1" providerId="ADAL" clId="{38BB0FCF-4D9B-411B-A83D-F7A00A838BD3}" dt="2023-11-07T17:25:36.536" v="249"/>
          <ac:inkMkLst>
            <pc:docMk/>
            <pc:sldMk cId="2124436967" sldId="274"/>
            <ac:inkMk id="61" creationId="{FE3ABA63-9D49-865C-6795-7661563EAC30}"/>
          </ac:inkMkLst>
        </pc:inkChg>
        <pc:inkChg chg="add mod">
          <ac:chgData name="Vela, Patricio A" userId="7acaa038-490b-4fb2-9f79-12f33e15acb1" providerId="ADAL" clId="{38BB0FCF-4D9B-411B-A83D-F7A00A838BD3}" dt="2023-11-07T17:25:36.536" v="249"/>
          <ac:inkMkLst>
            <pc:docMk/>
            <pc:sldMk cId="2124436967" sldId="274"/>
            <ac:inkMk id="62" creationId="{F16FB765-FB5D-8BE7-DCF8-40442D3D17FF}"/>
          </ac:inkMkLst>
        </pc:inkChg>
        <pc:inkChg chg="add mod">
          <ac:chgData name="Vela, Patricio A" userId="7acaa038-490b-4fb2-9f79-12f33e15acb1" providerId="ADAL" clId="{38BB0FCF-4D9B-411B-A83D-F7A00A838BD3}" dt="2023-11-07T17:25:36.536" v="249"/>
          <ac:inkMkLst>
            <pc:docMk/>
            <pc:sldMk cId="2124436967" sldId="274"/>
            <ac:inkMk id="63" creationId="{83A30543-2771-3966-994B-80B9827EF1EC}"/>
          </ac:inkMkLst>
        </pc:inkChg>
        <pc:inkChg chg="add mod">
          <ac:chgData name="Vela, Patricio A" userId="7acaa038-490b-4fb2-9f79-12f33e15acb1" providerId="ADAL" clId="{38BB0FCF-4D9B-411B-A83D-F7A00A838BD3}" dt="2023-11-07T17:25:36.536" v="249"/>
          <ac:inkMkLst>
            <pc:docMk/>
            <pc:sldMk cId="2124436967" sldId="274"/>
            <ac:inkMk id="65" creationId="{0E7EBA19-5686-35BD-85B1-B420955476AF}"/>
          </ac:inkMkLst>
        </pc:inkChg>
        <pc:inkChg chg="add mod">
          <ac:chgData name="Vela, Patricio A" userId="7acaa038-490b-4fb2-9f79-12f33e15acb1" providerId="ADAL" clId="{38BB0FCF-4D9B-411B-A83D-F7A00A838BD3}" dt="2023-11-07T17:25:36.536" v="249"/>
          <ac:inkMkLst>
            <pc:docMk/>
            <pc:sldMk cId="2124436967" sldId="274"/>
            <ac:inkMk id="66" creationId="{7173E7BD-035E-D012-A23F-BF693A37BBFB}"/>
          </ac:inkMkLst>
        </pc:inkChg>
        <pc:inkChg chg="add mod">
          <ac:chgData name="Vela, Patricio A" userId="7acaa038-490b-4fb2-9f79-12f33e15acb1" providerId="ADAL" clId="{38BB0FCF-4D9B-411B-A83D-F7A00A838BD3}" dt="2023-11-07T17:25:36.536" v="249"/>
          <ac:inkMkLst>
            <pc:docMk/>
            <pc:sldMk cId="2124436967" sldId="274"/>
            <ac:inkMk id="67" creationId="{7220F347-F00E-2756-F687-B447586350B4}"/>
          </ac:inkMkLst>
        </pc:inkChg>
        <pc:inkChg chg="add mod">
          <ac:chgData name="Vela, Patricio A" userId="7acaa038-490b-4fb2-9f79-12f33e15acb1" providerId="ADAL" clId="{38BB0FCF-4D9B-411B-A83D-F7A00A838BD3}" dt="2023-11-07T17:25:36.536" v="249"/>
          <ac:inkMkLst>
            <pc:docMk/>
            <pc:sldMk cId="2124436967" sldId="274"/>
            <ac:inkMk id="68" creationId="{F66ED2F4-4BBD-68C9-BA50-FF1E06377791}"/>
          </ac:inkMkLst>
        </pc:inkChg>
        <pc:inkChg chg="add mod">
          <ac:chgData name="Vela, Patricio A" userId="7acaa038-490b-4fb2-9f79-12f33e15acb1" providerId="ADAL" clId="{38BB0FCF-4D9B-411B-A83D-F7A00A838BD3}" dt="2023-11-07T17:25:36.536" v="249"/>
          <ac:inkMkLst>
            <pc:docMk/>
            <pc:sldMk cId="2124436967" sldId="274"/>
            <ac:inkMk id="69" creationId="{208EE545-CCE4-16BF-E2A0-B89A0B000292}"/>
          </ac:inkMkLst>
        </pc:inkChg>
        <pc:inkChg chg="add mod">
          <ac:chgData name="Vela, Patricio A" userId="7acaa038-490b-4fb2-9f79-12f33e15acb1" providerId="ADAL" clId="{38BB0FCF-4D9B-411B-A83D-F7A00A838BD3}" dt="2023-11-07T17:25:36.536" v="249"/>
          <ac:inkMkLst>
            <pc:docMk/>
            <pc:sldMk cId="2124436967" sldId="274"/>
            <ac:inkMk id="71" creationId="{3895D6CB-C344-DFA6-EBF5-5ACC6DD0EFF2}"/>
          </ac:inkMkLst>
        </pc:inkChg>
        <pc:inkChg chg="add mod">
          <ac:chgData name="Vela, Patricio A" userId="7acaa038-490b-4fb2-9f79-12f33e15acb1" providerId="ADAL" clId="{38BB0FCF-4D9B-411B-A83D-F7A00A838BD3}" dt="2023-11-07T17:25:36.536" v="249"/>
          <ac:inkMkLst>
            <pc:docMk/>
            <pc:sldMk cId="2124436967" sldId="274"/>
            <ac:inkMk id="72" creationId="{74AFF849-5C0E-AC28-685D-5FC6A6AD28AF}"/>
          </ac:inkMkLst>
        </pc:inkChg>
        <pc:inkChg chg="add mod">
          <ac:chgData name="Vela, Patricio A" userId="7acaa038-490b-4fb2-9f79-12f33e15acb1" providerId="ADAL" clId="{38BB0FCF-4D9B-411B-A83D-F7A00A838BD3}" dt="2023-11-07T17:25:36.536" v="249"/>
          <ac:inkMkLst>
            <pc:docMk/>
            <pc:sldMk cId="2124436967" sldId="274"/>
            <ac:inkMk id="73" creationId="{C81BD534-5B8F-79A6-1499-9BC5C7AEBDF1}"/>
          </ac:inkMkLst>
        </pc:inkChg>
        <pc:inkChg chg="add mod">
          <ac:chgData name="Vela, Patricio A" userId="7acaa038-490b-4fb2-9f79-12f33e15acb1" providerId="ADAL" clId="{38BB0FCF-4D9B-411B-A83D-F7A00A838BD3}" dt="2023-11-07T17:25:36.536" v="249"/>
          <ac:inkMkLst>
            <pc:docMk/>
            <pc:sldMk cId="2124436967" sldId="274"/>
            <ac:inkMk id="74" creationId="{7E00EA1A-0071-B968-BEE6-E0FDB368B7CD}"/>
          </ac:inkMkLst>
        </pc:inkChg>
        <pc:inkChg chg="add mod">
          <ac:chgData name="Vela, Patricio A" userId="7acaa038-490b-4fb2-9f79-12f33e15acb1" providerId="ADAL" clId="{38BB0FCF-4D9B-411B-A83D-F7A00A838BD3}" dt="2023-11-07T17:25:36.536" v="249"/>
          <ac:inkMkLst>
            <pc:docMk/>
            <pc:sldMk cId="2124436967" sldId="274"/>
            <ac:inkMk id="75" creationId="{DF912896-72A8-F5B4-286E-EDFCB2FEAA27}"/>
          </ac:inkMkLst>
        </pc:inkChg>
        <pc:inkChg chg="add mod">
          <ac:chgData name="Vela, Patricio A" userId="7acaa038-490b-4fb2-9f79-12f33e15acb1" providerId="ADAL" clId="{38BB0FCF-4D9B-411B-A83D-F7A00A838BD3}" dt="2023-11-07T17:25:36.536" v="249"/>
          <ac:inkMkLst>
            <pc:docMk/>
            <pc:sldMk cId="2124436967" sldId="274"/>
            <ac:inkMk id="76" creationId="{26FEC1BE-E6A5-C5C0-DE29-063259BCB4A0}"/>
          </ac:inkMkLst>
        </pc:inkChg>
        <pc:inkChg chg="add mod">
          <ac:chgData name="Vela, Patricio A" userId="7acaa038-490b-4fb2-9f79-12f33e15acb1" providerId="ADAL" clId="{38BB0FCF-4D9B-411B-A83D-F7A00A838BD3}" dt="2023-11-07T17:25:36.536" v="249"/>
          <ac:inkMkLst>
            <pc:docMk/>
            <pc:sldMk cId="2124436967" sldId="274"/>
            <ac:inkMk id="77" creationId="{8323108B-F168-8570-8CB9-FF75067E2503}"/>
          </ac:inkMkLst>
        </pc:inkChg>
        <pc:inkChg chg="add mod">
          <ac:chgData name="Vela, Patricio A" userId="7acaa038-490b-4fb2-9f79-12f33e15acb1" providerId="ADAL" clId="{38BB0FCF-4D9B-411B-A83D-F7A00A838BD3}" dt="2023-11-07T17:25:36.536" v="249"/>
          <ac:inkMkLst>
            <pc:docMk/>
            <pc:sldMk cId="2124436967" sldId="274"/>
            <ac:inkMk id="78" creationId="{C1C19066-8CFF-A258-A704-91E03C103E3A}"/>
          </ac:inkMkLst>
        </pc:inkChg>
        <pc:inkChg chg="add mod">
          <ac:chgData name="Vela, Patricio A" userId="7acaa038-490b-4fb2-9f79-12f33e15acb1" providerId="ADAL" clId="{38BB0FCF-4D9B-411B-A83D-F7A00A838BD3}" dt="2023-11-07T17:25:36.536" v="249"/>
          <ac:inkMkLst>
            <pc:docMk/>
            <pc:sldMk cId="2124436967" sldId="274"/>
            <ac:inkMk id="79" creationId="{C439078C-93C0-3B2D-A36E-C2443BEBDEFD}"/>
          </ac:inkMkLst>
        </pc:inkChg>
        <pc:inkChg chg="add mod">
          <ac:chgData name="Vela, Patricio A" userId="7acaa038-490b-4fb2-9f79-12f33e15acb1" providerId="ADAL" clId="{38BB0FCF-4D9B-411B-A83D-F7A00A838BD3}" dt="2023-11-07T17:25:36.536" v="249"/>
          <ac:inkMkLst>
            <pc:docMk/>
            <pc:sldMk cId="2124436967" sldId="274"/>
            <ac:inkMk id="80" creationId="{103B4144-A2BF-7291-CC29-E5D80515ECD5}"/>
          </ac:inkMkLst>
        </pc:inkChg>
        <pc:inkChg chg="add mod">
          <ac:chgData name="Vela, Patricio A" userId="7acaa038-490b-4fb2-9f79-12f33e15acb1" providerId="ADAL" clId="{38BB0FCF-4D9B-411B-A83D-F7A00A838BD3}" dt="2023-11-07T17:25:36.536" v="249"/>
          <ac:inkMkLst>
            <pc:docMk/>
            <pc:sldMk cId="2124436967" sldId="274"/>
            <ac:inkMk id="81" creationId="{7550DBF5-A9B2-D961-2509-0E0260C45E05}"/>
          </ac:inkMkLst>
        </pc:inkChg>
      </pc:sldChg>
      <pc:sldChg chg="addSp delSp modSp mod">
        <pc:chgData name="Vela, Patricio A" userId="7acaa038-490b-4fb2-9f79-12f33e15acb1" providerId="ADAL" clId="{38BB0FCF-4D9B-411B-A83D-F7A00A838BD3}" dt="2023-11-07T17:39:44.656" v="392" actId="20577"/>
        <pc:sldMkLst>
          <pc:docMk/>
          <pc:sldMk cId="3197762357" sldId="275"/>
        </pc:sldMkLst>
        <pc:spChg chg="mod">
          <ac:chgData name="Vela, Patricio A" userId="7acaa038-490b-4fb2-9f79-12f33e15acb1" providerId="ADAL" clId="{38BB0FCF-4D9B-411B-A83D-F7A00A838BD3}" dt="2023-11-07T17:13:04.084" v="5" actId="27636"/>
          <ac:spMkLst>
            <pc:docMk/>
            <pc:sldMk cId="3197762357" sldId="275"/>
            <ac:spMk id="2" creationId="{B89E08FE-215F-3A78-495F-78830D98FEDD}"/>
          </ac:spMkLst>
        </pc:spChg>
        <pc:spChg chg="mod">
          <ac:chgData name="Vela, Patricio A" userId="7acaa038-490b-4fb2-9f79-12f33e15acb1" providerId="ADAL" clId="{38BB0FCF-4D9B-411B-A83D-F7A00A838BD3}" dt="2023-11-07T17:39:44.656" v="392" actId="20577"/>
          <ac:spMkLst>
            <pc:docMk/>
            <pc:sldMk cId="3197762357" sldId="275"/>
            <ac:spMk id="4" creationId="{8EE1E11E-D2F3-7FB1-700D-1783CF41357B}"/>
          </ac:spMkLst>
        </pc:spChg>
        <pc:grpChg chg="del mod">
          <ac:chgData name="Vela, Patricio A" userId="7acaa038-490b-4fb2-9f79-12f33e15acb1" providerId="ADAL" clId="{38BB0FCF-4D9B-411B-A83D-F7A00A838BD3}" dt="2023-11-07T17:20:27.384" v="77"/>
          <ac:grpSpMkLst>
            <pc:docMk/>
            <pc:sldMk cId="3197762357" sldId="275"/>
            <ac:grpSpMk id="13" creationId="{BC24645E-6A85-A0FF-7C2B-5859627BEB9E}"/>
          </ac:grpSpMkLst>
        </pc:grpChg>
        <pc:grpChg chg="del mod">
          <ac:chgData name="Vela, Patricio A" userId="7acaa038-490b-4fb2-9f79-12f33e15acb1" providerId="ADAL" clId="{38BB0FCF-4D9B-411B-A83D-F7A00A838BD3}" dt="2023-11-07T17:20:42.566" v="87"/>
          <ac:grpSpMkLst>
            <pc:docMk/>
            <pc:sldMk cId="3197762357" sldId="275"/>
            <ac:grpSpMk id="25" creationId="{0CD58355-18DC-854E-D4C3-9FCE61E5768D}"/>
          </ac:grpSpMkLst>
        </pc:grpChg>
        <pc:grpChg chg="del mod">
          <ac:chgData name="Vela, Patricio A" userId="7acaa038-490b-4fb2-9f79-12f33e15acb1" providerId="ADAL" clId="{38BB0FCF-4D9B-411B-A83D-F7A00A838BD3}" dt="2023-11-07T17:21:02.029" v="97"/>
          <ac:grpSpMkLst>
            <pc:docMk/>
            <pc:sldMk cId="3197762357" sldId="275"/>
            <ac:grpSpMk id="33" creationId="{7E2356DE-CCC2-5815-5C5F-69F2BB0D2FE2}"/>
          </ac:grpSpMkLst>
        </pc:grpChg>
        <pc:grpChg chg="del mod">
          <ac:chgData name="Vela, Patricio A" userId="7acaa038-490b-4fb2-9f79-12f33e15acb1" providerId="ADAL" clId="{38BB0FCF-4D9B-411B-A83D-F7A00A838BD3}" dt="2023-11-07T17:21:09.486" v="101"/>
          <ac:grpSpMkLst>
            <pc:docMk/>
            <pc:sldMk cId="3197762357" sldId="275"/>
            <ac:grpSpMk id="36" creationId="{7414D1C7-690A-44C6-B209-A1261C5C4819}"/>
          </ac:grpSpMkLst>
        </pc:grpChg>
        <pc:grpChg chg="del mod">
          <ac:chgData name="Vela, Patricio A" userId="7acaa038-490b-4fb2-9f79-12f33e15acb1" providerId="ADAL" clId="{38BB0FCF-4D9B-411B-A83D-F7A00A838BD3}" dt="2023-11-07T17:21:10.933" v="104"/>
          <ac:grpSpMkLst>
            <pc:docMk/>
            <pc:sldMk cId="3197762357" sldId="275"/>
            <ac:grpSpMk id="40" creationId="{F4FEFE08-CCDD-9FE6-B460-EB5120A74008}"/>
          </ac:grpSpMkLst>
        </pc:grpChg>
        <pc:grpChg chg="del mod">
          <ac:chgData name="Vela, Patricio A" userId="7acaa038-490b-4fb2-9f79-12f33e15acb1" providerId="ADAL" clId="{38BB0FCF-4D9B-411B-A83D-F7A00A838BD3}" dt="2023-11-07T17:21:18.493" v="109"/>
          <ac:grpSpMkLst>
            <pc:docMk/>
            <pc:sldMk cId="3197762357" sldId="275"/>
            <ac:grpSpMk id="43" creationId="{B3DE3270-F799-2317-D53F-6DDAACD6AC97}"/>
          </ac:grpSpMkLst>
        </pc:grpChg>
        <pc:grpChg chg="del mod">
          <ac:chgData name="Vela, Patricio A" userId="7acaa038-490b-4fb2-9f79-12f33e15acb1" providerId="ADAL" clId="{38BB0FCF-4D9B-411B-A83D-F7A00A838BD3}" dt="2023-11-07T17:21:27.899" v="117"/>
          <ac:grpSpMkLst>
            <pc:docMk/>
            <pc:sldMk cId="3197762357" sldId="275"/>
            <ac:grpSpMk id="46" creationId="{D37AEACA-1402-5450-6BA6-85604BCA60AB}"/>
          </ac:grpSpMkLst>
        </pc:grpChg>
        <pc:grpChg chg="del mod">
          <ac:chgData name="Vela, Patricio A" userId="7acaa038-490b-4fb2-9f79-12f33e15acb1" providerId="ADAL" clId="{38BB0FCF-4D9B-411B-A83D-F7A00A838BD3}" dt="2023-11-07T17:21:27.899" v="117"/>
          <ac:grpSpMkLst>
            <pc:docMk/>
            <pc:sldMk cId="3197762357" sldId="275"/>
            <ac:grpSpMk id="51" creationId="{B5B76C1D-6492-DB7E-75EB-9B47F4E4D6E8}"/>
          </ac:grpSpMkLst>
        </pc:grpChg>
        <pc:grpChg chg="del mod">
          <ac:chgData name="Vela, Patricio A" userId="7acaa038-490b-4fb2-9f79-12f33e15acb1" providerId="ADAL" clId="{38BB0FCF-4D9B-411B-A83D-F7A00A838BD3}" dt="2023-11-07T17:21:41.836" v="121"/>
          <ac:grpSpMkLst>
            <pc:docMk/>
            <pc:sldMk cId="3197762357" sldId="275"/>
            <ac:grpSpMk id="52" creationId="{D58AE432-0FDD-ABA7-18F8-6659FBDD5103}"/>
          </ac:grpSpMkLst>
        </pc:grpChg>
        <pc:grpChg chg="del mod">
          <ac:chgData name="Vela, Patricio A" userId="7acaa038-490b-4fb2-9f79-12f33e15acb1" providerId="ADAL" clId="{38BB0FCF-4D9B-411B-A83D-F7A00A838BD3}" dt="2023-11-07T17:21:46.640" v="124"/>
          <ac:grpSpMkLst>
            <pc:docMk/>
            <pc:sldMk cId="3197762357" sldId="275"/>
            <ac:grpSpMk id="54" creationId="{A87CEE6A-C2F1-3DAD-488C-BC2302EC9D56}"/>
          </ac:grpSpMkLst>
        </pc:grpChg>
        <pc:grpChg chg="del mod">
          <ac:chgData name="Vela, Patricio A" userId="7acaa038-490b-4fb2-9f79-12f33e15acb1" providerId="ADAL" clId="{38BB0FCF-4D9B-411B-A83D-F7A00A838BD3}" dt="2023-11-07T17:21:50.659" v="126"/>
          <ac:grpSpMkLst>
            <pc:docMk/>
            <pc:sldMk cId="3197762357" sldId="275"/>
            <ac:grpSpMk id="57" creationId="{13C03AA1-9A3E-5809-B0CF-B50FFB056976}"/>
          </ac:grpSpMkLst>
        </pc:grpChg>
        <pc:grpChg chg="del mod">
          <ac:chgData name="Vela, Patricio A" userId="7acaa038-490b-4fb2-9f79-12f33e15acb1" providerId="ADAL" clId="{38BB0FCF-4D9B-411B-A83D-F7A00A838BD3}" dt="2023-11-07T17:21:59.627" v="136"/>
          <ac:grpSpMkLst>
            <pc:docMk/>
            <pc:sldMk cId="3197762357" sldId="275"/>
            <ac:grpSpMk id="59" creationId="{56BCA378-8F04-525A-5606-0C7E5FA74E8D}"/>
          </ac:grpSpMkLst>
        </pc:grpChg>
        <pc:grpChg chg="del mod">
          <ac:chgData name="Vela, Patricio A" userId="7acaa038-490b-4fb2-9f79-12f33e15acb1" providerId="ADAL" clId="{38BB0FCF-4D9B-411B-A83D-F7A00A838BD3}" dt="2023-11-07T17:25:44.410" v="261"/>
          <ac:grpSpMkLst>
            <pc:docMk/>
            <pc:sldMk cId="3197762357" sldId="275"/>
            <ac:grpSpMk id="69" creationId="{5ABBE2C0-2B5C-6C37-8EA6-E51A7CBDEC12}"/>
          </ac:grpSpMkLst>
        </pc:grpChg>
        <pc:grpChg chg="mod">
          <ac:chgData name="Vela, Patricio A" userId="7acaa038-490b-4fb2-9f79-12f33e15acb1" providerId="ADAL" clId="{38BB0FCF-4D9B-411B-A83D-F7A00A838BD3}" dt="2023-11-07T17:22:32.172" v="149"/>
          <ac:grpSpMkLst>
            <pc:docMk/>
            <pc:sldMk cId="3197762357" sldId="275"/>
            <ac:grpSpMk id="79" creationId="{A91B4313-FF56-BA9F-AAEE-4ACA7385B088}"/>
          </ac:grpSpMkLst>
        </pc:grpChg>
        <pc:grpChg chg="del mod">
          <ac:chgData name="Vela, Patricio A" userId="7acaa038-490b-4fb2-9f79-12f33e15acb1" providerId="ADAL" clId="{38BB0FCF-4D9B-411B-A83D-F7A00A838BD3}" dt="2023-11-07T17:25:44.410" v="261"/>
          <ac:grpSpMkLst>
            <pc:docMk/>
            <pc:sldMk cId="3197762357" sldId="275"/>
            <ac:grpSpMk id="85" creationId="{177256DC-7806-128F-F39A-1F976BAAE5C9}"/>
          </ac:grpSpMkLst>
        </pc:grpChg>
        <pc:grpChg chg="del mod">
          <ac:chgData name="Vela, Patricio A" userId="7acaa038-490b-4fb2-9f79-12f33e15acb1" providerId="ADAL" clId="{38BB0FCF-4D9B-411B-A83D-F7A00A838BD3}" dt="2023-11-07T17:25:48.610" v="267"/>
          <ac:grpSpMkLst>
            <pc:docMk/>
            <pc:sldMk cId="3197762357" sldId="275"/>
            <ac:grpSpMk id="91" creationId="{F87ED21A-B3EC-DA72-99EE-0044F2D6CA69}"/>
          </ac:grpSpMkLst>
        </pc:grpChg>
        <pc:grpChg chg="mod">
          <ac:chgData name="Vela, Patricio A" userId="7acaa038-490b-4fb2-9f79-12f33e15acb1" providerId="ADAL" clId="{38BB0FCF-4D9B-411B-A83D-F7A00A838BD3}" dt="2023-11-07T17:25:48.610" v="267"/>
          <ac:grpSpMkLst>
            <pc:docMk/>
            <pc:sldMk cId="3197762357" sldId="275"/>
            <ac:grpSpMk id="97" creationId="{FD628804-54FA-61B2-C050-755E195A24FF}"/>
          </ac:grpSpMkLst>
        </pc:grpChg>
        <pc:inkChg chg="add">
          <ac:chgData name="Vela, Patricio A" userId="7acaa038-490b-4fb2-9f79-12f33e15acb1" providerId="ADAL" clId="{38BB0FCF-4D9B-411B-A83D-F7A00A838BD3}" dt="2023-11-07T17:20:10.549" v="72" actId="9405"/>
          <ac:inkMkLst>
            <pc:docMk/>
            <pc:sldMk cId="3197762357" sldId="275"/>
            <ac:inkMk id="3" creationId="{6275ACAE-DBBC-2748-45D0-B70B8596CA1C}"/>
          </ac:inkMkLst>
        </pc:inkChg>
        <pc:inkChg chg="add del mod">
          <ac:chgData name="Vela, Patricio A" userId="7acaa038-490b-4fb2-9f79-12f33e15acb1" providerId="ADAL" clId="{38BB0FCF-4D9B-411B-A83D-F7A00A838BD3}" dt="2023-11-07T17:20:27.384" v="77"/>
          <ac:inkMkLst>
            <pc:docMk/>
            <pc:sldMk cId="3197762357" sldId="275"/>
            <ac:inkMk id="7" creationId="{5672C613-A1F0-E86A-62B4-B9D556B7E2ED}"/>
          </ac:inkMkLst>
        </pc:inkChg>
        <pc:inkChg chg="add del mod">
          <ac:chgData name="Vela, Patricio A" userId="7acaa038-490b-4fb2-9f79-12f33e15acb1" providerId="ADAL" clId="{38BB0FCF-4D9B-411B-A83D-F7A00A838BD3}" dt="2023-11-07T17:20:29.402" v="79"/>
          <ac:inkMkLst>
            <pc:docMk/>
            <pc:sldMk cId="3197762357" sldId="275"/>
            <ac:inkMk id="8" creationId="{823D9C64-4AE9-B4DE-CE1C-E5420487A44F}"/>
          </ac:inkMkLst>
        </pc:inkChg>
        <pc:inkChg chg="add del">
          <ac:chgData name="Vela, Patricio A" userId="7acaa038-490b-4fb2-9f79-12f33e15acb1" providerId="ADAL" clId="{38BB0FCF-4D9B-411B-A83D-F7A00A838BD3}" dt="2023-11-07T17:20:27.384" v="78"/>
          <ac:inkMkLst>
            <pc:docMk/>
            <pc:sldMk cId="3197762357" sldId="275"/>
            <ac:inkMk id="15" creationId="{4EFF3594-4332-1D68-8F46-C88200453328}"/>
          </ac:inkMkLst>
        </pc:inkChg>
        <pc:inkChg chg="add del">
          <ac:chgData name="Vela, Patricio A" userId="7acaa038-490b-4fb2-9f79-12f33e15acb1" providerId="ADAL" clId="{38BB0FCF-4D9B-411B-A83D-F7A00A838BD3}" dt="2023-11-07T17:20:31.578" v="81"/>
          <ac:inkMkLst>
            <pc:docMk/>
            <pc:sldMk cId="3197762357" sldId="275"/>
            <ac:inkMk id="17" creationId="{FEFF0EE7-B604-64EC-7072-EB0ADF139C0F}"/>
          </ac:inkMkLst>
        </pc:inkChg>
        <pc:inkChg chg="add del mod">
          <ac:chgData name="Vela, Patricio A" userId="7acaa038-490b-4fb2-9f79-12f33e15acb1" providerId="ADAL" clId="{38BB0FCF-4D9B-411B-A83D-F7A00A838BD3}" dt="2023-11-07T17:20:42.566" v="87"/>
          <ac:inkMkLst>
            <pc:docMk/>
            <pc:sldMk cId="3197762357" sldId="275"/>
            <ac:inkMk id="20" creationId="{B7E5A7FF-B985-C1BF-10EC-8AC6E97216E6}"/>
          </ac:inkMkLst>
        </pc:inkChg>
        <pc:inkChg chg="add del mod">
          <ac:chgData name="Vela, Patricio A" userId="7acaa038-490b-4fb2-9f79-12f33e15acb1" providerId="ADAL" clId="{38BB0FCF-4D9B-411B-A83D-F7A00A838BD3}" dt="2023-11-07T17:20:42.566" v="88"/>
          <ac:inkMkLst>
            <pc:docMk/>
            <pc:sldMk cId="3197762357" sldId="275"/>
            <ac:inkMk id="21" creationId="{0B8F038C-C220-10F3-28AD-01A2AB3D2102}"/>
          </ac:inkMkLst>
        </pc:inkChg>
        <pc:inkChg chg="add del">
          <ac:chgData name="Vela, Patricio A" userId="7acaa038-490b-4fb2-9f79-12f33e15acb1" providerId="ADAL" clId="{38BB0FCF-4D9B-411B-A83D-F7A00A838BD3}" dt="2023-11-07T17:20:41.224" v="85"/>
          <ac:inkMkLst>
            <pc:docMk/>
            <pc:sldMk cId="3197762357" sldId="275"/>
            <ac:inkMk id="24" creationId="{17B574F8-9C7F-CD5B-E9A1-ECB2769F4BDF}"/>
          </ac:inkMkLst>
        </pc:inkChg>
        <pc:inkChg chg="add del">
          <ac:chgData name="Vela, Patricio A" userId="7acaa038-490b-4fb2-9f79-12f33e15acb1" providerId="ADAL" clId="{38BB0FCF-4D9B-411B-A83D-F7A00A838BD3}" dt="2023-11-07T17:20:45.175" v="90"/>
          <ac:inkMkLst>
            <pc:docMk/>
            <pc:sldMk cId="3197762357" sldId="275"/>
            <ac:inkMk id="26" creationId="{6840A69E-B1C4-7918-0007-20EFB659067F}"/>
          </ac:inkMkLst>
        </pc:inkChg>
        <pc:inkChg chg="add mod">
          <ac:chgData name="Vela, Patricio A" userId="7acaa038-490b-4fb2-9f79-12f33e15acb1" providerId="ADAL" clId="{38BB0FCF-4D9B-411B-A83D-F7A00A838BD3}" dt="2023-11-07T17:25:48.610" v="267"/>
          <ac:inkMkLst>
            <pc:docMk/>
            <pc:sldMk cId="3197762357" sldId="275"/>
            <ac:inkMk id="27" creationId="{25E8E7ED-F1BE-44D3-AE2E-7E6DF31BB6AF}"/>
          </ac:inkMkLst>
        </pc:inkChg>
        <pc:inkChg chg="add mod">
          <ac:chgData name="Vela, Patricio A" userId="7acaa038-490b-4fb2-9f79-12f33e15acb1" providerId="ADAL" clId="{38BB0FCF-4D9B-411B-A83D-F7A00A838BD3}" dt="2023-11-07T17:25:48.610" v="267"/>
          <ac:inkMkLst>
            <pc:docMk/>
            <pc:sldMk cId="3197762357" sldId="275"/>
            <ac:inkMk id="31" creationId="{CFBC43DD-F042-B1F7-EC15-F66716D41902}"/>
          </ac:inkMkLst>
        </pc:inkChg>
        <pc:inkChg chg="add mod">
          <ac:chgData name="Vela, Patricio A" userId="7acaa038-490b-4fb2-9f79-12f33e15acb1" providerId="ADAL" clId="{38BB0FCF-4D9B-411B-A83D-F7A00A838BD3}" dt="2023-11-07T17:25:48.610" v="267"/>
          <ac:inkMkLst>
            <pc:docMk/>
            <pc:sldMk cId="3197762357" sldId="275"/>
            <ac:inkMk id="32" creationId="{55507CA4-C91C-22A0-73EE-C2632AEBC2AC}"/>
          </ac:inkMkLst>
        </pc:inkChg>
        <pc:inkChg chg="add mod">
          <ac:chgData name="Vela, Patricio A" userId="7acaa038-490b-4fb2-9f79-12f33e15acb1" providerId="ADAL" clId="{38BB0FCF-4D9B-411B-A83D-F7A00A838BD3}" dt="2023-11-07T17:25:48.610" v="267"/>
          <ac:inkMkLst>
            <pc:docMk/>
            <pc:sldMk cId="3197762357" sldId="275"/>
            <ac:inkMk id="34" creationId="{F63A1D30-2A62-A67B-DAAF-AEA4736A897F}"/>
          </ac:inkMkLst>
        </pc:inkChg>
        <pc:inkChg chg="add mod">
          <ac:chgData name="Vela, Patricio A" userId="7acaa038-490b-4fb2-9f79-12f33e15acb1" providerId="ADAL" clId="{38BB0FCF-4D9B-411B-A83D-F7A00A838BD3}" dt="2023-11-07T17:25:48.610" v="267"/>
          <ac:inkMkLst>
            <pc:docMk/>
            <pc:sldMk cId="3197762357" sldId="275"/>
            <ac:inkMk id="35" creationId="{05ACC2AF-0C39-D8C7-B396-83E42E9DA505}"/>
          </ac:inkMkLst>
        </pc:inkChg>
        <pc:inkChg chg="add mod">
          <ac:chgData name="Vela, Patricio A" userId="7acaa038-490b-4fb2-9f79-12f33e15acb1" providerId="ADAL" clId="{38BB0FCF-4D9B-411B-A83D-F7A00A838BD3}" dt="2023-11-07T17:25:48.610" v="267"/>
          <ac:inkMkLst>
            <pc:docMk/>
            <pc:sldMk cId="3197762357" sldId="275"/>
            <ac:inkMk id="37" creationId="{B89CA1EA-9EE0-B60D-5E49-B631BBA55754}"/>
          </ac:inkMkLst>
        </pc:inkChg>
        <pc:inkChg chg="add mod">
          <ac:chgData name="Vela, Patricio A" userId="7acaa038-490b-4fb2-9f79-12f33e15acb1" providerId="ADAL" clId="{38BB0FCF-4D9B-411B-A83D-F7A00A838BD3}" dt="2023-11-07T17:25:48.610" v="267"/>
          <ac:inkMkLst>
            <pc:docMk/>
            <pc:sldMk cId="3197762357" sldId="275"/>
            <ac:inkMk id="38" creationId="{D4E61C07-2562-285E-0690-CF4A30FF0291}"/>
          </ac:inkMkLst>
        </pc:inkChg>
        <pc:inkChg chg="add del mod">
          <ac:chgData name="Vela, Patricio A" userId="7acaa038-490b-4fb2-9f79-12f33e15acb1" providerId="ADAL" clId="{38BB0FCF-4D9B-411B-A83D-F7A00A838BD3}" dt="2023-11-07T17:21:20.779" v="113"/>
          <ac:inkMkLst>
            <pc:docMk/>
            <pc:sldMk cId="3197762357" sldId="275"/>
            <ac:inkMk id="39" creationId="{872DFE23-B543-B1A1-663B-CC9E642790F6}"/>
          </ac:inkMkLst>
        </pc:inkChg>
        <pc:inkChg chg="add mod">
          <ac:chgData name="Vela, Patricio A" userId="7acaa038-490b-4fb2-9f79-12f33e15acb1" providerId="ADAL" clId="{38BB0FCF-4D9B-411B-A83D-F7A00A838BD3}" dt="2023-11-07T17:25:48.610" v="267"/>
          <ac:inkMkLst>
            <pc:docMk/>
            <pc:sldMk cId="3197762357" sldId="275"/>
            <ac:inkMk id="41" creationId="{AD5FE8AA-5834-1656-6317-EB9F5146E50B}"/>
          </ac:inkMkLst>
        </pc:inkChg>
        <pc:inkChg chg="add del mod">
          <ac:chgData name="Vela, Patricio A" userId="7acaa038-490b-4fb2-9f79-12f33e15acb1" providerId="ADAL" clId="{38BB0FCF-4D9B-411B-A83D-F7A00A838BD3}" dt="2023-11-07T17:21:15.100" v="107"/>
          <ac:inkMkLst>
            <pc:docMk/>
            <pc:sldMk cId="3197762357" sldId="275"/>
            <ac:inkMk id="42" creationId="{D47AE3FF-F17D-89AD-F61B-B5C2008214C0}"/>
          </ac:inkMkLst>
        </pc:inkChg>
        <pc:inkChg chg="add del">
          <ac:chgData name="Vela, Patricio A" userId="7acaa038-490b-4fb2-9f79-12f33e15acb1" providerId="ADAL" clId="{38BB0FCF-4D9B-411B-A83D-F7A00A838BD3}" dt="2023-11-07T17:21:14.073" v="106"/>
          <ac:inkMkLst>
            <pc:docMk/>
            <pc:sldMk cId="3197762357" sldId="275"/>
            <ac:inkMk id="44" creationId="{52283837-931C-6E13-4EC5-10BA0262F116}"/>
          </ac:inkMkLst>
        </pc:inkChg>
        <pc:inkChg chg="add del mod">
          <ac:chgData name="Vela, Patricio A" userId="7acaa038-490b-4fb2-9f79-12f33e15acb1" providerId="ADAL" clId="{38BB0FCF-4D9B-411B-A83D-F7A00A838BD3}" dt="2023-11-07T17:21:19.842" v="112"/>
          <ac:inkMkLst>
            <pc:docMk/>
            <pc:sldMk cId="3197762357" sldId="275"/>
            <ac:inkMk id="45" creationId="{F7F10199-2CC2-5A8F-ED6D-D3028BB1B13B}"/>
          </ac:inkMkLst>
        </pc:inkChg>
        <pc:inkChg chg="add del">
          <ac:chgData name="Vela, Patricio A" userId="7acaa038-490b-4fb2-9f79-12f33e15acb1" providerId="ADAL" clId="{38BB0FCF-4D9B-411B-A83D-F7A00A838BD3}" dt="2023-11-07T17:21:19.842" v="111"/>
          <ac:inkMkLst>
            <pc:docMk/>
            <pc:sldMk cId="3197762357" sldId="275"/>
            <ac:inkMk id="47" creationId="{76A48137-81A8-4831-955F-46335A8FF395}"/>
          </ac:inkMkLst>
        </pc:inkChg>
        <pc:inkChg chg="add mod">
          <ac:chgData name="Vela, Patricio A" userId="7acaa038-490b-4fb2-9f79-12f33e15acb1" providerId="ADAL" clId="{38BB0FCF-4D9B-411B-A83D-F7A00A838BD3}" dt="2023-11-07T17:21:41.836" v="121"/>
          <ac:inkMkLst>
            <pc:docMk/>
            <pc:sldMk cId="3197762357" sldId="275"/>
            <ac:inkMk id="48" creationId="{C7D71BB2-A179-3466-9BFE-6841A69A398C}"/>
          </ac:inkMkLst>
        </pc:inkChg>
        <pc:inkChg chg="add del mod">
          <ac:chgData name="Vela, Patricio A" userId="7acaa038-490b-4fb2-9f79-12f33e15acb1" providerId="ADAL" clId="{38BB0FCF-4D9B-411B-A83D-F7A00A838BD3}" dt="2023-11-07T17:21:36.209" v="118"/>
          <ac:inkMkLst>
            <pc:docMk/>
            <pc:sldMk cId="3197762357" sldId="275"/>
            <ac:inkMk id="49" creationId="{0C594579-D9A5-2761-1F6A-17A3B6811007}"/>
          </ac:inkMkLst>
        </pc:inkChg>
        <pc:inkChg chg="add del mod">
          <ac:chgData name="Vela, Patricio A" userId="7acaa038-490b-4fb2-9f79-12f33e15acb1" providerId="ADAL" clId="{38BB0FCF-4D9B-411B-A83D-F7A00A838BD3}" dt="2023-11-07T17:21:36.209" v="119"/>
          <ac:inkMkLst>
            <pc:docMk/>
            <pc:sldMk cId="3197762357" sldId="275"/>
            <ac:inkMk id="50" creationId="{181CFDCD-067C-84FE-37B0-816343EFFA63}"/>
          </ac:inkMkLst>
        </pc:inkChg>
        <pc:inkChg chg="add mod">
          <ac:chgData name="Vela, Patricio A" userId="7acaa038-490b-4fb2-9f79-12f33e15acb1" providerId="ADAL" clId="{38BB0FCF-4D9B-411B-A83D-F7A00A838BD3}" dt="2023-11-07T17:21:46.640" v="124"/>
          <ac:inkMkLst>
            <pc:docMk/>
            <pc:sldMk cId="3197762357" sldId="275"/>
            <ac:inkMk id="53" creationId="{1FDE605A-9EAD-35A5-7396-B1D69E7E3F59}"/>
          </ac:inkMkLst>
        </pc:inkChg>
        <pc:inkChg chg="add mod">
          <ac:chgData name="Vela, Patricio A" userId="7acaa038-490b-4fb2-9f79-12f33e15acb1" providerId="ADAL" clId="{38BB0FCF-4D9B-411B-A83D-F7A00A838BD3}" dt="2023-11-07T17:25:48.610" v="267"/>
          <ac:inkMkLst>
            <pc:docMk/>
            <pc:sldMk cId="3197762357" sldId="275"/>
            <ac:inkMk id="55" creationId="{5B688482-A63F-2C1B-BBF6-A98E8A4E3EC8}"/>
          </ac:inkMkLst>
        </pc:inkChg>
        <pc:inkChg chg="add mod">
          <ac:chgData name="Vela, Patricio A" userId="7acaa038-490b-4fb2-9f79-12f33e15acb1" providerId="ADAL" clId="{38BB0FCF-4D9B-411B-A83D-F7A00A838BD3}" dt="2023-11-07T17:25:48.610" v="267"/>
          <ac:inkMkLst>
            <pc:docMk/>
            <pc:sldMk cId="3197762357" sldId="275"/>
            <ac:inkMk id="56" creationId="{8FC7B2A6-D5A0-A164-115D-EE0BA3CD3209}"/>
          </ac:inkMkLst>
        </pc:inkChg>
        <pc:inkChg chg="add mod">
          <ac:chgData name="Vela, Patricio A" userId="7acaa038-490b-4fb2-9f79-12f33e15acb1" providerId="ADAL" clId="{38BB0FCF-4D9B-411B-A83D-F7A00A838BD3}" dt="2023-11-07T17:25:48.610" v="267"/>
          <ac:inkMkLst>
            <pc:docMk/>
            <pc:sldMk cId="3197762357" sldId="275"/>
            <ac:inkMk id="58" creationId="{9D60526D-A418-F558-01AB-B41F73D59857}"/>
          </ac:inkMkLst>
        </pc:inkChg>
        <pc:inkChg chg="add mod">
          <ac:chgData name="Vela, Patricio A" userId="7acaa038-490b-4fb2-9f79-12f33e15acb1" providerId="ADAL" clId="{38BB0FCF-4D9B-411B-A83D-F7A00A838BD3}" dt="2023-11-07T17:25:48.610" v="267"/>
          <ac:inkMkLst>
            <pc:docMk/>
            <pc:sldMk cId="3197762357" sldId="275"/>
            <ac:inkMk id="60" creationId="{3C2777BE-C71A-DFF7-0112-75C4E07ECFD9}"/>
          </ac:inkMkLst>
        </pc:inkChg>
        <pc:inkChg chg="add mod">
          <ac:chgData name="Vela, Patricio A" userId="7acaa038-490b-4fb2-9f79-12f33e15acb1" providerId="ADAL" clId="{38BB0FCF-4D9B-411B-A83D-F7A00A838BD3}" dt="2023-11-07T17:25:48.610" v="267"/>
          <ac:inkMkLst>
            <pc:docMk/>
            <pc:sldMk cId="3197762357" sldId="275"/>
            <ac:inkMk id="61" creationId="{F24FB66F-0590-6107-6C95-A4DA8AAE2EE9}"/>
          </ac:inkMkLst>
        </pc:inkChg>
        <pc:inkChg chg="add mod">
          <ac:chgData name="Vela, Patricio A" userId="7acaa038-490b-4fb2-9f79-12f33e15acb1" providerId="ADAL" clId="{38BB0FCF-4D9B-411B-A83D-F7A00A838BD3}" dt="2023-11-07T17:25:48.610" v="267"/>
          <ac:inkMkLst>
            <pc:docMk/>
            <pc:sldMk cId="3197762357" sldId="275"/>
            <ac:inkMk id="62" creationId="{C78F34A6-C3BF-4545-4FAA-6FC311375CE0}"/>
          </ac:inkMkLst>
        </pc:inkChg>
        <pc:inkChg chg="add mod">
          <ac:chgData name="Vela, Patricio A" userId="7acaa038-490b-4fb2-9f79-12f33e15acb1" providerId="ADAL" clId="{38BB0FCF-4D9B-411B-A83D-F7A00A838BD3}" dt="2023-11-07T17:25:48.610" v="267"/>
          <ac:inkMkLst>
            <pc:docMk/>
            <pc:sldMk cId="3197762357" sldId="275"/>
            <ac:inkMk id="63" creationId="{FC089104-DF20-CCB6-A40E-A59DC984BB93}"/>
          </ac:inkMkLst>
        </pc:inkChg>
        <pc:inkChg chg="add mod">
          <ac:chgData name="Vela, Patricio A" userId="7acaa038-490b-4fb2-9f79-12f33e15acb1" providerId="ADAL" clId="{38BB0FCF-4D9B-411B-A83D-F7A00A838BD3}" dt="2023-11-07T17:25:48.610" v="267"/>
          <ac:inkMkLst>
            <pc:docMk/>
            <pc:sldMk cId="3197762357" sldId="275"/>
            <ac:inkMk id="64" creationId="{14B13BD5-AF55-836B-99B0-82485D275651}"/>
          </ac:inkMkLst>
        </pc:inkChg>
        <pc:inkChg chg="add mod">
          <ac:chgData name="Vela, Patricio A" userId="7acaa038-490b-4fb2-9f79-12f33e15acb1" providerId="ADAL" clId="{38BB0FCF-4D9B-411B-A83D-F7A00A838BD3}" dt="2023-11-07T17:25:48.610" v="267"/>
          <ac:inkMkLst>
            <pc:docMk/>
            <pc:sldMk cId="3197762357" sldId="275"/>
            <ac:inkMk id="65" creationId="{DE3BD1B3-0AA8-DFBE-BAFC-3357A8ED9B0D}"/>
          </ac:inkMkLst>
        </pc:inkChg>
        <pc:inkChg chg="add mod">
          <ac:chgData name="Vela, Patricio A" userId="7acaa038-490b-4fb2-9f79-12f33e15acb1" providerId="ADAL" clId="{38BB0FCF-4D9B-411B-A83D-F7A00A838BD3}" dt="2023-11-07T17:25:48.610" v="267"/>
          <ac:inkMkLst>
            <pc:docMk/>
            <pc:sldMk cId="3197762357" sldId="275"/>
            <ac:inkMk id="66" creationId="{623BBB1E-536D-37EE-1A7F-31CC7E5D1AA0}"/>
          </ac:inkMkLst>
        </pc:inkChg>
        <pc:inkChg chg="add mod">
          <ac:chgData name="Vela, Patricio A" userId="7acaa038-490b-4fb2-9f79-12f33e15acb1" providerId="ADAL" clId="{38BB0FCF-4D9B-411B-A83D-F7A00A838BD3}" dt="2023-11-07T17:25:48.610" v="267"/>
          <ac:inkMkLst>
            <pc:docMk/>
            <pc:sldMk cId="3197762357" sldId="275"/>
            <ac:inkMk id="67" creationId="{2A05D27D-A5DE-3578-2EDE-0F1772C69474}"/>
          </ac:inkMkLst>
        </pc:inkChg>
        <pc:inkChg chg="add mod">
          <ac:chgData name="Vela, Patricio A" userId="7acaa038-490b-4fb2-9f79-12f33e15acb1" providerId="ADAL" clId="{38BB0FCF-4D9B-411B-A83D-F7A00A838BD3}" dt="2023-11-07T17:25:48.610" v="267"/>
          <ac:inkMkLst>
            <pc:docMk/>
            <pc:sldMk cId="3197762357" sldId="275"/>
            <ac:inkMk id="68" creationId="{9BB15E3A-155C-D01D-E46F-8E7444625BC3}"/>
          </ac:inkMkLst>
        </pc:inkChg>
        <pc:inkChg chg="add del">
          <ac:chgData name="Vela, Patricio A" userId="7acaa038-490b-4fb2-9f79-12f33e15acb1" providerId="ADAL" clId="{38BB0FCF-4D9B-411B-A83D-F7A00A838BD3}" dt="2023-11-07T17:22:04.709" v="138"/>
          <ac:inkMkLst>
            <pc:docMk/>
            <pc:sldMk cId="3197762357" sldId="275"/>
            <ac:inkMk id="70" creationId="{674AE455-EB41-3B66-6F31-CF9325C6458F}"/>
          </ac:inkMkLst>
        </pc:inkChg>
        <pc:inkChg chg="add del">
          <ac:chgData name="Vela, Patricio A" userId="7acaa038-490b-4fb2-9f79-12f33e15acb1" providerId="ADAL" clId="{38BB0FCF-4D9B-411B-A83D-F7A00A838BD3}" dt="2023-11-07T17:22:16.566" v="142"/>
          <ac:inkMkLst>
            <pc:docMk/>
            <pc:sldMk cId="3197762357" sldId="275"/>
            <ac:inkMk id="71" creationId="{1287E2DD-261C-F49C-6F52-60CD66CA4C8D}"/>
          </ac:inkMkLst>
        </pc:inkChg>
        <pc:inkChg chg="add del">
          <ac:chgData name="Vela, Patricio A" userId="7acaa038-490b-4fb2-9f79-12f33e15acb1" providerId="ADAL" clId="{38BB0FCF-4D9B-411B-A83D-F7A00A838BD3}" dt="2023-11-07T17:22:15.991" v="141"/>
          <ac:inkMkLst>
            <pc:docMk/>
            <pc:sldMk cId="3197762357" sldId="275"/>
            <ac:inkMk id="72" creationId="{6E03057C-0620-FCF5-AB76-70DB1E121F2A}"/>
          </ac:inkMkLst>
        </pc:inkChg>
        <pc:inkChg chg="add">
          <ac:chgData name="Vela, Patricio A" userId="7acaa038-490b-4fb2-9f79-12f33e15acb1" providerId="ADAL" clId="{38BB0FCF-4D9B-411B-A83D-F7A00A838BD3}" dt="2023-11-07T17:22:22.820" v="143" actId="9405"/>
          <ac:inkMkLst>
            <pc:docMk/>
            <pc:sldMk cId="3197762357" sldId="275"/>
            <ac:inkMk id="73" creationId="{69ECD94E-46F4-8113-5DD1-F86AE36AF2AA}"/>
          </ac:inkMkLst>
        </pc:inkChg>
        <pc:inkChg chg="add mod">
          <ac:chgData name="Vela, Patricio A" userId="7acaa038-490b-4fb2-9f79-12f33e15acb1" providerId="ADAL" clId="{38BB0FCF-4D9B-411B-A83D-F7A00A838BD3}" dt="2023-11-07T17:22:32.172" v="149"/>
          <ac:inkMkLst>
            <pc:docMk/>
            <pc:sldMk cId="3197762357" sldId="275"/>
            <ac:inkMk id="74" creationId="{1FBE409D-8D40-5010-DBA2-7BF971B25FE2}"/>
          </ac:inkMkLst>
        </pc:inkChg>
        <pc:inkChg chg="add mod">
          <ac:chgData name="Vela, Patricio A" userId="7acaa038-490b-4fb2-9f79-12f33e15acb1" providerId="ADAL" clId="{38BB0FCF-4D9B-411B-A83D-F7A00A838BD3}" dt="2023-11-07T17:22:32.172" v="149"/>
          <ac:inkMkLst>
            <pc:docMk/>
            <pc:sldMk cId="3197762357" sldId="275"/>
            <ac:inkMk id="75" creationId="{F12D27BE-8F3E-55FB-B648-65BDF8F262BE}"/>
          </ac:inkMkLst>
        </pc:inkChg>
        <pc:inkChg chg="add mod">
          <ac:chgData name="Vela, Patricio A" userId="7acaa038-490b-4fb2-9f79-12f33e15acb1" providerId="ADAL" clId="{38BB0FCF-4D9B-411B-A83D-F7A00A838BD3}" dt="2023-11-07T17:22:32.172" v="149"/>
          <ac:inkMkLst>
            <pc:docMk/>
            <pc:sldMk cId="3197762357" sldId="275"/>
            <ac:inkMk id="76" creationId="{643680AF-73AD-C1D9-D4A0-B627CF533957}"/>
          </ac:inkMkLst>
        </pc:inkChg>
        <pc:inkChg chg="add mod">
          <ac:chgData name="Vela, Patricio A" userId="7acaa038-490b-4fb2-9f79-12f33e15acb1" providerId="ADAL" clId="{38BB0FCF-4D9B-411B-A83D-F7A00A838BD3}" dt="2023-11-07T17:22:32.172" v="149"/>
          <ac:inkMkLst>
            <pc:docMk/>
            <pc:sldMk cId="3197762357" sldId="275"/>
            <ac:inkMk id="77" creationId="{50D59DC3-9646-D559-3FBF-EC8D8CD889D0}"/>
          </ac:inkMkLst>
        </pc:inkChg>
        <pc:inkChg chg="add mod">
          <ac:chgData name="Vela, Patricio A" userId="7acaa038-490b-4fb2-9f79-12f33e15acb1" providerId="ADAL" clId="{38BB0FCF-4D9B-411B-A83D-F7A00A838BD3}" dt="2023-11-07T17:22:32.172" v="149"/>
          <ac:inkMkLst>
            <pc:docMk/>
            <pc:sldMk cId="3197762357" sldId="275"/>
            <ac:inkMk id="78" creationId="{29296CB5-4930-F130-CCF0-AB90B12526E7}"/>
          </ac:inkMkLst>
        </pc:inkChg>
        <pc:inkChg chg="add mod">
          <ac:chgData name="Vela, Patricio A" userId="7acaa038-490b-4fb2-9f79-12f33e15acb1" providerId="ADAL" clId="{38BB0FCF-4D9B-411B-A83D-F7A00A838BD3}" dt="2023-11-07T17:25:48.610" v="267"/>
          <ac:inkMkLst>
            <pc:docMk/>
            <pc:sldMk cId="3197762357" sldId="275"/>
            <ac:inkMk id="80" creationId="{27797917-3558-6343-69F1-EE253F65B37F}"/>
          </ac:inkMkLst>
        </pc:inkChg>
        <pc:inkChg chg="add mod">
          <ac:chgData name="Vela, Patricio A" userId="7acaa038-490b-4fb2-9f79-12f33e15acb1" providerId="ADAL" clId="{38BB0FCF-4D9B-411B-A83D-F7A00A838BD3}" dt="2023-11-07T17:25:48.610" v="267"/>
          <ac:inkMkLst>
            <pc:docMk/>
            <pc:sldMk cId="3197762357" sldId="275"/>
            <ac:inkMk id="81" creationId="{C424849C-E90A-08A0-7827-62CD5A096089}"/>
          </ac:inkMkLst>
        </pc:inkChg>
        <pc:inkChg chg="add mod">
          <ac:chgData name="Vela, Patricio A" userId="7acaa038-490b-4fb2-9f79-12f33e15acb1" providerId="ADAL" clId="{38BB0FCF-4D9B-411B-A83D-F7A00A838BD3}" dt="2023-11-07T17:25:48.610" v="267"/>
          <ac:inkMkLst>
            <pc:docMk/>
            <pc:sldMk cId="3197762357" sldId="275"/>
            <ac:inkMk id="82" creationId="{D110F360-776E-2E6E-6970-CEA41DF47A46}"/>
          </ac:inkMkLst>
        </pc:inkChg>
        <pc:inkChg chg="add mod">
          <ac:chgData name="Vela, Patricio A" userId="7acaa038-490b-4fb2-9f79-12f33e15acb1" providerId="ADAL" clId="{38BB0FCF-4D9B-411B-A83D-F7A00A838BD3}" dt="2023-11-07T17:25:48.610" v="267"/>
          <ac:inkMkLst>
            <pc:docMk/>
            <pc:sldMk cId="3197762357" sldId="275"/>
            <ac:inkMk id="83" creationId="{8FC5489A-4DF7-E685-9A37-515BA60AA5B3}"/>
          </ac:inkMkLst>
        </pc:inkChg>
        <pc:inkChg chg="add mod">
          <ac:chgData name="Vela, Patricio A" userId="7acaa038-490b-4fb2-9f79-12f33e15acb1" providerId="ADAL" clId="{38BB0FCF-4D9B-411B-A83D-F7A00A838BD3}" dt="2023-11-07T17:25:48.610" v="267"/>
          <ac:inkMkLst>
            <pc:docMk/>
            <pc:sldMk cId="3197762357" sldId="275"/>
            <ac:inkMk id="84" creationId="{4204C5C5-02D6-8728-B1D8-BAE6CD93F463}"/>
          </ac:inkMkLst>
        </pc:inkChg>
        <pc:inkChg chg="add mod">
          <ac:chgData name="Vela, Patricio A" userId="7acaa038-490b-4fb2-9f79-12f33e15acb1" providerId="ADAL" clId="{38BB0FCF-4D9B-411B-A83D-F7A00A838BD3}" dt="2023-11-07T17:25:48.610" v="267"/>
          <ac:inkMkLst>
            <pc:docMk/>
            <pc:sldMk cId="3197762357" sldId="275"/>
            <ac:inkMk id="86" creationId="{9F314308-41DE-A86D-78C9-B63C736087ED}"/>
          </ac:inkMkLst>
        </pc:inkChg>
        <pc:inkChg chg="add mod">
          <ac:chgData name="Vela, Patricio A" userId="7acaa038-490b-4fb2-9f79-12f33e15acb1" providerId="ADAL" clId="{38BB0FCF-4D9B-411B-A83D-F7A00A838BD3}" dt="2023-11-07T17:25:48.610" v="267"/>
          <ac:inkMkLst>
            <pc:docMk/>
            <pc:sldMk cId="3197762357" sldId="275"/>
            <ac:inkMk id="87" creationId="{1EABA606-5C3B-50F0-AC45-B6C33C5930EA}"/>
          </ac:inkMkLst>
        </pc:inkChg>
        <pc:inkChg chg="add mod">
          <ac:chgData name="Vela, Patricio A" userId="7acaa038-490b-4fb2-9f79-12f33e15acb1" providerId="ADAL" clId="{38BB0FCF-4D9B-411B-A83D-F7A00A838BD3}" dt="2023-11-07T17:25:48.610" v="267"/>
          <ac:inkMkLst>
            <pc:docMk/>
            <pc:sldMk cId="3197762357" sldId="275"/>
            <ac:inkMk id="88" creationId="{D9653F42-A1EF-70EB-9307-CC5E5D19AF28}"/>
          </ac:inkMkLst>
        </pc:inkChg>
        <pc:inkChg chg="add mod">
          <ac:chgData name="Vela, Patricio A" userId="7acaa038-490b-4fb2-9f79-12f33e15acb1" providerId="ADAL" clId="{38BB0FCF-4D9B-411B-A83D-F7A00A838BD3}" dt="2023-11-07T17:25:48.610" v="267"/>
          <ac:inkMkLst>
            <pc:docMk/>
            <pc:sldMk cId="3197762357" sldId="275"/>
            <ac:inkMk id="89" creationId="{27162B57-C8CB-9B6C-E5BF-D82696D513A0}"/>
          </ac:inkMkLst>
        </pc:inkChg>
        <pc:inkChg chg="add mod">
          <ac:chgData name="Vela, Patricio A" userId="7acaa038-490b-4fb2-9f79-12f33e15acb1" providerId="ADAL" clId="{38BB0FCF-4D9B-411B-A83D-F7A00A838BD3}" dt="2023-11-07T17:25:48.610" v="267"/>
          <ac:inkMkLst>
            <pc:docMk/>
            <pc:sldMk cId="3197762357" sldId="275"/>
            <ac:inkMk id="90" creationId="{3590264A-7C72-006C-5E33-CAD14B7B8866}"/>
          </ac:inkMkLst>
        </pc:inkChg>
        <pc:inkChg chg="add mod">
          <ac:chgData name="Vela, Patricio A" userId="7acaa038-490b-4fb2-9f79-12f33e15acb1" providerId="ADAL" clId="{38BB0FCF-4D9B-411B-A83D-F7A00A838BD3}" dt="2023-11-07T17:25:48.610" v="267"/>
          <ac:inkMkLst>
            <pc:docMk/>
            <pc:sldMk cId="3197762357" sldId="275"/>
            <ac:inkMk id="92" creationId="{AAF121E0-7BAD-F5F2-05D1-002E4E737313}"/>
          </ac:inkMkLst>
        </pc:inkChg>
        <pc:inkChg chg="add mod">
          <ac:chgData name="Vela, Patricio A" userId="7acaa038-490b-4fb2-9f79-12f33e15acb1" providerId="ADAL" clId="{38BB0FCF-4D9B-411B-A83D-F7A00A838BD3}" dt="2023-11-07T17:25:48.610" v="267"/>
          <ac:inkMkLst>
            <pc:docMk/>
            <pc:sldMk cId="3197762357" sldId="275"/>
            <ac:inkMk id="93" creationId="{01B8D02E-8266-C2C7-F963-7E1F6AAE430B}"/>
          </ac:inkMkLst>
        </pc:inkChg>
        <pc:inkChg chg="add mod">
          <ac:chgData name="Vela, Patricio A" userId="7acaa038-490b-4fb2-9f79-12f33e15acb1" providerId="ADAL" clId="{38BB0FCF-4D9B-411B-A83D-F7A00A838BD3}" dt="2023-11-07T17:25:48.610" v="267"/>
          <ac:inkMkLst>
            <pc:docMk/>
            <pc:sldMk cId="3197762357" sldId="275"/>
            <ac:inkMk id="94" creationId="{4EA121B5-4603-F0FD-3E3D-0DBAF7E964B3}"/>
          </ac:inkMkLst>
        </pc:inkChg>
        <pc:inkChg chg="add mod">
          <ac:chgData name="Vela, Patricio A" userId="7acaa038-490b-4fb2-9f79-12f33e15acb1" providerId="ADAL" clId="{38BB0FCF-4D9B-411B-A83D-F7A00A838BD3}" dt="2023-11-07T17:25:48.610" v="267"/>
          <ac:inkMkLst>
            <pc:docMk/>
            <pc:sldMk cId="3197762357" sldId="275"/>
            <ac:inkMk id="95" creationId="{1FBC433C-3FAC-8F52-905C-4DBD6DA0D039}"/>
          </ac:inkMkLst>
        </pc:inkChg>
        <pc:inkChg chg="add mod">
          <ac:chgData name="Vela, Patricio A" userId="7acaa038-490b-4fb2-9f79-12f33e15acb1" providerId="ADAL" clId="{38BB0FCF-4D9B-411B-A83D-F7A00A838BD3}" dt="2023-11-07T17:25:48.610" v="267"/>
          <ac:inkMkLst>
            <pc:docMk/>
            <pc:sldMk cId="3197762357" sldId="275"/>
            <ac:inkMk id="96" creationId="{A4B64799-3040-543F-E780-2A1415A91288}"/>
          </ac:inkMkLst>
        </pc:inkChg>
      </pc:sldChg>
      <pc:sldChg chg="addSp delSp modSp mod modAnim">
        <pc:chgData name="Vela, Patricio A" userId="7acaa038-490b-4fb2-9f79-12f33e15acb1" providerId="ADAL" clId="{38BB0FCF-4D9B-411B-A83D-F7A00A838BD3}" dt="2023-11-07T17:44:14.906" v="490"/>
        <pc:sldMkLst>
          <pc:docMk/>
          <pc:sldMk cId="1846395439" sldId="276"/>
        </pc:sldMkLst>
        <pc:spChg chg="mod">
          <ac:chgData name="Vela, Patricio A" userId="7acaa038-490b-4fb2-9f79-12f33e15acb1" providerId="ADAL" clId="{38BB0FCF-4D9B-411B-A83D-F7A00A838BD3}" dt="2023-11-07T17:13:04.247" v="6" actId="27636"/>
          <ac:spMkLst>
            <pc:docMk/>
            <pc:sldMk cId="1846395439" sldId="276"/>
            <ac:spMk id="2" creationId="{8C461550-6C47-DA5B-4918-92CAE6E273BF}"/>
          </ac:spMkLst>
        </pc:spChg>
        <pc:spChg chg="mod">
          <ac:chgData name="Vela, Patricio A" userId="7acaa038-490b-4fb2-9f79-12f33e15acb1" providerId="ADAL" clId="{38BB0FCF-4D9B-411B-A83D-F7A00A838BD3}" dt="2023-11-07T17:42:30.301" v="411" actId="20577"/>
          <ac:spMkLst>
            <pc:docMk/>
            <pc:sldMk cId="1846395439" sldId="276"/>
            <ac:spMk id="3" creationId="{DF9C94CB-B5A0-5FDB-3360-B55F9256536F}"/>
          </ac:spMkLst>
        </pc:spChg>
        <pc:grpChg chg="add del mod">
          <ac:chgData name="Vela, Patricio A" userId="7acaa038-490b-4fb2-9f79-12f33e15acb1" providerId="ADAL" clId="{38BB0FCF-4D9B-411B-A83D-F7A00A838BD3}" dt="2023-11-07T17:37:17.978" v="295"/>
          <ac:grpSpMkLst>
            <pc:docMk/>
            <pc:sldMk cId="1846395439" sldId="276"/>
            <ac:grpSpMk id="8" creationId="{A13539B8-EBBC-5A2B-9588-4D2C96030DBC}"/>
          </ac:grpSpMkLst>
        </pc:grpChg>
        <pc:grpChg chg="add mod">
          <ac:chgData name="Vela, Patricio A" userId="7acaa038-490b-4fb2-9f79-12f33e15acb1" providerId="ADAL" clId="{38BB0FCF-4D9B-411B-A83D-F7A00A838BD3}" dt="2023-11-07T17:38:00.784" v="350"/>
          <ac:grpSpMkLst>
            <pc:docMk/>
            <pc:sldMk cId="1846395439" sldId="276"/>
            <ac:grpSpMk id="14" creationId="{D7F38877-BC10-44B2-FD94-DF8B93DDEEA8}"/>
          </ac:grpSpMkLst>
        </pc:grpChg>
        <pc:grpChg chg="add del mod">
          <ac:chgData name="Vela, Patricio A" userId="7acaa038-490b-4fb2-9f79-12f33e15acb1" providerId="ADAL" clId="{38BB0FCF-4D9B-411B-A83D-F7A00A838BD3}" dt="2023-11-07T17:42:50.682" v="447"/>
          <ac:grpSpMkLst>
            <pc:docMk/>
            <pc:sldMk cId="1846395439" sldId="276"/>
            <ac:grpSpMk id="54" creationId="{7EE47861-F351-F6C1-CC51-46D6A8788F6F}"/>
          </ac:grpSpMkLst>
        </pc:grpChg>
        <pc:grpChg chg="add mod">
          <ac:chgData name="Vela, Patricio A" userId="7acaa038-490b-4fb2-9f79-12f33e15acb1" providerId="ADAL" clId="{38BB0FCF-4D9B-411B-A83D-F7A00A838BD3}" dt="2023-11-07T17:42:50.682" v="446"/>
          <ac:grpSpMkLst>
            <pc:docMk/>
            <pc:sldMk cId="1846395439" sldId="276"/>
            <ac:grpSpMk id="60" creationId="{AED8845A-7869-26DE-F27E-54942F7392D5}"/>
          </ac:grpSpMkLst>
        </pc:grpChg>
        <pc:grpChg chg="del mod">
          <ac:chgData name="Vela, Patricio A" userId="7acaa038-490b-4fb2-9f79-12f33e15acb1" providerId="ADAL" clId="{38BB0FCF-4D9B-411B-A83D-F7A00A838BD3}" dt="2023-11-07T17:37:38.101" v="326"/>
          <ac:grpSpMkLst>
            <pc:docMk/>
            <pc:sldMk cId="1846395439" sldId="276"/>
            <ac:grpSpMk id="100" creationId="{4283AB50-9885-1374-D9FF-7063D6E5ED53}"/>
          </ac:grpSpMkLst>
        </pc:grpChg>
        <pc:grpChg chg="del mod">
          <ac:chgData name="Vela, Patricio A" userId="7acaa038-490b-4fb2-9f79-12f33e15acb1" providerId="ADAL" clId="{38BB0FCF-4D9B-411B-A83D-F7A00A838BD3}" dt="2023-11-07T17:37:40.786" v="328"/>
          <ac:grpSpMkLst>
            <pc:docMk/>
            <pc:sldMk cId="1846395439" sldId="276"/>
            <ac:grpSpMk id="103" creationId="{8F6FF880-7D3E-2CF5-1A43-72BBD54AEF0D}"/>
          </ac:grpSpMkLst>
        </pc:grpChg>
        <pc:grpChg chg="del mod">
          <ac:chgData name="Vela, Patricio A" userId="7acaa038-490b-4fb2-9f79-12f33e15acb1" providerId="ADAL" clId="{38BB0FCF-4D9B-411B-A83D-F7A00A838BD3}" dt="2023-11-07T17:37:44.774" v="332"/>
          <ac:grpSpMkLst>
            <pc:docMk/>
            <pc:sldMk cId="1846395439" sldId="276"/>
            <ac:grpSpMk id="105" creationId="{39635F59-B01A-945B-68F3-0563792FAAF3}"/>
          </ac:grpSpMkLst>
        </pc:grpChg>
        <pc:grpChg chg="del mod">
          <ac:chgData name="Vela, Patricio A" userId="7acaa038-490b-4fb2-9f79-12f33e15acb1" providerId="ADAL" clId="{38BB0FCF-4D9B-411B-A83D-F7A00A838BD3}" dt="2023-11-07T17:37:45.688" v="334"/>
          <ac:grpSpMkLst>
            <pc:docMk/>
            <pc:sldMk cId="1846395439" sldId="276"/>
            <ac:grpSpMk id="109" creationId="{2E24AE3C-C475-E396-50F1-B31CE3C056FD}"/>
          </ac:grpSpMkLst>
        </pc:grpChg>
        <pc:grpChg chg="mod">
          <ac:chgData name="Vela, Patricio A" userId="7acaa038-490b-4fb2-9f79-12f33e15acb1" providerId="ADAL" clId="{38BB0FCF-4D9B-411B-A83D-F7A00A838BD3}" dt="2023-11-07T17:37:45.688" v="334"/>
          <ac:grpSpMkLst>
            <pc:docMk/>
            <pc:sldMk cId="1846395439" sldId="276"/>
            <ac:grpSpMk id="111" creationId="{916D87BD-1BAE-6330-3CBB-00436A451782}"/>
          </ac:grpSpMkLst>
        </pc:grpChg>
        <pc:grpChg chg="del mod">
          <ac:chgData name="Vela, Patricio A" userId="7acaa038-490b-4fb2-9f79-12f33e15acb1" providerId="ADAL" clId="{38BB0FCF-4D9B-411B-A83D-F7A00A838BD3}" dt="2023-11-07T17:37:52.898" v="340"/>
          <ac:grpSpMkLst>
            <pc:docMk/>
            <pc:sldMk cId="1846395439" sldId="276"/>
            <ac:grpSpMk id="114" creationId="{AD51E9D2-4236-04EF-1589-946CA9D5C8AD}"/>
          </ac:grpSpMkLst>
        </pc:grpChg>
        <pc:grpChg chg="mod">
          <ac:chgData name="Vela, Patricio A" userId="7acaa038-490b-4fb2-9f79-12f33e15acb1" providerId="ADAL" clId="{38BB0FCF-4D9B-411B-A83D-F7A00A838BD3}" dt="2023-11-07T17:37:52.898" v="340"/>
          <ac:grpSpMkLst>
            <pc:docMk/>
            <pc:sldMk cId="1846395439" sldId="276"/>
            <ac:grpSpMk id="117" creationId="{4B1E8DC5-8277-D159-EEA0-E7506A9AF145}"/>
          </ac:grpSpMkLst>
        </pc:grpChg>
        <pc:grpChg chg="mod">
          <ac:chgData name="Vela, Patricio A" userId="7acaa038-490b-4fb2-9f79-12f33e15acb1" providerId="ADAL" clId="{38BB0FCF-4D9B-411B-A83D-F7A00A838BD3}" dt="2023-11-07T17:41:08.964" v="400"/>
          <ac:grpSpMkLst>
            <pc:docMk/>
            <pc:sldMk cId="1846395439" sldId="276"/>
            <ac:grpSpMk id="123" creationId="{6F4EFAFF-6F11-EC8C-6498-A7A92CAB1CD0}"/>
          </ac:grpSpMkLst>
        </pc:grpChg>
        <pc:grpChg chg="del mod">
          <ac:chgData name="Vela, Patricio A" userId="7acaa038-490b-4fb2-9f79-12f33e15acb1" providerId="ADAL" clId="{38BB0FCF-4D9B-411B-A83D-F7A00A838BD3}" dt="2023-11-07T17:41:17.236" v="405"/>
          <ac:grpSpMkLst>
            <pc:docMk/>
            <pc:sldMk cId="1846395439" sldId="276"/>
            <ac:grpSpMk id="126" creationId="{2C8A5EBE-3797-EFF6-6632-5BC51A7F649E}"/>
          </ac:grpSpMkLst>
        </pc:grpChg>
        <pc:grpChg chg="mod">
          <ac:chgData name="Vela, Patricio A" userId="7acaa038-490b-4fb2-9f79-12f33e15acb1" providerId="ADAL" clId="{38BB0FCF-4D9B-411B-A83D-F7A00A838BD3}" dt="2023-11-07T17:41:17.236" v="405"/>
          <ac:grpSpMkLst>
            <pc:docMk/>
            <pc:sldMk cId="1846395439" sldId="276"/>
            <ac:grpSpMk id="128" creationId="{30410A42-7BE2-9FF1-EA0D-32F5AE4574F2}"/>
          </ac:grpSpMkLst>
        </pc:grpChg>
        <pc:grpChg chg="mod">
          <ac:chgData name="Vela, Patricio A" userId="7acaa038-490b-4fb2-9f79-12f33e15acb1" providerId="ADAL" clId="{38BB0FCF-4D9B-411B-A83D-F7A00A838BD3}" dt="2023-11-07T17:41:20.603" v="409"/>
          <ac:grpSpMkLst>
            <pc:docMk/>
            <pc:sldMk cId="1846395439" sldId="276"/>
            <ac:grpSpMk id="132" creationId="{D294D2B0-0638-196A-180A-6CD33749EABD}"/>
          </ac:grpSpMkLst>
        </pc:grpChg>
        <pc:grpChg chg="del mod">
          <ac:chgData name="Vela, Patricio A" userId="7acaa038-490b-4fb2-9f79-12f33e15acb1" providerId="ADAL" clId="{38BB0FCF-4D9B-411B-A83D-F7A00A838BD3}" dt="2023-11-07T17:43:10.860" v="461"/>
          <ac:grpSpMkLst>
            <pc:docMk/>
            <pc:sldMk cId="1846395439" sldId="276"/>
            <ac:grpSpMk id="135" creationId="{3A4DF4A9-FAE8-5F97-8388-56ECEC45F62D}"/>
          </ac:grpSpMkLst>
        </pc:grpChg>
        <pc:grpChg chg="del mod">
          <ac:chgData name="Vela, Patricio A" userId="7acaa038-490b-4fb2-9f79-12f33e15acb1" providerId="ADAL" clId="{38BB0FCF-4D9B-411B-A83D-F7A00A838BD3}" dt="2023-11-07T17:43:18.151" v="465"/>
          <ac:grpSpMkLst>
            <pc:docMk/>
            <pc:sldMk cId="1846395439" sldId="276"/>
            <ac:grpSpMk id="144" creationId="{9FAE5E2C-937F-4588-B317-96DAB4FF664D}"/>
          </ac:grpSpMkLst>
        </pc:grpChg>
        <pc:grpChg chg="mod">
          <ac:chgData name="Vela, Patricio A" userId="7acaa038-490b-4fb2-9f79-12f33e15acb1" providerId="ADAL" clId="{38BB0FCF-4D9B-411B-A83D-F7A00A838BD3}" dt="2023-11-07T17:43:18.151" v="465"/>
          <ac:grpSpMkLst>
            <pc:docMk/>
            <pc:sldMk cId="1846395439" sldId="276"/>
            <ac:grpSpMk id="146" creationId="{6B6148BB-8E8A-AFCC-5D08-76B74EB74B40}"/>
          </ac:grpSpMkLst>
        </pc:grpChg>
        <pc:grpChg chg="mod">
          <ac:chgData name="Vela, Patricio A" userId="7acaa038-490b-4fb2-9f79-12f33e15acb1" providerId="ADAL" clId="{38BB0FCF-4D9B-411B-A83D-F7A00A838BD3}" dt="2023-11-07T17:43:26.507" v="473"/>
          <ac:grpSpMkLst>
            <pc:docMk/>
            <pc:sldMk cId="1846395439" sldId="276"/>
            <ac:grpSpMk id="154" creationId="{829D3137-EAD5-49D3-5BDE-09189A429C07}"/>
          </ac:grpSpMkLst>
        </pc:grpChg>
        <pc:grpChg chg="mod">
          <ac:chgData name="Vela, Patricio A" userId="7acaa038-490b-4fb2-9f79-12f33e15acb1" providerId="ADAL" clId="{38BB0FCF-4D9B-411B-A83D-F7A00A838BD3}" dt="2023-11-07T17:43:35.267" v="477"/>
          <ac:grpSpMkLst>
            <pc:docMk/>
            <pc:sldMk cId="1846395439" sldId="276"/>
            <ac:grpSpMk id="158" creationId="{2DA34ED9-35E9-F120-56A3-FFE022CA4CA5}"/>
          </ac:grpSpMkLst>
        </pc:grpChg>
        <pc:grpChg chg="mod">
          <ac:chgData name="Vela, Patricio A" userId="7acaa038-490b-4fb2-9f79-12f33e15acb1" providerId="ADAL" clId="{38BB0FCF-4D9B-411B-A83D-F7A00A838BD3}" dt="2023-11-07T17:43:46.773" v="481"/>
          <ac:grpSpMkLst>
            <pc:docMk/>
            <pc:sldMk cId="1846395439" sldId="276"/>
            <ac:grpSpMk id="162" creationId="{1DECBB10-A56F-79FC-8F82-626ED528036A}"/>
          </ac:grpSpMkLst>
        </pc:grpChg>
        <pc:grpChg chg="mod">
          <ac:chgData name="Vela, Patricio A" userId="7acaa038-490b-4fb2-9f79-12f33e15acb1" providerId="ADAL" clId="{38BB0FCF-4D9B-411B-A83D-F7A00A838BD3}" dt="2023-11-07T17:43:50.072" v="485"/>
          <ac:grpSpMkLst>
            <pc:docMk/>
            <pc:sldMk cId="1846395439" sldId="276"/>
            <ac:grpSpMk id="166" creationId="{0FE3E763-398D-18CA-3292-EA144FC1BA55}"/>
          </ac:grpSpMkLst>
        </pc:grpChg>
        <pc:grpChg chg="mod">
          <ac:chgData name="Vela, Patricio A" userId="7acaa038-490b-4fb2-9f79-12f33e15acb1" providerId="ADAL" clId="{38BB0FCF-4D9B-411B-A83D-F7A00A838BD3}" dt="2023-11-07T17:43:52.424" v="489"/>
          <ac:grpSpMkLst>
            <pc:docMk/>
            <pc:sldMk cId="1846395439" sldId="276"/>
            <ac:grpSpMk id="170" creationId="{02D96FC7-D3AD-92C4-F2C4-C77667FB0C45}"/>
          </ac:grpSpMkLst>
        </pc:grpChg>
        <pc:inkChg chg="add mod">
          <ac:chgData name="Vela, Patricio A" userId="7acaa038-490b-4fb2-9f79-12f33e15acb1" providerId="ADAL" clId="{38BB0FCF-4D9B-411B-A83D-F7A00A838BD3}" dt="2023-11-07T17:36:18.213" v="285" actId="1076"/>
          <ac:inkMkLst>
            <pc:docMk/>
            <pc:sldMk cId="1846395439" sldId="276"/>
            <ac:inkMk id="4" creationId="{BA992454-0412-F6E3-741C-63A5F9F4FEEA}"/>
          </ac:inkMkLst>
        </pc:inkChg>
        <pc:inkChg chg="add del mod">
          <ac:chgData name="Vela, Patricio A" userId="7acaa038-490b-4fb2-9f79-12f33e15acb1" providerId="ADAL" clId="{38BB0FCF-4D9B-411B-A83D-F7A00A838BD3}" dt="2023-11-07T17:37:17.978" v="297"/>
          <ac:inkMkLst>
            <pc:docMk/>
            <pc:sldMk cId="1846395439" sldId="276"/>
            <ac:inkMk id="5" creationId="{42D90C28-7068-DA5A-A6E1-A02E8CD7EF24}"/>
          </ac:inkMkLst>
        </pc:inkChg>
        <pc:inkChg chg="add del mod">
          <ac:chgData name="Vela, Patricio A" userId="7acaa038-490b-4fb2-9f79-12f33e15acb1" providerId="ADAL" clId="{38BB0FCF-4D9B-411B-A83D-F7A00A838BD3}" dt="2023-11-07T17:37:17.986" v="301"/>
          <ac:inkMkLst>
            <pc:docMk/>
            <pc:sldMk cId="1846395439" sldId="276"/>
            <ac:inkMk id="6" creationId="{A47D757A-E96E-6BCC-B921-6F981CD96056}"/>
          </ac:inkMkLst>
        </pc:inkChg>
        <pc:inkChg chg="add mod">
          <ac:chgData name="Vela, Patricio A" userId="7acaa038-490b-4fb2-9f79-12f33e15acb1" providerId="ADAL" clId="{38BB0FCF-4D9B-411B-A83D-F7A00A838BD3}" dt="2023-11-07T17:37:02.088" v="291" actId="688"/>
          <ac:inkMkLst>
            <pc:docMk/>
            <pc:sldMk cId="1846395439" sldId="276"/>
            <ac:inkMk id="7" creationId="{AE76848C-42E8-14B9-D31D-2EAE55F9095A}"/>
          </ac:inkMkLst>
        </pc:inkChg>
        <pc:inkChg chg="del mod">
          <ac:chgData name="Vela, Patricio A" userId="7acaa038-490b-4fb2-9f79-12f33e15acb1" providerId="ADAL" clId="{38BB0FCF-4D9B-411B-A83D-F7A00A838BD3}" dt="2023-11-07T17:37:17.978" v="293"/>
          <ac:inkMkLst>
            <pc:docMk/>
            <pc:sldMk cId="1846395439" sldId="276"/>
            <ac:inkMk id="9" creationId="{771D8834-C90C-4AB2-2C41-62387218EBEB}"/>
          </ac:inkMkLst>
        </pc:inkChg>
        <pc:inkChg chg="del mod">
          <ac:chgData name="Vela, Patricio A" userId="7acaa038-490b-4fb2-9f79-12f33e15acb1" providerId="ADAL" clId="{38BB0FCF-4D9B-411B-A83D-F7A00A838BD3}" dt="2023-11-07T17:37:17.978" v="295"/>
          <ac:inkMkLst>
            <pc:docMk/>
            <pc:sldMk cId="1846395439" sldId="276"/>
            <ac:inkMk id="10" creationId="{EAD5054E-76CE-8182-7CE3-C12D53606195}"/>
          </ac:inkMkLst>
        </pc:inkChg>
        <pc:inkChg chg="del mod">
          <ac:chgData name="Vela, Patricio A" userId="7acaa038-490b-4fb2-9f79-12f33e15acb1" providerId="ADAL" clId="{38BB0FCF-4D9B-411B-A83D-F7A00A838BD3}" dt="2023-11-07T17:37:17.978" v="292"/>
          <ac:inkMkLst>
            <pc:docMk/>
            <pc:sldMk cId="1846395439" sldId="276"/>
            <ac:inkMk id="11" creationId="{0F16C2B8-C7FF-D89F-9E8A-DDB3DC2125DB}"/>
          </ac:inkMkLst>
        </pc:inkChg>
        <pc:inkChg chg="del mod">
          <ac:chgData name="Vela, Patricio A" userId="7acaa038-490b-4fb2-9f79-12f33e15acb1" providerId="ADAL" clId="{38BB0FCF-4D9B-411B-A83D-F7A00A838BD3}" dt="2023-11-07T17:37:17.978" v="294"/>
          <ac:inkMkLst>
            <pc:docMk/>
            <pc:sldMk cId="1846395439" sldId="276"/>
            <ac:inkMk id="12" creationId="{AD605126-80B7-6CD4-ABA1-BD218013EB18}"/>
          </ac:inkMkLst>
        </pc:inkChg>
        <pc:inkChg chg="del mod">
          <ac:chgData name="Vela, Patricio A" userId="7acaa038-490b-4fb2-9f79-12f33e15acb1" providerId="ADAL" clId="{38BB0FCF-4D9B-411B-A83D-F7A00A838BD3}" dt="2023-11-07T17:37:17.986" v="302"/>
          <ac:inkMkLst>
            <pc:docMk/>
            <pc:sldMk cId="1846395439" sldId="276"/>
            <ac:inkMk id="13" creationId="{8ECFD440-ECC9-E8B3-FAA0-4B541F36A11F}"/>
          </ac:inkMkLst>
        </pc:inkChg>
        <pc:inkChg chg="del mod">
          <ac:chgData name="Vela, Patricio A" userId="7acaa038-490b-4fb2-9f79-12f33e15acb1" providerId="ADAL" clId="{38BB0FCF-4D9B-411B-A83D-F7A00A838BD3}" dt="2023-11-07T17:37:17.995" v="310"/>
          <ac:inkMkLst>
            <pc:docMk/>
            <pc:sldMk cId="1846395439" sldId="276"/>
            <ac:inkMk id="15" creationId="{5D318339-E435-0052-6559-E10B2F438D6C}"/>
          </ac:inkMkLst>
        </pc:inkChg>
        <pc:inkChg chg="del mod">
          <ac:chgData name="Vela, Patricio A" userId="7acaa038-490b-4fb2-9f79-12f33e15acb1" providerId="ADAL" clId="{38BB0FCF-4D9B-411B-A83D-F7A00A838BD3}" dt="2023-11-07T17:37:17.995" v="312"/>
          <ac:inkMkLst>
            <pc:docMk/>
            <pc:sldMk cId="1846395439" sldId="276"/>
            <ac:inkMk id="16" creationId="{CBE7C3CC-1D68-F926-1DE5-6036A0FF4E33}"/>
          </ac:inkMkLst>
        </pc:inkChg>
        <pc:inkChg chg="del mod">
          <ac:chgData name="Vela, Patricio A" userId="7acaa038-490b-4fb2-9f79-12f33e15acb1" providerId="ADAL" clId="{38BB0FCF-4D9B-411B-A83D-F7A00A838BD3}" dt="2023-11-07T17:37:17.999" v="316"/>
          <ac:inkMkLst>
            <pc:docMk/>
            <pc:sldMk cId="1846395439" sldId="276"/>
            <ac:inkMk id="17" creationId="{352E44F2-D9E9-4772-DB01-15D748CD8487}"/>
          </ac:inkMkLst>
        </pc:inkChg>
        <pc:inkChg chg="del mod">
          <ac:chgData name="Vela, Patricio A" userId="7acaa038-490b-4fb2-9f79-12f33e15acb1" providerId="ADAL" clId="{38BB0FCF-4D9B-411B-A83D-F7A00A838BD3}" dt="2023-11-07T17:37:17.995" v="314"/>
          <ac:inkMkLst>
            <pc:docMk/>
            <pc:sldMk cId="1846395439" sldId="276"/>
            <ac:inkMk id="18" creationId="{547417A5-F7AB-68A8-F0FC-BA768A0FBAC0}"/>
          </ac:inkMkLst>
        </pc:inkChg>
        <pc:inkChg chg="del mod">
          <ac:chgData name="Vela, Patricio A" userId="7acaa038-490b-4fb2-9f79-12f33e15acb1" providerId="ADAL" clId="{38BB0FCF-4D9B-411B-A83D-F7A00A838BD3}" dt="2023-11-07T17:37:17.986" v="300"/>
          <ac:inkMkLst>
            <pc:docMk/>
            <pc:sldMk cId="1846395439" sldId="276"/>
            <ac:inkMk id="19" creationId="{08B67575-F336-9831-0AAA-6F07FB107FC9}"/>
          </ac:inkMkLst>
        </pc:inkChg>
        <pc:inkChg chg="del mod">
          <ac:chgData name="Vela, Patricio A" userId="7acaa038-490b-4fb2-9f79-12f33e15acb1" providerId="ADAL" clId="{38BB0FCF-4D9B-411B-A83D-F7A00A838BD3}" dt="2023-11-07T17:37:17.986" v="303"/>
          <ac:inkMkLst>
            <pc:docMk/>
            <pc:sldMk cId="1846395439" sldId="276"/>
            <ac:inkMk id="20" creationId="{6727840F-CDF4-9D8A-F56E-7CA0CCA01255}"/>
          </ac:inkMkLst>
        </pc:inkChg>
        <pc:inkChg chg="del mod">
          <ac:chgData name="Vela, Patricio A" userId="7acaa038-490b-4fb2-9f79-12f33e15acb1" providerId="ADAL" clId="{38BB0FCF-4D9B-411B-A83D-F7A00A838BD3}" dt="2023-11-07T17:37:17.986" v="307"/>
          <ac:inkMkLst>
            <pc:docMk/>
            <pc:sldMk cId="1846395439" sldId="276"/>
            <ac:inkMk id="21" creationId="{16F567AC-AED5-CC4A-9E4A-77471418B370}"/>
          </ac:inkMkLst>
        </pc:inkChg>
        <pc:inkChg chg="del mod">
          <ac:chgData name="Vela, Patricio A" userId="7acaa038-490b-4fb2-9f79-12f33e15acb1" providerId="ADAL" clId="{38BB0FCF-4D9B-411B-A83D-F7A00A838BD3}" dt="2023-11-07T17:37:18.002" v="317"/>
          <ac:inkMkLst>
            <pc:docMk/>
            <pc:sldMk cId="1846395439" sldId="276"/>
            <ac:inkMk id="22" creationId="{D6CFABC5-E869-53DE-E8D3-4200AACBB483}"/>
          </ac:inkMkLst>
        </pc:inkChg>
        <pc:inkChg chg="del mod">
          <ac:chgData name="Vela, Patricio A" userId="7acaa038-490b-4fb2-9f79-12f33e15acb1" providerId="ADAL" clId="{38BB0FCF-4D9B-411B-A83D-F7A00A838BD3}" dt="2023-11-07T17:37:17.999" v="315"/>
          <ac:inkMkLst>
            <pc:docMk/>
            <pc:sldMk cId="1846395439" sldId="276"/>
            <ac:inkMk id="23" creationId="{33F577A0-E300-4D1C-1023-66F2F26B5AEA}"/>
          </ac:inkMkLst>
        </pc:inkChg>
        <pc:inkChg chg="del mod">
          <ac:chgData name="Vela, Patricio A" userId="7acaa038-490b-4fb2-9f79-12f33e15acb1" providerId="ADAL" clId="{38BB0FCF-4D9B-411B-A83D-F7A00A838BD3}" dt="2023-11-07T17:37:17.978" v="296"/>
          <ac:inkMkLst>
            <pc:docMk/>
            <pc:sldMk cId="1846395439" sldId="276"/>
            <ac:inkMk id="24" creationId="{79EBFFC9-B862-5DA0-2AD9-49E069F922FA}"/>
          </ac:inkMkLst>
        </pc:inkChg>
        <pc:inkChg chg="del mod">
          <ac:chgData name="Vela, Patricio A" userId="7acaa038-490b-4fb2-9f79-12f33e15acb1" providerId="ADAL" clId="{38BB0FCF-4D9B-411B-A83D-F7A00A838BD3}" dt="2023-11-07T17:37:17.994" v="309"/>
          <ac:inkMkLst>
            <pc:docMk/>
            <pc:sldMk cId="1846395439" sldId="276"/>
            <ac:inkMk id="25" creationId="{66CF8982-A992-4612-FFF8-DBA66CE76BD1}"/>
          </ac:inkMkLst>
        </pc:inkChg>
        <pc:inkChg chg="del mod">
          <ac:chgData name="Vela, Patricio A" userId="7acaa038-490b-4fb2-9f79-12f33e15acb1" providerId="ADAL" clId="{38BB0FCF-4D9B-411B-A83D-F7A00A838BD3}" dt="2023-11-07T17:37:17.986" v="299"/>
          <ac:inkMkLst>
            <pc:docMk/>
            <pc:sldMk cId="1846395439" sldId="276"/>
            <ac:inkMk id="26" creationId="{AC7E1585-76FA-444B-1885-432AD997E4C6}"/>
          </ac:inkMkLst>
        </pc:inkChg>
        <pc:inkChg chg="del mod">
          <ac:chgData name="Vela, Patricio A" userId="7acaa038-490b-4fb2-9f79-12f33e15acb1" providerId="ADAL" clId="{38BB0FCF-4D9B-411B-A83D-F7A00A838BD3}" dt="2023-11-07T17:37:17.986" v="306"/>
          <ac:inkMkLst>
            <pc:docMk/>
            <pc:sldMk cId="1846395439" sldId="276"/>
            <ac:inkMk id="27" creationId="{1389C0B8-B3FA-61DA-F87F-39BAA5509760}"/>
          </ac:inkMkLst>
        </pc:inkChg>
        <pc:inkChg chg="del mod">
          <ac:chgData name="Vela, Patricio A" userId="7acaa038-490b-4fb2-9f79-12f33e15acb1" providerId="ADAL" clId="{38BB0FCF-4D9B-411B-A83D-F7A00A838BD3}" dt="2023-11-07T17:37:17.986" v="304"/>
          <ac:inkMkLst>
            <pc:docMk/>
            <pc:sldMk cId="1846395439" sldId="276"/>
            <ac:inkMk id="28" creationId="{21C598AD-E113-2C93-1A07-45E625EBB341}"/>
          </ac:inkMkLst>
        </pc:inkChg>
        <pc:inkChg chg="del mod">
          <ac:chgData name="Vela, Patricio A" userId="7acaa038-490b-4fb2-9f79-12f33e15acb1" providerId="ADAL" clId="{38BB0FCF-4D9B-411B-A83D-F7A00A838BD3}" dt="2023-11-07T17:37:17.986" v="298"/>
          <ac:inkMkLst>
            <pc:docMk/>
            <pc:sldMk cId="1846395439" sldId="276"/>
            <ac:inkMk id="29" creationId="{EE62485B-7977-22AF-73AE-890BD652576E}"/>
          </ac:inkMkLst>
        </pc:inkChg>
        <pc:inkChg chg="mod">
          <ac:chgData name="Vela, Patricio A" userId="7acaa038-490b-4fb2-9f79-12f33e15acb1" providerId="ADAL" clId="{38BB0FCF-4D9B-411B-A83D-F7A00A838BD3}" dt="2023-11-07T17:38:00.784" v="350"/>
          <ac:inkMkLst>
            <pc:docMk/>
            <pc:sldMk cId="1846395439" sldId="276"/>
            <ac:inkMk id="30" creationId="{5C8634D8-B45B-4455-4CC8-4E75C179119A}"/>
          </ac:inkMkLst>
        </pc:inkChg>
        <pc:inkChg chg="mod">
          <ac:chgData name="Vela, Patricio A" userId="7acaa038-490b-4fb2-9f79-12f33e15acb1" providerId="ADAL" clId="{38BB0FCF-4D9B-411B-A83D-F7A00A838BD3}" dt="2023-11-07T17:38:00.784" v="350"/>
          <ac:inkMkLst>
            <pc:docMk/>
            <pc:sldMk cId="1846395439" sldId="276"/>
            <ac:inkMk id="31" creationId="{2EB537B2-1ED3-D894-8FB6-6F52AE6AD2A0}"/>
          </ac:inkMkLst>
        </pc:inkChg>
        <pc:inkChg chg="mod">
          <ac:chgData name="Vela, Patricio A" userId="7acaa038-490b-4fb2-9f79-12f33e15acb1" providerId="ADAL" clId="{38BB0FCF-4D9B-411B-A83D-F7A00A838BD3}" dt="2023-11-07T17:38:00.784" v="350"/>
          <ac:inkMkLst>
            <pc:docMk/>
            <pc:sldMk cId="1846395439" sldId="276"/>
            <ac:inkMk id="32" creationId="{81ED1E67-10E8-F033-BFBD-8D339CFB4159}"/>
          </ac:inkMkLst>
        </pc:inkChg>
        <pc:inkChg chg="mod">
          <ac:chgData name="Vela, Patricio A" userId="7acaa038-490b-4fb2-9f79-12f33e15acb1" providerId="ADAL" clId="{38BB0FCF-4D9B-411B-A83D-F7A00A838BD3}" dt="2023-11-07T17:38:00.784" v="350"/>
          <ac:inkMkLst>
            <pc:docMk/>
            <pc:sldMk cId="1846395439" sldId="276"/>
            <ac:inkMk id="33" creationId="{5899F2BF-4B4C-C841-2EA2-F1BA746E6FCD}"/>
          </ac:inkMkLst>
        </pc:inkChg>
        <pc:inkChg chg="mod">
          <ac:chgData name="Vela, Patricio A" userId="7acaa038-490b-4fb2-9f79-12f33e15acb1" providerId="ADAL" clId="{38BB0FCF-4D9B-411B-A83D-F7A00A838BD3}" dt="2023-11-07T17:38:00.784" v="350"/>
          <ac:inkMkLst>
            <pc:docMk/>
            <pc:sldMk cId="1846395439" sldId="276"/>
            <ac:inkMk id="34" creationId="{163979E6-57AF-AB79-2EA0-788053A4A428}"/>
          </ac:inkMkLst>
        </pc:inkChg>
        <pc:inkChg chg="del mod">
          <ac:chgData name="Vela, Patricio A" userId="7acaa038-490b-4fb2-9f79-12f33e15acb1" providerId="ADAL" clId="{38BB0FCF-4D9B-411B-A83D-F7A00A838BD3}" dt="2023-11-07T17:37:58.949" v="346"/>
          <ac:inkMkLst>
            <pc:docMk/>
            <pc:sldMk cId="1846395439" sldId="276"/>
            <ac:inkMk id="35" creationId="{3C6080F6-DA49-1D18-3C8D-6D01447CD721}"/>
          </ac:inkMkLst>
        </pc:inkChg>
        <pc:inkChg chg="del mod">
          <ac:chgData name="Vela, Patricio A" userId="7acaa038-490b-4fb2-9f79-12f33e15acb1" providerId="ADAL" clId="{38BB0FCF-4D9B-411B-A83D-F7A00A838BD3}" dt="2023-11-07T17:37:58.949" v="344"/>
          <ac:inkMkLst>
            <pc:docMk/>
            <pc:sldMk cId="1846395439" sldId="276"/>
            <ac:inkMk id="36" creationId="{CF537F8E-4FBD-E24C-4D27-721C18263192}"/>
          </ac:inkMkLst>
        </pc:inkChg>
        <pc:inkChg chg="del mod">
          <ac:chgData name="Vela, Patricio A" userId="7acaa038-490b-4fb2-9f79-12f33e15acb1" providerId="ADAL" clId="{38BB0FCF-4D9B-411B-A83D-F7A00A838BD3}" dt="2023-11-07T17:37:58.949" v="345"/>
          <ac:inkMkLst>
            <pc:docMk/>
            <pc:sldMk cId="1846395439" sldId="276"/>
            <ac:inkMk id="37" creationId="{DEF84454-625A-6C27-686F-8708217863AF}"/>
          </ac:inkMkLst>
        </pc:inkChg>
        <pc:inkChg chg="del mod">
          <ac:chgData name="Vela, Patricio A" userId="7acaa038-490b-4fb2-9f79-12f33e15acb1" providerId="ADAL" clId="{38BB0FCF-4D9B-411B-A83D-F7A00A838BD3}" dt="2023-11-07T17:38:00.784" v="350"/>
          <ac:inkMkLst>
            <pc:docMk/>
            <pc:sldMk cId="1846395439" sldId="276"/>
            <ac:inkMk id="38" creationId="{07C44FBB-F608-E535-ED35-AB96534253C1}"/>
          </ac:inkMkLst>
        </pc:inkChg>
        <pc:inkChg chg="del mod">
          <ac:chgData name="Vela, Patricio A" userId="7acaa038-490b-4fb2-9f79-12f33e15acb1" providerId="ADAL" clId="{38BB0FCF-4D9B-411B-A83D-F7A00A838BD3}" dt="2023-11-07T17:37:58.949" v="347"/>
          <ac:inkMkLst>
            <pc:docMk/>
            <pc:sldMk cId="1846395439" sldId="276"/>
            <ac:inkMk id="39" creationId="{4F5166F8-139E-FC78-1E1C-933C70AC9B2D}"/>
          </ac:inkMkLst>
        </pc:inkChg>
        <pc:inkChg chg="del mod">
          <ac:chgData name="Vela, Patricio A" userId="7acaa038-490b-4fb2-9f79-12f33e15acb1" providerId="ADAL" clId="{38BB0FCF-4D9B-411B-A83D-F7A00A838BD3}" dt="2023-11-07T17:37:58.949" v="343"/>
          <ac:inkMkLst>
            <pc:docMk/>
            <pc:sldMk cId="1846395439" sldId="276"/>
            <ac:inkMk id="40" creationId="{7B89E31F-698C-672B-7185-6A69FD5F4801}"/>
          </ac:inkMkLst>
        </pc:inkChg>
        <pc:inkChg chg="del mod">
          <ac:chgData name="Vela, Patricio A" userId="7acaa038-490b-4fb2-9f79-12f33e15acb1" providerId="ADAL" clId="{38BB0FCF-4D9B-411B-A83D-F7A00A838BD3}" dt="2023-11-07T17:37:58.949" v="348"/>
          <ac:inkMkLst>
            <pc:docMk/>
            <pc:sldMk cId="1846395439" sldId="276"/>
            <ac:inkMk id="41" creationId="{BFA634CC-2C8E-CBC0-BE2C-B217B173DEBC}"/>
          </ac:inkMkLst>
        </pc:inkChg>
        <pc:inkChg chg="del mod">
          <ac:chgData name="Vela, Patricio A" userId="7acaa038-490b-4fb2-9f79-12f33e15acb1" providerId="ADAL" clId="{38BB0FCF-4D9B-411B-A83D-F7A00A838BD3}" dt="2023-11-07T17:37:58.949" v="341"/>
          <ac:inkMkLst>
            <pc:docMk/>
            <pc:sldMk cId="1846395439" sldId="276"/>
            <ac:inkMk id="42" creationId="{7FCACF1A-43B5-9CE5-0043-7D93F8844FAE}"/>
          </ac:inkMkLst>
        </pc:inkChg>
        <pc:inkChg chg="del mod">
          <ac:chgData name="Vela, Patricio A" userId="7acaa038-490b-4fb2-9f79-12f33e15acb1" providerId="ADAL" clId="{38BB0FCF-4D9B-411B-A83D-F7A00A838BD3}" dt="2023-11-07T17:37:58.949" v="349"/>
          <ac:inkMkLst>
            <pc:docMk/>
            <pc:sldMk cId="1846395439" sldId="276"/>
            <ac:inkMk id="43" creationId="{CCE4C471-6576-CC32-CAC6-CD90A4F2A1BF}"/>
          </ac:inkMkLst>
        </pc:inkChg>
        <pc:inkChg chg="del mod">
          <ac:chgData name="Vela, Patricio A" userId="7acaa038-490b-4fb2-9f79-12f33e15acb1" providerId="ADAL" clId="{38BB0FCF-4D9B-411B-A83D-F7A00A838BD3}" dt="2023-11-07T17:37:58.949" v="342"/>
          <ac:inkMkLst>
            <pc:docMk/>
            <pc:sldMk cId="1846395439" sldId="276"/>
            <ac:inkMk id="44" creationId="{D364CD60-BA6D-9B6D-C650-E33BB90483D1}"/>
          </ac:inkMkLst>
        </pc:inkChg>
        <pc:inkChg chg="del mod">
          <ac:chgData name="Vela, Patricio A" userId="7acaa038-490b-4fb2-9f79-12f33e15acb1" providerId="ADAL" clId="{38BB0FCF-4D9B-411B-A83D-F7A00A838BD3}" dt="2023-11-07T17:37:17.995" v="311"/>
          <ac:inkMkLst>
            <pc:docMk/>
            <pc:sldMk cId="1846395439" sldId="276"/>
            <ac:inkMk id="45" creationId="{3CF679B9-DD9A-728E-E76D-967904840E0B}"/>
          </ac:inkMkLst>
        </pc:inkChg>
        <pc:inkChg chg="del mod">
          <ac:chgData name="Vela, Patricio A" userId="7acaa038-490b-4fb2-9f79-12f33e15acb1" providerId="ADAL" clId="{38BB0FCF-4D9B-411B-A83D-F7A00A838BD3}" dt="2023-11-07T17:37:17.995" v="313"/>
          <ac:inkMkLst>
            <pc:docMk/>
            <pc:sldMk cId="1846395439" sldId="276"/>
            <ac:inkMk id="46" creationId="{6A1CBDCB-BD99-DEA9-B042-5F40D45D3BD3}"/>
          </ac:inkMkLst>
        </pc:inkChg>
        <pc:inkChg chg="del mod">
          <ac:chgData name="Vela, Patricio A" userId="7acaa038-490b-4fb2-9f79-12f33e15acb1" providerId="ADAL" clId="{38BB0FCF-4D9B-411B-A83D-F7A00A838BD3}" dt="2023-11-07T17:37:17.994" v="308"/>
          <ac:inkMkLst>
            <pc:docMk/>
            <pc:sldMk cId="1846395439" sldId="276"/>
            <ac:inkMk id="47" creationId="{F26AF39E-F29D-699C-3A39-18A90D626488}"/>
          </ac:inkMkLst>
        </pc:inkChg>
        <pc:inkChg chg="del mod">
          <ac:chgData name="Vela, Patricio A" userId="7acaa038-490b-4fb2-9f79-12f33e15acb1" providerId="ADAL" clId="{38BB0FCF-4D9B-411B-A83D-F7A00A838BD3}" dt="2023-11-07T17:37:18.002" v="318"/>
          <ac:inkMkLst>
            <pc:docMk/>
            <pc:sldMk cId="1846395439" sldId="276"/>
            <ac:inkMk id="48" creationId="{08E74B62-06BC-EC5C-237E-3BCC7A88082D}"/>
          </ac:inkMkLst>
        </pc:inkChg>
        <pc:inkChg chg="del mod">
          <ac:chgData name="Vela, Patricio A" userId="7acaa038-490b-4fb2-9f79-12f33e15acb1" providerId="ADAL" clId="{38BB0FCF-4D9B-411B-A83D-F7A00A838BD3}" dt="2023-11-07T17:37:17.986" v="305"/>
          <ac:inkMkLst>
            <pc:docMk/>
            <pc:sldMk cId="1846395439" sldId="276"/>
            <ac:inkMk id="49" creationId="{53C070BF-8B34-856E-2A29-58B38CA87460}"/>
          </ac:inkMkLst>
        </pc:inkChg>
        <pc:inkChg chg="add mod">
          <ac:chgData name="Vela, Patricio A" userId="7acaa038-490b-4fb2-9f79-12f33e15acb1" providerId="ADAL" clId="{38BB0FCF-4D9B-411B-A83D-F7A00A838BD3}" dt="2023-11-07T17:36:29.804" v="287" actId="1076"/>
          <ac:inkMkLst>
            <pc:docMk/>
            <pc:sldMk cId="1846395439" sldId="276"/>
            <ac:inkMk id="50" creationId="{481EFFD2-B65D-4E41-3EAB-45AB0E6F2F94}"/>
          </ac:inkMkLst>
        </pc:inkChg>
        <pc:inkChg chg="add del mod">
          <ac:chgData name="Vela, Patricio A" userId="7acaa038-490b-4fb2-9f79-12f33e15acb1" providerId="ADAL" clId="{38BB0FCF-4D9B-411B-A83D-F7A00A838BD3}" dt="2023-11-07T17:42:50.682" v="449"/>
          <ac:inkMkLst>
            <pc:docMk/>
            <pc:sldMk cId="1846395439" sldId="276"/>
            <ac:inkMk id="51" creationId="{23250DF0-16BF-5FA4-B842-62656E8F1F8F}"/>
          </ac:inkMkLst>
        </pc:inkChg>
        <pc:inkChg chg="add del mod">
          <ac:chgData name="Vela, Patricio A" userId="7acaa038-490b-4fb2-9f79-12f33e15acb1" providerId="ADAL" clId="{38BB0FCF-4D9B-411B-A83D-F7A00A838BD3}" dt="2023-11-07T17:42:50.682" v="428"/>
          <ac:inkMkLst>
            <pc:docMk/>
            <pc:sldMk cId="1846395439" sldId="276"/>
            <ac:inkMk id="52" creationId="{4A5FA912-89B5-ADE1-1CE4-59A1D3B8CF3E}"/>
          </ac:inkMkLst>
        </pc:inkChg>
        <pc:inkChg chg="add del mod">
          <ac:chgData name="Vela, Patricio A" userId="7acaa038-490b-4fb2-9f79-12f33e15acb1" providerId="ADAL" clId="{38BB0FCF-4D9B-411B-A83D-F7A00A838BD3}" dt="2023-11-07T17:42:46.207" v="417"/>
          <ac:inkMkLst>
            <pc:docMk/>
            <pc:sldMk cId="1846395439" sldId="276"/>
            <ac:inkMk id="53" creationId="{BA2E42EF-B515-C501-46F6-06ADD52F5DD5}"/>
          </ac:inkMkLst>
        </pc:inkChg>
        <pc:inkChg chg="del mod">
          <ac:chgData name="Vela, Patricio A" userId="7acaa038-490b-4fb2-9f79-12f33e15acb1" providerId="ADAL" clId="{38BB0FCF-4D9B-411B-A83D-F7A00A838BD3}" dt="2023-11-07T17:42:50.682" v="447"/>
          <ac:inkMkLst>
            <pc:docMk/>
            <pc:sldMk cId="1846395439" sldId="276"/>
            <ac:inkMk id="55" creationId="{84C4ED8C-616D-510C-023E-DF8DBB03A8C0}"/>
          </ac:inkMkLst>
        </pc:inkChg>
        <pc:inkChg chg="del mod">
          <ac:chgData name="Vela, Patricio A" userId="7acaa038-490b-4fb2-9f79-12f33e15acb1" providerId="ADAL" clId="{38BB0FCF-4D9B-411B-A83D-F7A00A838BD3}" dt="2023-11-07T17:42:50.682" v="448"/>
          <ac:inkMkLst>
            <pc:docMk/>
            <pc:sldMk cId="1846395439" sldId="276"/>
            <ac:inkMk id="56" creationId="{0F318211-691A-6BDC-3EA4-32B8939F7630}"/>
          </ac:inkMkLst>
        </pc:inkChg>
        <pc:inkChg chg="del mod">
          <ac:chgData name="Vela, Patricio A" userId="7acaa038-490b-4fb2-9f79-12f33e15acb1" providerId="ADAL" clId="{38BB0FCF-4D9B-411B-A83D-F7A00A838BD3}" dt="2023-11-07T17:42:50.682" v="430"/>
          <ac:inkMkLst>
            <pc:docMk/>
            <pc:sldMk cId="1846395439" sldId="276"/>
            <ac:inkMk id="57" creationId="{FD2032F9-BB9B-4743-2405-68DD84C0D41D}"/>
          </ac:inkMkLst>
        </pc:inkChg>
        <pc:inkChg chg="del mod">
          <ac:chgData name="Vela, Patricio A" userId="7acaa038-490b-4fb2-9f79-12f33e15acb1" providerId="ADAL" clId="{38BB0FCF-4D9B-411B-A83D-F7A00A838BD3}" dt="2023-11-07T17:42:50.682" v="442"/>
          <ac:inkMkLst>
            <pc:docMk/>
            <pc:sldMk cId="1846395439" sldId="276"/>
            <ac:inkMk id="58" creationId="{D87F869E-C626-C689-F682-DBD4FB59670C}"/>
          </ac:inkMkLst>
        </pc:inkChg>
        <pc:inkChg chg="del mod">
          <ac:chgData name="Vela, Patricio A" userId="7acaa038-490b-4fb2-9f79-12f33e15acb1" providerId="ADAL" clId="{38BB0FCF-4D9B-411B-A83D-F7A00A838BD3}" dt="2023-11-07T17:42:50.682" v="445"/>
          <ac:inkMkLst>
            <pc:docMk/>
            <pc:sldMk cId="1846395439" sldId="276"/>
            <ac:inkMk id="59" creationId="{46CCA765-3BEE-AE08-35D1-476546A8FE8C}"/>
          </ac:inkMkLst>
        </pc:inkChg>
        <pc:inkChg chg="del mod">
          <ac:chgData name="Vela, Patricio A" userId="7acaa038-490b-4fb2-9f79-12f33e15acb1" providerId="ADAL" clId="{38BB0FCF-4D9B-411B-A83D-F7A00A838BD3}" dt="2023-11-07T17:42:50.682" v="431"/>
          <ac:inkMkLst>
            <pc:docMk/>
            <pc:sldMk cId="1846395439" sldId="276"/>
            <ac:inkMk id="61" creationId="{52DBA2B0-08D4-DEB0-57DD-B0E3F047D080}"/>
          </ac:inkMkLst>
        </pc:inkChg>
        <pc:inkChg chg="del mod">
          <ac:chgData name="Vela, Patricio A" userId="7acaa038-490b-4fb2-9f79-12f33e15acb1" providerId="ADAL" clId="{38BB0FCF-4D9B-411B-A83D-F7A00A838BD3}" dt="2023-11-07T17:42:50.682" v="439"/>
          <ac:inkMkLst>
            <pc:docMk/>
            <pc:sldMk cId="1846395439" sldId="276"/>
            <ac:inkMk id="62" creationId="{1ACCE6F3-CA17-B8C6-EADA-97A1629240EC}"/>
          </ac:inkMkLst>
        </pc:inkChg>
        <pc:inkChg chg="del mod">
          <ac:chgData name="Vela, Patricio A" userId="7acaa038-490b-4fb2-9f79-12f33e15acb1" providerId="ADAL" clId="{38BB0FCF-4D9B-411B-A83D-F7A00A838BD3}" dt="2023-11-07T17:42:50.682" v="432"/>
          <ac:inkMkLst>
            <pc:docMk/>
            <pc:sldMk cId="1846395439" sldId="276"/>
            <ac:inkMk id="63" creationId="{36E32010-E53F-F165-C85B-1C81A0CC62F4}"/>
          </ac:inkMkLst>
        </pc:inkChg>
        <pc:inkChg chg="del mod">
          <ac:chgData name="Vela, Patricio A" userId="7acaa038-490b-4fb2-9f79-12f33e15acb1" providerId="ADAL" clId="{38BB0FCF-4D9B-411B-A83D-F7A00A838BD3}" dt="2023-11-07T17:42:50.682" v="440"/>
          <ac:inkMkLst>
            <pc:docMk/>
            <pc:sldMk cId="1846395439" sldId="276"/>
            <ac:inkMk id="64" creationId="{B47308AE-89B2-97CE-079B-77365EE3300A}"/>
          </ac:inkMkLst>
        </pc:inkChg>
        <pc:inkChg chg="del mod">
          <ac:chgData name="Vela, Patricio A" userId="7acaa038-490b-4fb2-9f79-12f33e15acb1" providerId="ADAL" clId="{38BB0FCF-4D9B-411B-A83D-F7A00A838BD3}" dt="2023-11-07T17:42:50.682" v="429"/>
          <ac:inkMkLst>
            <pc:docMk/>
            <pc:sldMk cId="1846395439" sldId="276"/>
            <ac:inkMk id="65" creationId="{522056E1-99DC-8280-B401-E7B4B331FD09}"/>
          </ac:inkMkLst>
        </pc:inkChg>
        <pc:inkChg chg="del mod">
          <ac:chgData name="Vela, Patricio A" userId="7acaa038-490b-4fb2-9f79-12f33e15acb1" providerId="ADAL" clId="{38BB0FCF-4D9B-411B-A83D-F7A00A838BD3}" dt="2023-11-07T17:42:50.682" v="446"/>
          <ac:inkMkLst>
            <pc:docMk/>
            <pc:sldMk cId="1846395439" sldId="276"/>
            <ac:inkMk id="66" creationId="{48589E56-54FA-CF6A-849F-9C647FA6911B}"/>
          </ac:inkMkLst>
        </pc:inkChg>
        <pc:inkChg chg="del mod">
          <ac:chgData name="Vela, Patricio A" userId="7acaa038-490b-4fb2-9f79-12f33e15acb1" providerId="ADAL" clId="{38BB0FCF-4D9B-411B-A83D-F7A00A838BD3}" dt="2023-11-07T17:42:50.682" v="444"/>
          <ac:inkMkLst>
            <pc:docMk/>
            <pc:sldMk cId="1846395439" sldId="276"/>
            <ac:inkMk id="67" creationId="{8F48663E-903E-60BD-5DE7-CD1D0F87BE29}"/>
          </ac:inkMkLst>
        </pc:inkChg>
        <pc:inkChg chg="del mod">
          <ac:chgData name="Vela, Patricio A" userId="7acaa038-490b-4fb2-9f79-12f33e15acb1" providerId="ADAL" clId="{38BB0FCF-4D9B-411B-A83D-F7A00A838BD3}" dt="2023-11-07T17:42:50.682" v="438"/>
          <ac:inkMkLst>
            <pc:docMk/>
            <pc:sldMk cId="1846395439" sldId="276"/>
            <ac:inkMk id="68" creationId="{56F50682-21CE-73CB-A7C9-8F4A77E253AB}"/>
          </ac:inkMkLst>
        </pc:inkChg>
        <pc:inkChg chg="del mod">
          <ac:chgData name="Vela, Patricio A" userId="7acaa038-490b-4fb2-9f79-12f33e15acb1" providerId="ADAL" clId="{38BB0FCF-4D9B-411B-A83D-F7A00A838BD3}" dt="2023-11-07T17:42:50.682" v="443"/>
          <ac:inkMkLst>
            <pc:docMk/>
            <pc:sldMk cId="1846395439" sldId="276"/>
            <ac:inkMk id="69" creationId="{F4B2E4D4-EEC5-FD59-D725-BFF60C60DB6E}"/>
          </ac:inkMkLst>
        </pc:inkChg>
        <pc:inkChg chg="del mod">
          <ac:chgData name="Vela, Patricio A" userId="7acaa038-490b-4fb2-9f79-12f33e15acb1" providerId="ADAL" clId="{38BB0FCF-4D9B-411B-A83D-F7A00A838BD3}" dt="2023-11-07T17:42:50.682" v="436"/>
          <ac:inkMkLst>
            <pc:docMk/>
            <pc:sldMk cId="1846395439" sldId="276"/>
            <ac:inkMk id="70" creationId="{A35125FD-192A-A1A5-7B6E-1EBA08EF23F2}"/>
          </ac:inkMkLst>
        </pc:inkChg>
        <pc:inkChg chg="del mod">
          <ac:chgData name="Vela, Patricio A" userId="7acaa038-490b-4fb2-9f79-12f33e15acb1" providerId="ADAL" clId="{38BB0FCF-4D9B-411B-A83D-F7A00A838BD3}" dt="2023-11-07T17:42:50.682" v="435"/>
          <ac:inkMkLst>
            <pc:docMk/>
            <pc:sldMk cId="1846395439" sldId="276"/>
            <ac:inkMk id="71" creationId="{0D8ADBD4-B4D4-6B79-040D-8C9526A0F2B0}"/>
          </ac:inkMkLst>
        </pc:inkChg>
        <pc:inkChg chg="del mod">
          <ac:chgData name="Vela, Patricio A" userId="7acaa038-490b-4fb2-9f79-12f33e15acb1" providerId="ADAL" clId="{38BB0FCF-4D9B-411B-A83D-F7A00A838BD3}" dt="2023-11-07T17:42:50.682" v="441"/>
          <ac:inkMkLst>
            <pc:docMk/>
            <pc:sldMk cId="1846395439" sldId="276"/>
            <ac:inkMk id="72" creationId="{B8A58E2E-0319-C265-2F19-7364CE784BB8}"/>
          </ac:inkMkLst>
        </pc:inkChg>
        <pc:inkChg chg="del mod">
          <ac:chgData name="Vela, Patricio A" userId="7acaa038-490b-4fb2-9f79-12f33e15acb1" providerId="ADAL" clId="{38BB0FCF-4D9B-411B-A83D-F7A00A838BD3}" dt="2023-11-07T17:42:50.682" v="433"/>
          <ac:inkMkLst>
            <pc:docMk/>
            <pc:sldMk cId="1846395439" sldId="276"/>
            <ac:inkMk id="73" creationId="{A1177535-6690-3A26-5062-4B6990DBC809}"/>
          </ac:inkMkLst>
        </pc:inkChg>
        <pc:inkChg chg="del mod">
          <ac:chgData name="Vela, Patricio A" userId="7acaa038-490b-4fb2-9f79-12f33e15acb1" providerId="ADAL" clId="{38BB0FCF-4D9B-411B-A83D-F7A00A838BD3}" dt="2023-11-07T17:42:50.682" v="437"/>
          <ac:inkMkLst>
            <pc:docMk/>
            <pc:sldMk cId="1846395439" sldId="276"/>
            <ac:inkMk id="74" creationId="{C18331E7-B400-E0B3-84A1-6F5EDEB4F9A7}"/>
          </ac:inkMkLst>
        </pc:inkChg>
        <pc:inkChg chg="del mod">
          <ac:chgData name="Vela, Patricio A" userId="7acaa038-490b-4fb2-9f79-12f33e15acb1" providerId="ADAL" clId="{38BB0FCF-4D9B-411B-A83D-F7A00A838BD3}" dt="2023-11-07T17:42:50.682" v="434"/>
          <ac:inkMkLst>
            <pc:docMk/>
            <pc:sldMk cId="1846395439" sldId="276"/>
            <ac:inkMk id="75" creationId="{3D90A0AE-09AF-BAE9-C1D2-825853F067CD}"/>
          </ac:inkMkLst>
        </pc:inkChg>
        <pc:inkChg chg="mod">
          <ac:chgData name="Vela, Patricio A" userId="7acaa038-490b-4fb2-9f79-12f33e15acb1" providerId="ADAL" clId="{38BB0FCF-4D9B-411B-A83D-F7A00A838BD3}" dt="2023-11-07T17:42:50.682" v="446"/>
          <ac:inkMkLst>
            <pc:docMk/>
            <pc:sldMk cId="1846395439" sldId="276"/>
            <ac:inkMk id="76" creationId="{8E63D22B-CB0C-AB7B-B71F-D79B59801203}"/>
          </ac:inkMkLst>
        </pc:inkChg>
        <pc:inkChg chg="mod">
          <ac:chgData name="Vela, Patricio A" userId="7acaa038-490b-4fb2-9f79-12f33e15acb1" providerId="ADAL" clId="{38BB0FCF-4D9B-411B-A83D-F7A00A838BD3}" dt="2023-11-07T17:42:50.682" v="446"/>
          <ac:inkMkLst>
            <pc:docMk/>
            <pc:sldMk cId="1846395439" sldId="276"/>
            <ac:inkMk id="77" creationId="{1C7DE62F-6A83-1B9F-2ADC-272D444FE4CB}"/>
          </ac:inkMkLst>
        </pc:inkChg>
        <pc:inkChg chg="mod">
          <ac:chgData name="Vela, Patricio A" userId="7acaa038-490b-4fb2-9f79-12f33e15acb1" providerId="ADAL" clId="{38BB0FCF-4D9B-411B-A83D-F7A00A838BD3}" dt="2023-11-07T17:42:50.682" v="446"/>
          <ac:inkMkLst>
            <pc:docMk/>
            <pc:sldMk cId="1846395439" sldId="276"/>
            <ac:inkMk id="78" creationId="{833D7780-146F-93FC-4D18-DC26D44B2A87}"/>
          </ac:inkMkLst>
        </pc:inkChg>
        <pc:inkChg chg="mod">
          <ac:chgData name="Vela, Patricio A" userId="7acaa038-490b-4fb2-9f79-12f33e15acb1" providerId="ADAL" clId="{38BB0FCF-4D9B-411B-A83D-F7A00A838BD3}" dt="2023-11-07T17:42:50.682" v="446"/>
          <ac:inkMkLst>
            <pc:docMk/>
            <pc:sldMk cId="1846395439" sldId="276"/>
            <ac:inkMk id="79" creationId="{DFD0FE93-8431-2421-0542-BD6D649E4906}"/>
          </ac:inkMkLst>
        </pc:inkChg>
        <pc:inkChg chg="mod">
          <ac:chgData name="Vela, Patricio A" userId="7acaa038-490b-4fb2-9f79-12f33e15acb1" providerId="ADAL" clId="{38BB0FCF-4D9B-411B-A83D-F7A00A838BD3}" dt="2023-11-07T17:42:50.682" v="446"/>
          <ac:inkMkLst>
            <pc:docMk/>
            <pc:sldMk cId="1846395439" sldId="276"/>
            <ac:inkMk id="80" creationId="{2B797F3A-9318-E206-27D0-F50F1DBBA58E}"/>
          </ac:inkMkLst>
        </pc:inkChg>
        <pc:inkChg chg="del mod">
          <ac:chgData name="Vela, Patricio A" userId="7acaa038-490b-4fb2-9f79-12f33e15acb1" providerId="ADAL" clId="{38BB0FCF-4D9B-411B-A83D-F7A00A838BD3}" dt="2023-11-07T17:42:46.207" v="423"/>
          <ac:inkMkLst>
            <pc:docMk/>
            <pc:sldMk cId="1846395439" sldId="276"/>
            <ac:inkMk id="81" creationId="{EEB3269C-D6C0-C062-B5B6-4040709D235F}"/>
          </ac:inkMkLst>
        </pc:inkChg>
        <pc:inkChg chg="del mod">
          <ac:chgData name="Vela, Patricio A" userId="7acaa038-490b-4fb2-9f79-12f33e15acb1" providerId="ADAL" clId="{38BB0FCF-4D9B-411B-A83D-F7A00A838BD3}" dt="2023-11-07T17:42:46.207" v="424"/>
          <ac:inkMkLst>
            <pc:docMk/>
            <pc:sldMk cId="1846395439" sldId="276"/>
            <ac:inkMk id="82" creationId="{44D6428A-D95C-96ED-B531-DA5D63C9B9D7}"/>
          </ac:inkMkLst>
        </pc:inkChg>
        <pc:inkChg chg="del mod">
          <ac:chgData name="Vela, Patricio A" userId="7acaa038-490b-4fb2-9f79-12f33e15acb1" providerId="ADAL" clId="{38BB0FCF-4D9B-411B-A83D-F7A00A838BD3}" dt="2023-11-07T17:42:47.513" v="427"/>
          <ac:inkMkLst>
            <pc:docMk/>
            <pc:sldMk cId="1846395439" sldId="276"/>
            <ac:inkMk id="83" creationId="{B6E77FF5-3F43-B609-D43A-733B56D10EE2}"/>
          </ac:inkMkLst>
        </pc:inkChg>
        <pc:inkChg chg="del mod">
          <ac:chgData name="Vela, Patricio A" userId="7acaa038-490b-4fb2-9f79-12f33e15acb1" providerId="ADAL" clId="{38BB0FCF-4D9B-411B-A83D-F7A00A838BD3}" dt="2023-11-07T17:42:46.207" v="422"/>
          <ac:inkMkLst>
            <pc:docMk/>
            <pc:sldMk cId="1846395439" sldId="276"/>
            <ac:inkMk id="84" creationId="{BCCC5FAB-D811-67A9-62E7-FB731C6958A9}"/>
          </ac:inkMkLst>
        </pc:inkChg>
        <pc:inkChg chg="del mod">
          <ac:chgData name="Vela, Patricio A" userId="7acaa038-490b-4fb2-9f79-12f33e15acb1" providerId="ADAL" clId="{38BB0FCF-4D9B-411B-A83D-F7A00A838BD3}" dt="2023-11-07T17:42:46.205" v="415"/>
          <ac:inkMkLst>
            <pc:docMk/>
            <pc:sldMk cId="1846395439" sldId="276"/>
            <ac:inkMk id="85" creationId="{49CAAC79-F7C5-24F7-8455-5C82B98E50FD}"/>
          </ac:inkMkLst>
        </pc:inkChg>
        <pc:inkChg chg="del mod">
          <ac:chgData name="Vela, Patricio A" userId="7acaa038-490b-4fb2-9f79-12f33e15acb1" providerId="ADAL" clId="{38BB0FCF-4D9B-411B-A83D-F7A00A838BD3}" dt="2023-11-07T17:42:46.207" v="419"/>
          <ac:inkMkLst>
            <pc:docMk/>
            <pc:sldMk cId="1846395439" sldId="276"/>
            <ac:inkMk id="86" creationId="{ADE2EF0D-1171-1D2B-08AC-871008A39B46}"/>
          </ac:inkMkLst>
        </pc:inkChg>
        <pc:inkChg chg="del mod">
          <ac:chgData name="Vela, Patricio A" userId="7acaa038-490b-4fb2-9f79-12f33e15acb1" providerId="ADAL" clId="{38BB0FCF-4D9B-411B-A83D-F7A00A838BD3}" dt="2023-11-07T17:42:46.207" v="425"/>
          <ac:inkMkLst>
            <pc:docMk/>
            <pc:sldMk cId="1846395439" sldId="276"/>
            <ac:inkMk id="87" creationId="{6FA14969-1AF0-2225-FABC-3E44B1F39063}"/>
          </ac:inkMkLst>
        </pc:inkChg>
        <pc:inkChg chg="del mod">
          <ac:chgData name="Vela, Patricio A" userId="7acaa038-490b-4fb2-9f79-12f33e15acb1" providerId="ADAL" clId="{38BB0FCF-4D9B-411B-A83D-F7A00A838BD3}" dt="2023-11-07T17:42:46.207" v="416"/>
          <ac:inkMkLst>
            <pc:docMk/>
            <pc:sldMk cId="1846395439" sldId="276"/>
            <ac:inkMk id="88" creationId="{6843B593-F3EA-4AD9-AEC0-92AAA6EA9697}"/>
          </ac:inkMkLst>
        </pc:inkChg>
        <pc:inkChg chg="del mod">
          <ac:chgData name="Vela, Patricio A" userId="7acaa038-490b-4fb2-9f79-12f33e15acb1" providerId="ADAL" clId="{38BB0FCF-4D9B-411B-A83D-F7A00A838BD3}" dt="2023-11-07T17:42:46.195" v="414"/>
          <ac:inkMkLst>
            <pc:docMk/>
            <pc:sldMk cId="1846395439" sldId="276"/>
            <ac:inkMk id="89" creationId="{1299B33F-BD40-75C9-E5C0-3E59C899AD76}"/>
          </ac:inkMkLst>
        </pc:inkChg>
        <pc:inkChg chg="del mod">
          <ac:chgData name="Vela, Patricio A" userId="7acaa038-490b-4fb2-9f79-12f33e15acb1" providerId="ADAL" clId="{38BB0FCF-4D9B-411B-A83D-F7A00A838BD3}" dt="2023-11-07T17:42:46.207" v="420"/>
          <ac:inkMkLst>
            <pc:docMk/>
            <pc:sldMk cId="1846395439" sldId="276"/>
            <ac:inkMk id="90" creationId="{F95EA70A-B584-6116-026E-EF112DAD0F87}"/>
          </ac:inkMkLst>
        </pc:inkChg>
        <pc:inkChg chg="del mod">
          <ac:chgData name="Vela, Patricio A" userId="7acaa038-490b-4fb2-9f79-12f33e15acb1" providerId="ADAL" clId="{38BB0FCF-4D9B-411B-A83D-F7A00A838BD3}" dt="2023-11-07T17:42:46.207" v="426"/>
          <ac:inkMkLst>
            <pc:docMk/>
            <pc:sldMk cId="1846395439" sldId="276"/>
            <ac:inkMk id="91" creationId="{26469A3B-18CB-0209-BCFE-9DDEF3EBAEB3}"/>
          </ac:inkMkLst>
        </pc:inkChg>
        <pc:inkChg chg="del mod">
          <ac:chgData name="Vela, Patricio A" userId="7acaa038-490b-4fb2-9f79-12f33e15acb1" providerId="ADAL" clId="{38BB0FCF-4D9B-411B-A83D-F7A00A838BD3}" dt="2023-11-07T17:42:46.207" v="418"/>
          <ac:inkMkLst>
            <pc:docMk/>
            <pc:sldMk cId="1846395439" sldId="276"/>
            <ac:inkMk id="92" creationId="{954CF9E2-7469-1577-CCA9-C277E81A6390}"/>
          </ac:inkMkLst>
        </pc:inkChg>
        <pc:inkChg chg="del mod">
          <ac:chgData name="Vela, Patricio A" userId="7acaa038-490b-4fb2-9f79-12f33e15acb1" providerId="ADAL" clId="{38BB0FCF-4D9B-411B-A83D-F7A00A838BD3}" dt="2023-11-07T17:42:46.195" v="413"/>
          <ac:inkMkLst>
            <pc:docMk/>
            <pc:sldMk cId="1846395439" sldId="276"/>
            <ac:inkMk id="93" creationId="{A494C2B4-A3CE-5E7F-A109-1E0A2746980C}"/>
          </ac:inkMkLst>
        </pc:inkChg>
        <pc:inkChg chg="del mod">
          <ac:chgData name="Vela, Patricio A" userId="7acaa038-490b-4fb2-9f79-12f33e15acb1" providerId="ADAL" clId="{38BB0FCF-4D9B-411B-A83D-F7A00A838BD3}" dt="2023-11-07T17:42:46.195" v="412"/>
          <ac:inkMkLst>
            <pc:docMk/>
            <pc:sldMk cId="1846395439" sldId="276"/>
            <ac:inkMk id="94" creationId="{8E177E92-C528-55B1-2B5C-2AEC3065B3C0}"/>
          </ac:inkMkLst>
        </pc:inkChg>
        <pc:inkChg chg="del mod">
          <ac:chgData name="Vela, Patricio A" userId="7acaa038-490b-4fb2-9f79-12f33e15acb1" providerId="ADAL" clId="{38BB0FCF-4D9B-411B-A83D-F7A00A838BD3}" dt="2023-11-07T17:42:46.207" v="421"/>
          <ac:inkMkLst>
            <pc:docMk/>
            <pc:sldMk cId="1846395439" sldId="276"/>
            <ac:inkMk id="95" creationId="{7368837F-29FA-2CAE-56FD-A61D7F7C1369}"/>
          </ac:inkMkLst>
        </pc:inkChg>
        <pc:inkChg chg="add mod">
          <ac:chgData name="Vela, Patricio A" userId="7acaa038-490b-4fb2-9f79-12f33e15acb1" providerId="ADAL" clId="{38BB0FCF-4D9B-411B-A83D-F7A00A838BD3}" dt="2023-11-07T17:37:45.688" v="334"/>
          <ac:inkMkLst>
            <pc:docMk/>
            <pc:sldMk cId="1846395439" sldId="276"/>
            <ac:inkMk id="96" creationId="{2B1B0191-A095-69B7-CFBE-0A1A933EE0F0}"/>
          </ac:inkMkLst>
        </pc:inkChg>
        <pc:inkChg chg="add mod">
          <ac:chgData name="Vela, Patricio A" userId="7acaa038-490b-4fb2-9f79-12f33e15acb1" providerId="ADAL" clId="{38BB0FCF-4D9B-411B-A83D-F7A00A838BD3}" dt="2023-11-07T17:37:45.688" v="334"/>
          <ac:inkMkLst>
            <pc:docMk/>
            <pc:sldMk cId="1846395439" sldId="276"/>
            <ac:inkMk id="97" creationId="{A3ECF428-5087-11B9-2843-2818C8DB0361}"/>
          </ac:inkMkLst>
        </pc:inkChg>
        <pc:inkChg chg="add mod">
          <ac:chgData name="Vela, Patricio A" userId="7acaa038-490b-4fb2-9f79-12f33e15acb1" providerId="ADAL" clId="{38BB0FCF-4D9B-411B-A83D-F7A00A838BD3}" dt="2023-11-07T17:37:45.688" v="334"/>
          <ac:inkMkLst>
            <pc:docMk/>
            <pc:sldMk cId="1846395439" sldId="276"/>
            <ac:inkMk id="98" creationId="{7FF3AC0C-D917-494E-4708-4059D34DB11F}"/>
          </ac:inkMkLst>
        </pc:inkChg>
        <pc:inkChg chg="add mod">
          <ac:chgData name="Vela, Patricio A" userId="7acaa038-490b-4fb2-9f79-12f33e15acb1" providerId="ADAL" clId="{38BB0FCF-4D9B-411B-A83D-F7A00A838BD3}" dt="2023-11-07T17:37:45.688" v="334"/>
          <ac:inkMkLst>
            <pc:docMk/>
            <pc:sldMk cId="1846395439" sldId="276"/>
            <ac:inkMk id="99" creationId="{CFD21930-A888-E180-875E-2948D091E502}"/>
          </ac:inkMkLst>
        </pc:inkChg>
        <pc:inkChg chg="add mod">
          <ac:chgData name="Vela, Patricio A" userId="7acaa038-490b-4fb2-9f79-12f33e15acb1" providerId="ADAL" clId="{38BB0FCF-4D9B-411B-A83D-F7A00A838BD3}" dt="2023-11-07T17:37:45.688" v="334"/>
          <ac:inkMkLst>
            <pc:docMk/>
            <pc:sldMk cId="1846395439" sldId="276"/>
            <ac:inkMk id="101" creationId="{D155E959-4ADF-B25B-F5CE-B95BF4F7F8E2}"/>
          </ac:inkMkLst>
        </pc:inkChg>
        <pc:inkChg chg="add mod">
          <ac:chgData name="Vela, Patricio A" userId="7acaa038-490b-4fb2-9f79-12f33e15acb1" providerId="ADAL" clId="{38BB0FCF-4D9B-411B-A83D-F7A00A838BD3}" dt="2023-11-07T17:37:45.688" v="334"/>
          <ac:inkMkLst>
            <pc:docMk/>
            <pc:sldMk cId="1846395439" sldId="276"/>
            <ac:inkMk id="102" creationId="{C0A2A51B-4512-2C6F-815A-24F1CD58DA13}"/>
          </ac:inkMkLst>
        </pc:inkChg>
        <pc:inkChg chg="add mod">
          <ac:chgData name="Vela, Patricio A" userId="7acaa038-490b-4fb2-9f79-12f33e15acb1" providerId="ADAL" clId="{38BB0FCF-4D9B-411B-A83D-F7A00A838BD3}" dt="2023-11-07T17:37:45.688" v="334"/>
          <ac:inkMkLst>
            <pc:docMk/>
            <pc:sldMk cId="1846395439" sldId="276"/>
            <ac:inkMk id="104" creationId="{1FFE9BDF-7937-73FC-FC37-1AE91634AC6A}"/>
          </ac:inkMkLst>
        </pc:inkChg>
        <pc:inkChg chg="add mod">
          <ac:chgData name="Vela, Patricio A" userId="7acaa038-490b-4fb2-9f79-12f33e15acb1" providerId="ADAL" clId="{38BB0FCF-4D9B-411B-A83D-F7A00A838BD3}" dt="2023-11-07T17:37:45.688" v="334"/>
          <ac:inkMkLst>
            <pc:docMk/>
            <pc:sldMk cId="1846395439" sldId="276"/>
            <ac:inkMk id="106" creationId="{D8703706-7977-98BE-F010-750C873DE244}"/>
          </ac:inkMkLst>
        </pc:inkChg>
        <pc:inkChg chg="add mod">
          <ac:chgData name="Vela, Patricio A" userId="7acaa038-490b-4fb2-9f79-12f33e15acb1" providerId="ADAL" clId="{38BB0FCF-4D9B-411B-A83D-F7A00A838BD3}" dt="2023-11-07T17:37:45.688" v="334"/>
          <ac:inkMkLst>
            <pc:docMk/>
            <pc:sldMk cId="1846395439" sldId="276"/>
            <ac:inkMk id="107" creationId="{763C6C78-193E-778E-EB0A-94D46ED08A89}"/>
          </ac:inkMkLst>
        </pc:inkChg>
        <pc:inkChg chg="add mod">
          <ac:chgData name="Vela, Patricio A" userId="7acaa038-490b-4fb2-9f79-12f33e15acb1" providerId="ADAL" clId="{38BB0FCF-4D9B-411B-A83D-F7A00A838BD3}" dt="2023-11-07T17:37:45.688" v="334"/>
          <ac:inkMkLst>
            <pc:docMk/>
            <pc:sldMk cId="1846395439" sldId="276"/>
            <ac:inkMk id="108" creationId="{170B9520-D8FA-5219-8677-793E1512F49B}"/>
          </ac:inkMkLst>
        </pc:inkChg>
        <pc:inkChg chg="add mod">
          <ac:chgData name="Vela, Patricio A" userId="7acaa038-490b-4fb2-9f79-12f33e15acb1" providerId="ADAL" clId="{38BB0FCF-4D9B-411B-A83D-F7A00A838BD3}" dt="2023-11-07T17:37:45.688" v="334"/>
          <ac:inkMkLst>
            <pc:docMk/>
            <pc:sldMk cId="1846395439" sldId="276"/>
            <ac:inkMk id="110" creationId="{0E83C2C2-E256-98A4-03A9-EBACC96958EF}"/>
          </ac:inkMkLst>
        </pc:inkChg>
        <pc:inkChg chg="add mod">
          <ac:chgData name="Vela, Patricio A" userId="7acaa038-490b-4fb2-9f79-12f33e15acb1" providerId="ADAL" clId="{38BB0FCF-4D9B-411B-A83D-F7A00A838BD3}" dt="2023-11-07T17:37:52.898" v="340"/>
          <ac:inkMkLst>
            <pc:docMk/>
            <pc:sldMk cId="1846395439" sldId="276"/>
            <ac:inkMk id="112" creationId="{D290113B-ABED-FD8B-727D-7CD3A92391DF}"/>
          </ac:inkMkLst>
        </pc:inkChg>
        <pc:inkChg chg="add mod">
          <ac:chgData name="Vela, Patricio A" userId="7acaa038-490b-4fb2-9f79-12f33e15acb1" providerId="ADAL" clId="{38BB0FCF-4D9B-411B-A83D-F7A00A838BD3}" dt="2023-11-07T17:37:52.898" v="340"/>
          <ac:inkMkLst>
            <pc:docMk/>
            <pc:sldMk cId="1846395439" sldId="276"/>
            <ac:inkMk id="113" creationId="{7C6D2621-8B98-4B32-ED43-F836832C0A1F}"/>
          </ac:inkMkLst>
        </pc:inkChg>
        <pc:inkChg chg="add mod">
          <ac:chgData name="Vela, Patricio A" userId="7acaa038-490b-4fb2-9f79-12f33e15acb1" providerId="ADAL" clId="{38BB0FCF-4D9B-411B-A83D-F7A00A838BD3}" dt="2023-11-07T17:37:52.898" v="340"/>
          <ac:inkMkLst>
            <pc:docMk/>
            <pc:sldMk cId="1846395439" sldId="276"/>
            <ac:inkMk id="115" creationId="{176F5BBA-6878-251E-01C4-398EAFD238D3}"/>
          </ac:inkMkLst>
        </pc:inkChg>
        <pc:inkChg chg="add mod">
          <ac:chgData name="Vela, Patricio A" userId="7acaa038-490b-4fb2-9f79-12f33e15acb1" providerId="ADAL" clId="{38BB0FCF-4D9B-411B-A83D-F7A00A838BD3}" dt="2023-11-07T17:37:52.898" v="340"/>
          <ac:inkMkLst>
            <pc:docMk/>
            <pc:sldMk cId="1846395439" sldId="276"/>
            <ac:inkMk id="116" creationId="{1A3B25F4-5FDE-58CD-259D-FACBA95DEF5D}"/>
          </ac:inkMkLst>
        </pc:inkChg>
        <pc:inkChg chg="add del">
          <ac:chgData name="Vela, Patricio A" userId="7acaa038-490b-4fb2-9f79-12f33e15acb1" providerId="ADAL" clId="{38BB0FCF-4D9B-411B-A83D-F7A00A838BD3}" dt="2023-11-07T17:40:47.849" v="394"/>
          <ac:inkMkLst>
            <pc:docMk/>
            <pc:sldMk cId="1846395439" sldId="276"/>
            <ac:inkMk id="118" creationId="{F67E6785-AD49-F7D3-CAFD-4365F9823849}"/>
          </ac:inkMkLst>
        </pc:inkChg>
        <pc:inkChg chg="add del">
          <ac:chgData name="Vela, Patricio A" userId="7acaa038-490b-4fb2-9f79-12f33e15acb1" providerId="ADAL" clId="{38BB0FCF-4D9B-411B-A83D-F7A00A838BD3}" dt="2023-11-07T17:40:52.285" v="396"/>
          <ac:inkMkLst>
            <pc:docMk/>
            <pc:sldMk cId="1846395439" sldId="276"/>
            <ac:inkMk id="119" creationId="{D77D3B96-6316-2F83-9C83-79AEB450DDC4}"/>
          </ac:inkMkLst>
        </pc:inkChg>
        <pc:inkChg chg="add mod">
          <ac:chgData name="Vela, Patricio A" userId="7acaa038-490b-4fb2-9f79-12f33e15acb1" providerId="ADAL" clId="{38BB0FCF-4D9B-411B-A83D-F7A00A838BD3}" dt="2023-11-07T17:41:08.964" v="400"/>
          <ac:inkMkLst>
            <pc:docMk/>
            <pc:sldMk cId="1846395439" sldId="276"/>
            <ac:inkMk id="120" creationId="{B57DDAC6-A3E7-5AEB-3DBA-A1E8DFE5F771}"/>
          </ac:inkMkLst>
        </pc:inkChg>
        <pc:inkChg chg="add mod">
          <ac:chgData name="Vela, Patricio A" userId="7acaa038-490b-4fb2-9f79-12f33e15acb1" providerId="ADAL" clId="{38BB0FCF-4D9B-411B-A83D-F7A00A838BD3}" dt="2023-11-07T17:41:08.964" v="400"/>
          <ac:inkMkLst>
            <pc:docMk/>
            <pc:sldMk cId="1846395439" sldId="276"/>
            <ac:inkMk id="121" creationId="{B5D4BA91-A858-A46F-3747-1F45729ECCB5}"/>
          </ac:inkMkLst>
        </pc:inkChg>
        <pc:inkChg chg="add mod">
          <ac:chgData name="Vela, Patricio A" userId="7acaa038-490b-4fb2-9f79-12f33e15acb1" providerId="ADAL" clId="{38BB0FCF-4D9B-411B-A83D-F7A00A838BD3}" dt="2023-11-07T17:41:08.964" v="400"/>
          <ac:inkMkLst>
            <pc:docMk/>
            <pc:sldMk cId="1846395439" sldId="276"/>
            <ac:inkMk id="122" creationId="{5BF3BC9A-1F61-6A5A-6510-85AB35AE70D4}"/>
          </ac:inkMkLst>
        </pc:inkChg>
        <pc:inkChg chg="add mod">
          <ac:chgData name="Vela, Patricio A" userId="7acaa038-490b-4fb2-9f79-12f33e15acb1" providerId="ADAL" clId="{38BB0FCF-4D9B-411B-A83D-F7A00A838BD3}" dt="2023-11-07T17:41:17.236" v="405"/>
          <ac:inkMkLst>
            <pc:docMk/>
            <pc:sldMk cId="1846395439" sldId="276"/>
            <ac:inkMk id="124" creationId="{29C56A6A-0801-96C0-7C2A-533BD8E97540}"/>
          </ac:inkMkLst>
        </pc:inkChg>
        <pc:inkChg chg="add mod">
          <ac:chgData name="Vela, Patricio A" userId="7acaa038-490b-4fb2-9f79-12f33e15acb1" providerId="ADAL" clId="{38BB0FCF-4D9B-411B-A83D-F7A00A838BD3}" dt="2023-11-07T17:41:17.236" v="405"/>
          <ac:inkMkLst>
            <pc:docMk/>
            <pc:sldMk cId="1846395439" sldId="276"/>
            <ac:inkMk id="125" creationId="{C945A9C4-0BE6-82ED-7628-1E7DFC71D1FB}"/>
          </ac:inkMkLst>
        </pc:inkChg>
        <pc:inkChg chg="add mod">
          <ac:chgData name="Vela, Patricio A" userId="7acaa038-490b-4fb2-9f79-12f33e15acb1" providerId="ADAL" clId="{38BB0FCF-4D9B-411B-A83D-F7A00A838BD3}" dt="2023-11-07T17:41:17.236" v="405"/>
          <ac:inkMkLst>
            <pc:docMk/>
            <pc:sldMk cId="1846395439" sldId="276"/>
            <ac:inkMk id="127" creationId="{197B6B38-626E-084B-E182-273E93A95C98}"/>
          </ac:inkMkLst>
        </pc:inkChg>
        <pc:inkChg chg="add mod">
          <ac:chgData name="Vela, Patricio A" userId="7acaa038-490b-4fb2-9f79-12f33e15acb1" providerId="ADAL" clId="{38BB0FCF-4D9B-411B-A83D-F7A00A838BD3}" dt="2023-11-07T17:41:20.603" v="409"/>
          <ac:inkMkLst>
            <pc:docMk/>
            <pc:sldMk cId="1846395439" sldId="276"/>
            <ac:inkMk id="129" creationId="{EA90D2C6-D382-FB1F-2120-988328C15B39}"/>
          </ac:inkMkLst>
        </pc:inkChg>
        <pc:inkChg chg="add mod">
          <ac:chgData name="Vela, Patricio A" userId="7acaa038-490b-4fb2-9f79-12f33e15acb1" providerId="ADAL" clId="{38BB0FCF-4D9B-411B-A83D-F7A00A838BD3}" dt="2023-11-07T17:41:20.603" v="409"/>
          <ac:inkMkLst>
            <pc:docMk/>
            <pc:sldMk cId="1846395439" sldId="276"/>
            <ac:inkMk id="130" creationId="{5E442C9B-75FB-A16E-172B-D0A085535C84}"/>
          </ac:inkMkLst>
        </pc:inkChg>
        <pc:inkChg chg="add mod">
          <ac:chgData name="Vela, Patricio A" userId="7acaa038-490b-4fb2-9f79-12f33e15acb1" providerId="ADAL" clId="{38BB0FCF-4D9B-411B-A83D-F7A00A838BD3}" dt="2023-11-07T17:41:20.603" v="409"/>
          <ac:inkMkLst>
            <pc:docMk/>
            <pc:sldMk cId="1846395439" sldId="276"/>
            <ac:inkMk id="131" creationId="{7DC10A33-9F9A-53F8-8AF9-F1C41C005FE4}"/>
          </ac:inkMkLst>
        </pc:inkChg>
        <pc:inkChg chg="add mod">
          <ac:chgData name="Vela, Patricio A" userId="7acaa038-490b-4fb2-9f79-12f33e15acb1" providerId="ADAL" clId="{38BB0FCF-4D9B-411B-A83D-F7A00A838BD3}" dt="2023-11-07T17:43:18.151" v="465"/>
          <ac:inkMkLst>
            <pc:docMk/>
            <pc:sldMk cId="1846395439" sldId="276"/>
            <ac:inkMk id="133" creationId="{5E15241C-DBB4-824C-C0BF-D832096468BC}"/>
          </ac:inkMkLst>
        </pc:inkChg>
        <pc:inkChg chg="add mod">
          <ac:chgData name="Vela, Patricio A" userId="7acaa038-490b-4fb2-9f79-12f33e15acb1" providerId="ADAL" clId="{38BB0FCF-4D9B-411B-A83D-F7A00A838BD3}" dt="2023-11-07T17:43:18.151" v="465"/>
          <ac:inkMkLst>
            <pc:docMk/>
            <pc:sldMk cId="1846395439" sldId="276"/>
            <ac:inkMk id="134" creationId="{DC296658-2CCB-74ED-699D-07CAB4F03C77}"/>
          </ac:inkMkLst>
        </pc:inkChg>
        <pc:inkChg chg="add mod">
          <ac:chgData name="Vela, Patricio A" userId="7acaa038-490b-4fb2-9f79-12f33e15acb1" providerId="ADAL" clId="{38BB0FCF-4D9B-411B-A83D-F7A00A838BD3}" dt="2023-11-07T17:43:18.151" v="465"/>
          <ac:inkMkLst>
            <pc:docMk/>
            <pc:sldMk cId="1846395439" sldId="276"/>
            <ac:inkMk id="136" creationId="{C6BE84EC-D18B-B5C0-5294-2A685455F76F}"/>
          </ac:inkMkLst>
        </pc:inkChg>
        <pc:inkChg chg="add mod">
          <ac:chgData name="Vela, Patricio A" userId="7acaa038-490b-4fb2-9f79-12f33e15acb1" providerId="ADAL" clId="{38BB0FCF-4D9B-411B-A83D-F7A00A838BD3}" dt="2023-11-07T17:43:18.151" v="465"/>
          <ac:inkMkLst>
            <pc:docMk/>
            <pc:sldMk cId="1846395439" sldId="276"/>
            <ac:inkMk id="137" creationId="{11D3369C-D2E3-1FF0-5AA6-5280D2A1B328}"/>
          </ac:inkMkLst>
        </pc:inkChg>
        <pc:inkChg chg="add mod">
          <ac:chgData name="Vela, Patricio A" userId="7acaa038-490b-4fb2-9f79-12f33e15acb1" providerId="ADAL" clId="{38BB0FCF-4D9B-411B-A83D-F7A00A838BD3}" dt="2023-11-07T17:43:18.151" v="465"/>
          <ac:inkMkLst>
            <pc:docMk/>
            <pc:sldMk cId="1846395439" sldId="276"/>
            <ac:inkMk id="138" creationId="{2A776160-A2B1-3662-21A8-F71ADDFAEC8A}"/>
          </ac:inkMkLst>
        </pc:inkChg>
        <pc:inkChg chg="add mod">
          <ac:chgData name="Vela, Patricio A" userId="7acaa038-490b-4fb2-9f79-12f33e15acb1" providerId="ADAL" clId="{38BB0FCF-4D9B-411B-A83D-F7A00A838BD3}" dt="2023-11-07T17:43:18.151" v="465"/>
          <ac:inkMkLst>
            <pc:docMk/>
            <pc:sldMk cId="1846395439" sldId="276"/>
            <ac:inkMk id="139" creationId="{E2B57C05-ED9C-C902-0796-ADA980E0F705}"/>
          </ac:inkMkLst>
        </pc:inkChg>
        <pc:inkChg chg="add mod">
          <ac:chgData name="Vela, Patricio A" userId="7acaa038-490b-4fb2-9f79-12f33e15acb1" providerId="ADAL" clId="{38BB0FCF-4D9B-411B-A83D-F7A00A838BD3}" dt="2023-11-07T17:43:18.151" v="465"/>
          <ac:inkMkLst>
            <pc:docMk/>
            <pc:sldMk cId="1846395439" sldId="276"/>
            <ac:inkMk id="140" creationId="{5A88C77D-A545-B24A-50E6-DEAB1A22E4F4}"/>
          </ac:inkMkLst>
        </pc:inkChg>
        <pc:inkChg chg="add mod">
          <ac:chgData name="Vela, Patricio A" userId="7acaa038-490b-4fb2-9f79-12f33e15acb1" providerId="ADAL" clId="{38BB0FCF-4D9B-411B-A83D-F7A00A838BD3}" dt="2023-11-07T17:43:18.151" v="465"/>
          <ac:inkMkLst>
            <pc:docMk/>
            <pc:sldMk cId="1846395439" sldId="276"/>
            <ac:inkMk id="141" creationId="{851C4988-B893-4DEC-4841-1D8C2B83F74E}"/>
          </ac:inkMkLst>
        </pc:inkChg>
        <pc:inkChg chg="add del mod">
          <ac:chgData name="Vela, Patricio A" userId="7acaa038-490b-4fb2-9f79-12f33e15acb1" providerId="ADAL" clId="{38BB0FCF-4D9B-411B-A83D-F7A00A838BD3}" dt="2023-11-07T17:43:12.066" v="462"/>
          <ac:inkMkLst>
            <pc:docMk/>
            <pc:sldMk cId="1846395439" sldId="276"/>
            <ac:inkMk id="142" creationId="{C0A6A298-9D87-0BC4-E19B-D1FECA85558E}"/>
          </ac:inkMkLst>
        </pc:inkChg>
        <pc:inkChg chg="add del mod">
          <ac:chgData name="Vela, Patricio A" userId="7acaa038-490b-4fb2-9f79-12f33e15acb1" providerId="ADAL" clId="{38BB0FCF-4D9B-411B-A83D-F7A00A838BD3}" dt="2023-11-07T17:43:12.066" v="463"/>
          <ac:inkMkLst>
            <pc:docMk/>
            <pc:sldMk cId="1846395439" sldId="276"/>
            <ac:inkMk id="143" creationId="{A23DB2F4-7D6F-0314-ADFA-E593C62EB675}"/>
          </ac:inkMkLst>
        </pc:inkChg>
        <pc:inkChg chg="add mod">
          <ac:chgData name="Vela, Patricio A" userId="7acaa038-490b-4fb2-9f79-12f33e15acb1" providerId="ADAL" clId="{38BB0FCF-4D9B-411B-A83D-F7A00A838BD3}" dt="2023-11-07T17:43:18.151" v="465"/>
          <ac:inkMkLst>
            <pc:docMk/>
            <pc:sldMk cId="1846395439" sldId="276"/>
            <ac:inkMk id="145" creationId="{25F6DCF3-3BD3-6440-FE66-55F5136BBD1D}"/>
          </ac:inkMkLst>
        </pc:inkChg>
        <pc:inkChg chg="add mod">
          <ac:chgData name="Vela, Patricio A" userId="7acaa038-490b-4fb2-9f79-12f33e15acb1" providerId="ADAL" clId="{38BB0FCF-4D9B-411B-A83D-F7A00A838BD3}" dt="2023-11-07T17:43:26.507" v="473"/>
          <ac:inkMkLst>
            <pc:docMk/>
            <pc:sldMk cId="1846395439" sldId="276"/>
            <ac:inkMk id="147" creationId="{F2EC2FED-CB06-2FCC-6A84-0D5E7155CAC1}"/>
          </ac:inkMkLst>
        </pc:inkChg>
        <pc:inkChg chg="add mod">
          <ac:chgData name="Vela, Patricio A" userId="7acaa038-490b-4fb2-9f79-12f33e15acb1" providerId="ADAL" clId="{38BB0FCF-4D9B-411B-A83D-F7A00A838BD3}" dt="2023-11-07T17:43:26.507" v="473"/>
          <ac:inkMkLst>
            <pc:docMk/>
            <pc:sldMk cId="1846395439" sldId="276"/>
            <ac:inkMk id="148" creationId="{D61F14AB-C4FF-6ED8-BE14-9B551C034BDC}"/>
          </ac:inkMkLst>
        </pc:inkChg>
        <pc:inkChg chg="add mod">
          <ac:chgData name="Vela, Patricio A" userId="7acaa038-490b-4fb2-9f79-12f33e15acb1" providerId="ADAL" clId="{38BB0FCF-4D9B-411B-A83D-F7A00A838BD3}" dt="2023-11-07T17:43:26.507" v="473"/>
          <ac:inkMkLst>
            <pc:docMk/>
            <pc:sldMk cId="1846395439" sldId="276"/>
            <ac:inkMk id="149" creationId="{D57122E0-CCA6-0A24-057F-F0817B78D312}"/>
          </ac:inkMkLst>
        </pc:inkChg>
        <pc:inkChg chg="add mod">
          <ac:chgData name="Vela, Patricio A" userId="7acaa038-490b-4fb2-9f79-12f33e15acb1" providerId="ADAL" clId="{38BB0FCF-4D9B-411B-A83D-F7A00A838BD3}" dt="2023-11-07T17:43:26.507" v="473"/>
          <ac:inkMkLst>
            <pc:docMk/>
            <pc:sldMk cId="1846395439" sldId="276"/>
            <ac:inkMk id="150" creationId="{AFF33BD9-B3FD-94B8-7FCC-26A759C119A3}"/>
          </ac:inkMkLst>
        </pc:inkChg>
        <pc:inkChg chg="add mod">
          <ac:chgData name="Vela, Patricio A" userId="7acaa038-490b-4fb2-9f79-12f33e15acb1" providerId="ADAL" clId="{38BB0FCF-4D9B-411B-A83D-F7A00A838BD3}" dt="2023-11-07T17:43:26.507" v="473"/>
          <ac:inkMkLst>
            <pc:docMk/>
            <pc:sldMk cId="1846395439" sldId="276"/>
            <ac:inkMk id="151" creationId="{9E880402-6606-664D-9D0E-9F53C7C00F58}"/>
          </ac:inkMkLst>
        </pc:inkChg>
        <pc:inkChg chg="add mod">
          <ac:chgData name="Vela, Patricio A" userId="7acaa038-490b-4fb2-9f79-12f33e15acb1" providerId="ADAL" clId="{38BB0FCF-4D9B-411B-A83D-F7A00A838BD3}" dt="2023-11-07T17:43:26.507" v="473"/>
          <ac:inkMkLst>
            <pc:docMk/>
            <pc:sldMk cId="1846395439" sldId="276"/>
            <ac:inkMk id="152" creationId="{9FF44F51-BB2B-4265-4F32-D32AA549EB98}"/>
          </ac:inkMkLst>
        </pc:inkChg>
        <pc:inkChg chg="add mod">
          <ac:chgData name="Vela, Patricio A" userId="7acaa038-490b-4fb2-9f79-12f33e15acb1" providerId="ADAL" clId="{38BB0FCF-4D9B-411B-A83D-F7A00A838BD3}" dt="2023-11-07T17:43:26.507" v="473"/>
          <ac:inkMkLst>
            <pc:docMk/>
            <pc:sldMk cId="1846395439" sldId="276"/>
            <ac:inkMk id="153" creationId="{22DEC345-E460-59C9-CE26-078587C72651}"/>
          </ac:inkMkLst>
        </pc:inkChg>
        <pc:inkChg chg="add mod">
          <ac:chgData name="Vela, Patricio A" userId="7acaa038-490b-4fb2-9f79-12f33e15acb1" providerId="ADAL" clId="{38BB0FCF-4D9B-411B-A83D-F7A00A838BD3}" dt="2023-11-07T17:43:35.267" v="477"/>
          <ac:inkMkLst>
            <pc:docMk/>
            <pc:sldMk cId="1846395439" sldId="276"/>
            <ac:inkMk id="155" creationId="{C59D77D8-FFDE-444E-5F05-C2A024FBECDE}"/>
          </ac:inkMkLst>
        </pc:inkChg>
        <pc:inkChg chg="add">
          <ac:chgData name="Vela, Patricio A" userId="7acaa038-490b-4fb2-9f79-12f33e15acb1" providerId="ADAL" clId="{38BB0FCF-4D9B-411B-A83D-F7A00A838BD3}" dt="2023-11-07T17:43:33.416" v="475" actId="9405"/>
          <ac:inkMkLst>
            <pc:docMk/>
            <pc:sldMk cId="1846395439" sldId="276"/>
            <ac:inkMk id="156" creationId="{F94500BA-98C5-5F2F-6EBE-8ECFA2B00270}"/>
          </ac:inkMkLst>
        </pc:inkChg>
        <pc:inkChg chg="add mod">
          <ac:chgData name="Vela, Patricio A" userId="7acaa038-490b-4fb2-9f79-12f33e15acb1" providerId="ADAL" clId="{38BB0FCF-4D9B-411B-A83D-F7A00A838BD3}" dt="2023-11-07T17:43:35.267" v="477"/>
          <ac:inkMkLst>
            <pc:docMk/>
            <pc:sldMk cId="1846395439" sldId="276"/>
            <ac:inkMk id="157" creationId="{8C5919DE-3880-EC95-5A95-10D6818D8A75}"/>
          </ac:inkMkLst>
        </pc:inkChg>
        <pc:inkChg chg="add mod">
          <ac:chgData name="Vela, Patricio A" userId="7acaa038-490b-4fb2-9f79-12f33e15acb1" providerId="ADAL" clId="{38BB0FCF-4D9B-411B-A83D-F7A00A838BD3}" dt="2023-11-07T17:43:46.773" v="481"/>
          <ac:inkMkLst>
            <pc:docMk/>
            <pc:sldMk cId="1846395439" sldId="276"/>
            <ac:inkMk id="159" creationId="{85A6E38E-4386-4D03-01BB-D051605BEFF8}"/>
          </ac:inkMkLst>
        </pc:inkChg>
        <pc:inkChg chg="add mod">
          <ac:chgData name="Vela, Patricio A" userId="7acaa038-490b-4fb2-9f79-12f33e15acb1" providerId="ADAL" clId="{38BB0FCF-4D9B-411B-A83D-F7A00A838BD3}" dt="2023-11-07T17:43:46.773" v="481"/>
          <ac:inkMkLst>
            <pc:docMk/>
            <pc:sldMk cId="1846395439" sldId="276"/>
            <ac:inkMk id="160" creationId="{5F6964B2-8856-5645-68CD-7078C7BBB49D}"/>
          </ac:inkMkLst>
        </pc:inkChg>
        <pc:inkChg chg="add mod">
          <ac:chgData name="Vela, Patricio A" userId="7acaa038-490b-4fb2-9f79-12f33e15acb1" providerId="ADAL" clId="{38BB0FCF-4D9B-411B-A83D-F7A00A838BD3}" dt="2023-11-07T17:43:46.773" v="481"/>
          <ac:inkMkLst>
            <pc:docMk/>
            <pc:sldMk cId="1846395439" sldId="276"/>
            <ac:inkMk id="161" creationId="{35517930-4D3F-2E8A-1C9A-1CE2F8EF24D3}"/>
          </ac:inkMkLst>
        </pc:inkChg>
        <pc:inkChg chg="add mod">
          <ac:chgData name="Vela, Patricio A" userId="7acaa038-490b-4fb2-9f79-12f33e15acb1" providerId="ADAL" clId="{38BB0FCF-4D9B-411B-A83D-F7A00A838BD3}" dt="2023-11-07T17:43:50.072" v="485"/>
          <ac:inkMkLst>
            <pc:docMk/>
            <pc:sldMk cId="1846395439" sldId="276"/>
            <ac:inkMk id="163" creationId="{286A7F3F-D5E0-669F-D914-3EE74072CE1D}"/>
          </ac:inkMkLst>
        </pc:inkChg>
        <pc:inkChg chg="add mod">
          <ac:chgData name="Vela, Patricio A" userId="7acaa038-490b-4fb2-9f79-12f33e15acb1" providerId="ADAL" clId="{38BB0FCF-4D9B-411B-A83D-F7A00A838BD3}" dt="2023-11-07T17:43:50.072" v="485"/>
          <ac:inkMkLst>
            <pc:docMk/>
            <pc:sldMk cId="1846395439" sldId="276"/>
            <ac:inkMk id="164" creationId="{D602FBE7-8477-8A20-2822-99D5AA57EC09}"/>
          </ac:inkMkLst>
        </pc:inkChg>
        <pc:inkChg chg="add mod">
          <ac:chgData name="Vela, Patricio A" userId="7acaa038-490b-4fb2-9f79-12f33e15acb1" providerId="ADAL" clId="{38BB0FCF-4D9B-411B-A83D-F7A00A838BD3}" dt="2023-11-07T17:43:50.072" v="485"/>
          <ac:inkMkLst>
            <pc:docMk/>
            <pc:sldMk cId="1846395439" sldId="276"/>
            <ac:inkMk id="165" creationId="{6CCA9814-FC07-FBD0-8DA1-5EACF6B76ABE}"/>
          </ac:inkMkLst>
        </pc:inkChg>
        <pc:inkChg chg="add mod">
          <ac:chgData name="Vela, Patricio A" userId="7acaa038-490b-4fb2-9f79-12f33e15acb1" providerId="ADAL" clId="{38BB0FCF-4D9B-411B-A83D-F7A00A838BD3}" dt="2023-11-07T17:43:52.424" v="489"/>
          <ac:inkMkLst>
            <pc:docMk/>
            <pc:sldMk cId="1846395439" sldId="276"/>
            <ac:inkMk id="167" creationId="{BE9CBDDE-F1B9-5EC3-84D6-1F2DBFFAB200}"/>
          </ac:inkMkLst>
        </pc:inkChg>
        <pc:inkChg chg="add mod">
          <ac:chgData name="Vela, Patricio A" userId="7acaa038-490b-4fb2-9f79-12f33e15acb1" providerId="ADAL" clId="{38BB0FCF-4D9B-411B-A83D-F7A00A838BD3}" dt="2023-11-07T17:43:52.424" v="489"/>
          <ac:inkMkLst>
            <pc:docMk/>
            <pc:sldMk cId="1846395439" sldId="276"/>
            <ac:inkMk id="168" creationId="{2414E206-6647-5AC2-BB39-2DA57EA3BA33}"/>
          </ac:inkMkLst>
        </pc:inkChg>
        <pc:inkChg chg="add mod">
          <ac:chgData name="Vela, Patricio A" userId="7acaa038-490b-4fb2-9f79-12f33e15acb1" providerId="ADAL" clId="{38BB0FCF-4D9B-411B-A83D-F7A00A838BD3}" dt="2023-11-07T17:43:52.424" v="489"/>
          <ac:inkMkLst>
            <pc:docMk/>
            <pc:sldMk cId="1846395439" sldId="276"/>
            <ac:inkMk id="169" creationId="{A7F139D7-6710-3B96-B0C4-604CB961731F}"/>
          </ac:inkMkLst>
        </pc:inkChg>
      </pc:sldChg>
      <pc:sldChg chg="addSp delSp modSp mod">
        <pc:chgData name="Vela, Patricio A" userId="7acaa038-490b-4fb2-9f79-12f33e15acb1" providerId="ADAL" clId="{38BB0FCF-4D9B-411B-A83D-F7A00A838BD3}" dt="2023-11-07T18:09:13.924" v="655" actId="20577"/>
        <pc:sldMkLst>
          <pc:docMk/>
          <pc:sldMk cId="2257669151" sldId="277"/>
        </pc:sldMkLst>
        <pc:spChg chg="mod">
          <ac:chgData name="Vela, Patricio A" userId="7acaa038-490b-4fb2-9f79-12f33e15acb1" providerId="ADAL" clId="{38BB0FCF-4D9B-411B-A83D-F7A00A838BD3}" dt="2023-11-07T17:13:04.367" v="7" actId="27636"/>
          <ac:spMkLst>
            <pc:docMk/>
            <pc:sldMk cId="2257669151" sldId="277"/>
            <ac:spMk id="2" creationId="{FF75A89E-E342-999F-8335-716304371928}"/>
          </ac:spMkLst>
        </pc:spChg>
        <pc:spChg chg="add mod">
          <ac:chgData name="Vela, Patricio A" userId="7acaa038-490b-4fb2-9f79-12f33e15acb1" providerId="ADAL" clId="{38BB0FCF-4D9B-411B-A83D-F7A00A838BD3}" dt="2023-11-07T18:09:13.924" v="655" actId="20577"/>
          <ac:spMkLst>
            <pc:docMk/>
            <pc:sldMk cId="2257669151" sldId="277"/>
            <ac:spMk id="88" creationId="{9E6C976A-914F-D316-5B49-225164023148}"/>
          </ac:spMkLst>
        </pc:spChg>
        <pc:grpChg chg="del mod">
          <ac:chgData name="Vela, Patricio A" userId="7acaa038-490b-4fb2-9f79-12f33e15acb1" providerId="ADAL" clId="{38BB0FCF-4D9B-411B-A83D-F7A00A838BD3}" dt="2023-11-07T17:23:23.351" v="158"/>
          <ac:grpSpMkLst>
            <pc:docMk/>
            <pc:sldMk cId="2257669151" sldId="277"/>
            <ac:grpSpMk id="23" creationId="{9851EF86-BC0A-F941-4121-159946C7E2A8}"/>
          </ac:grpSpMkLst>
        </pc:grpChg>
        <pc:grpChg chg="del mod">
          <ac:chgData name="Vela, Patricio A" userId="7acaa038-490b-4fb2-9f79-12f33e15acb1" providerId="ADAL" clId="{38BB0FCF-4D9B-411B-A83D-F7A00A838BD3}" dt="2023-11-07T17:23:35.720" v="160"/>
          <ac:grpSpMkLst>
            <pc:docMk/>
            <pc:sldMk cId="2257669151" sldId="277"/>
            <ac:grpSpMk id="25" creationId="{877E8162-5200-FAA0-C721-9BF4D35E3BD8}"/>
          </ac:grpSpMkLst>
        </pc:grpChg>
        <pc:grpChg chg="del mod">
          <ac:chgData name="Vela, Patricio A" userId="7acaa038-490b-4fb2-9f79-12f33e15acb1" providerId="ADAL" clId="{38BB0FCF-4D9B-411B-A83D-F7A00A838BD3}" dt="2023-11-07T17:23:37.151" v="162"/>
          <ac:grpSpMkLst>
            <pc:docMk/>
            <pc:sldMk cId="2257669151" sldId="277"/>
            <ac:grpSpMk id="27" creationId="{063B0291-7CB7-39C4-A71F-4A46CE2BD99A}"/>
          </ac:grpSpMkLst>
        </pc:grpChg>
        <pc:grpChg chg="del mod">
          <ac:chgData name="Vela, Patricio A" userId="7acaa038-490b-4fb2-9f79-12f33e15acb1" providerId="ADAL" clId="{38BB0FCF-4D9B-411B-A83D-F7A00A838BD3}" dt="2023-11-07T17:23:55.901" v="174"/>
          <ac:grpSpMkLst>
            <pc:docMk/>
            <pc:sldMk cId="2257669151" sldId="277"/>
            <ac:grpSpMk id="35" creationId="{6F51F527-40AB-79DD-70F3-032E885BD64D}"/>
          </ac:grpSpMkLst>
        </pc:grpChg>
        <pc:grpChg chg="del mod">
          <ac:chgData name="Vela, Patricio A" userId="7acaa038-490b-4fb2-9f79-12f33e15acb1" providerId="ADAL" clId="{38BB0FCF-4D9B-411B-A83D-F7A00A838BD3}" dt="2023-11-07T17:25:02.298" v="212"/>
          <ac:grpSpMkLst>
            <pc:docMk/>
            <pc:sldMk cId="2257669151" sldId="277"/>
            <ac:grpSpMk id="37" creationId="{BEA205E7-C8D8-665E-4CBF-A2A80D688E23}"/>
          </ac:grpSpMkLst>
        </pc:grpChg>
        <pc:grpChg chg="del mod">
          <ac:chgData name="Vela, Patricio A" userId="7acaa038-490b-4fb2-9f79-12f33e15acb1" providerId="ADAL" clId="{38BB0FCF-4D9B-411B-A83D-F7A00A838BD3}" dt="2023-11-07T17:24:03.972" v="178"/>
          <ac:grpSpMkLst>
            <pc:docMk/>
            <pc:sldMk cId="2257669151" sldId="277"/>
            <ac:grpSpMk id="40" creationId="{0D329859-D3D7-057A-45F0-A7C458040BAA}"/>
          </ac:grpSpMkLst>
        </pc:grpChg>
        <pc:grpChg chg="mod">
          <ac:chgData name="Vela, Patricio A" userId="7acaa038-490b-4fb2-9f79-12f33e15acb1" providerId="ADAL" clId="{38BB0FCF-4D9B-411B-A83D-F7A00A838BD3}" dt="2023-11-07T17:24:24.503" v="190"/>
          <ac:grpSpMkLst>
            <pc:docMk/>
            <pc:sldMk cId="2257669151" sldId="277"/>
            <ac:grpSpMk id="51" creationId="{C7F63E62-C478-6975-91BF-825946147889}"/>
          </ac:grpSpMkLst>
        </pc:grpChg>
        <pc:grpChg chg="del mod">
          <ac:chgData name="Vela, Patricio A" userId="7acaa038-490b-4fb2-9f79-12f33e15acb1" providerId="ADAL" clId="{38BB0FCF-4D9B-411B-A83D-F7A00A838BD3}" dt="2023-11-07T17:24:31.788" v="197"/>
          <ac:grpSpMkLst>
            <pc:docMk/>
            <pc:sldMk cId="2257669151" sldId="277"/>
            <ac:grpSpMk id="54" creationId="{E60D9CA9-83E7-4D2C-4AFE-6058A471E35A}"/>
          </ac:grpSpMkLst>
        </pc:grpChg>
        <pc:grpChg chg="del mod">
          <ac:chgData name="Vela, Patricio A" userId="7acaa038-490b-4fb2-9f79-12f33e15acb1" providerId="ADAL" clId="{38BB0FCF-4D9B-411B-A83D-F7A00A838BD3}" dt="2023-11-07T17:24:37.373" v="201"/>
          <ac:grpSpMkLst>
            <pc:docMk/>
            <pc:sldMk cId="2257669151" sldId="277"/>
            <ac:grpSpMk id="58" creationId="{79EF67E0-0C4F-CA5C-2447-0C38E08455CF}"/>
          </ac:grpSpMkLst>
        </pc:grpChg>
        <pc:grpChg chg="del mod">
          <ac:chgData name="Vela, Patricio A" userId="7acaa038-490b-4fb2-9f79-12f33e15acb1" providerId="ADAL" clId="{38BB0FCF-4D9B-411B-A83D-F7A00A838BD3}" dt="2023-11-07T17:24:45.433" v="204"/>
          <ac:grpSpMkLst>
            <pc:docMk/>
            <pc:sldMk cId="2257669151" sldId="277"/>
            <ac:grpSpMk id="60" creationId="{F2229950-002E-BF01-F2A6-08563758ED69}"/>
          </ac:grpSpMkLst>
        </pc:grpChg>
        <pc:grpChg chg="del mod">
          <ac:chgData name="Vela, Patricio A" userId="7acaa038-490b-4fb2-9f79-12f33e15acb1" providerId="ADAL" clId="{38BB0FCF-4D9B-411B-A83D-F7A00A838BD3}" dt="2023-11-07T17:24:55.292" v="208"/>
          <ac:grpSpMkLst>
            <pc:docMk/>
            <pc:sldMk cId="2257669151" sldId="277"/>
            <ac:grpSpMk id="62" creationId="{40F36568-5391-EA0E-D0EC-21D3A74AA06F}"/>
          </ac:grpSpMkLst>
        </pc:grpChg>
        <pc:grpChg chg="mod">
          <ac:chgData name="Vela, Patricio A" userId="7acaa038-490b-4fb2-9f79-12f33e15acb1" providerId="ADAL" clId="{38BB0FCF-4D9B-411B-A83D-F7A00A838BD3}" dt="2023-11-07T17:24:55.292" v="208"/>
          <ac:grpSpMkLst>
            <pc:docMk/>
            <pc:sldMk cId="2257669151" sldId="277"/>
            <ac:grpSpMk id="65" creationId="{AC88CA00-C6A0-0CBA-1A09-85500D84ECDF}"/>
          </ac:grpSpMkLst>
        </pc:grpChg>
        <pc:grpChg chg="mod">
          <ac:chgData name="Vela, Patricio A" userId="7acaa038-490b-4fb2-9f79-12f33e15acb1" providerId="ADAL" clId="{38BB0FCF-4D9B-411B-A83D-F7A00A838BD3}" dt="2023-11-07T17:25:02.298" v="212"/>
          <ac:grpSpMkLst>
            <pc:docMk/>
            <pc:sldMk cId="2257669151" sldId="277"/>
            <ac:grpSpMk id="68" creationId="{9E76B9BC-06AA-EBED-DC06-6B92A386788E}"/>
          </ac:grpSpMkLst>
        </pc:grpChg>
        <pc:grpChg chg="mod">
          <ac:chgData name="Vela, Patricio A" userId="7acaa038-490b-4fb2-9f79-12f33e15acb1" providerId="ADAL" clId="{38BB0FCF-4D9B-411B-A83D-F7A00A838BD3}" dt="2023-11-07T17:25:04.096" v="215"/>
          <ac:grpSpMkLst>
            <pc:docMk/>
            <pc:sldMk cId="2257669151" sldId="277"/>
            <ac:grpSpMk id="71" creationId="{DAB3BEA8-9B36-F7B6-D280-631666AA3E9A}"/>
          </ac:grpSpMkLst>
        </pc:grpChg>
        <pc:grpChg chg="del mod">
          <ac:chgData name="Vela, Patricio A" userId="7acaa038-490b-4fb2-9f79-12f33e15acb1" providerId="ADAL" clId="{38BB0FCF-4D9B-411B-A83D-F7A00A838BD3}" dt="2023-11-07T17:26:01.019" v="274"/>
          <ac:grpSpMkLst>
            <pc:docMk/>
            <pc:sldMk cId="2257669151" sldId="277"/>
            <ac:grpSpMk id="76" creationId="{D6613F93-C87B-E7CA-EC86-1750174F4D21}"/>
          </ac:grpSpMkLst>
        </pc:grpChg>
        <pc:grpChg chg="mod">
          <ac:chgData name="Vela, Patricio A" userId="7acaa038-490b-4fb2-9f79-12f33e15acb1" providerId="ADAL" clId="{38BB0FCF-4D9B-411B-A83D-F7A00A838BD3}" dt="2023-11-07T17:26:01.019" v="274"/>
          <ac:grpSpMkLst>
            <pc:docMk/>
            <pc:sldMk cId="2257669151" sldId="277"/>
            <ac:grpSpMk id="78" creationId="{CDCA77CB-DCC3-D76C-3775-BB8393EEFAFE}"/>
          </ac:grpSpMkLst>
        </pc:grpChg>
        <pc:grpChg chg="mod">
          <ac:chgData name="Vela, Patricio A" userId="7acaa038-490b-4fb2-9f79-12f33e15acb1" providerId="ADAL" clId="{38BB0FCF-4D9B-411B-A83D-F7A00A838BD3}" dt="2023-11-07T17:26:11.444" v="283"/>
          <ac:grpSpMkLst>
            <pc:docMk/>
            <pc:sldMk cId="2257669151" sldId="277"/>
            <ac:grpSpMk id="87" creationId="{8A2AEBE3-6F8F-CDEB-9F2A-55EAE5D0F655}"/>
          </ac:grpSpMkLst>
        </pc:grpChg>
        <pc:inkChg chg="add del">
          <ac:chgData name="Vela, Patricio A" userId="7acaa038-490b-4fb2-9f79-12f33e15acb1" providerId="ADAL" clId="{38BB0FCF-4D9B-411B-A83D-F7A00A838BD3}" dt="2023-11-07T17:22:52.908" v="151"/>
          <ac:inkMkLst>
            <pc:docMk/>
            <pc:sldMk cId="2257669151" sldId="277"/>
            <ac:inkMk id="3" creationId="{BD301DAE-1B5B-0843-BDC4-F8F39585880F}"/>
          </ac:inkMkLst>
        </pc:inkChg>
        <pc:inkChg chg="add">
          <ac:chgData name="Vela, Patricio A" userId="7acaa038-490b-4fb2-9f79-12f33e15acb1" providerId="ADAL" clId="{38BB0FCF-4D9B-411B-A83D-F7A00A838BD3}" dt="2023-11-07T17:23:00.990" v="152" actId="9405"/>
          <ac:inkMkLst>
            <pc:docMk/>
            <pc:sldMk cId="2257669151" sldId="277"/>
            <ac:inkMk id="7" creationId="{183F8824-64C5-4319-9E2A-3847156AF3AE}"/>
          </ac:inkMkLst>
        </pc:inkChg>
        <pc:inkChg chg="add">
          <ac:chgData name="Vela, Patricio A" userId="7acaa038-490b-4fb2-9f79-12f33e15acb1" providerId="ADAL" clId="{38BB0FCF-4D9B-411B-A83D-F7A00A838BD3}" dt="2023-11-07T17:23:08.581" v="153" actId="9405"/>
          <ac:inkMkLst>
            <pc:docMk/>
            <pc:sldMk cId="2257669151" sldId="277"/>
            <ac:inkMk id="12" creationId="{1092FBD8-E1D4-CD2B-0167-C26B7C8016B9}"/>
          </ac:inkMkLst>
        </pc:inkChg>
        <pc:inkChg chg="add">
          <ac:chgData name="Vela, Patricio A" userId="7acaa038-490b-4fb2-9f79-12f33e15acb1" providerId="ADAL" clId="{38BB0FCF-4D9B-411B-A83D-F7A00A838BD3}" dt="2023-11-07T17:23:12.034" v="154" actId="9405"/>
          <ac:inkMkLst>
            <pc:docMk/>
            <pc:sldMk cId="2257669151" sldId="277"/>
            <ac:inkMk id="13" creationId="{0FF792A7-13D9-851E-47C2-C8C8300C52BB}"/>
          </ac:inkMkLst>
        </pc:inkChg>
        <pc:inkChg chg="add del mod">
          <ac:chgData name="Vela, Patricio A" userId="7acaa038-490b-4fb2-9f79-12f33e15acb1" providerId="ADAL" clId="{38BB0FCF-4D9B-411B-A83D-F7A00A838BD3}" dt="2023-11-07T17:23:38.076" v="164"/>
          <ac:inkMkLst>
            <pc:docMk/>
            <pc:sldMk cId="2257669151" sldId="277"/>
            <ac:inkMk id="14" creationId="{4AECC555-4AE0-529F-226F-9534BF3726D8}"/>
          </ac:inkMkLst>
        </pc:inkChg>
        <pc:inkChg chg="add del mod">
          <ac:chgData name="Vela, Patricio A" userId="7acaa038-490b-4fb2-9f79-12f33e15acb1" providerId="ADAL" clId="{38BB0FCF-4D9B-411B-A83D-F7A00A838BD3}" dt="2023-11-07T17:23:37.151" v="161"/>
          <ac:inkMkLst>
            <pc:docMk/>
            <pc:sldMk cId="2257669151" sldId="277"/>
            <ac:inkMk id="15" creationId="{85FBAB83-8EFF-2865-AD8A-F93181F7CB57}"/>
          </ac:inkMkLst>
        </pc:inkChg>
        <pc:inkChg chg="add del mod">
          <ac:chgData name="Vela, Patricio A" userId="7acaa038-490b-4fb2-9f79-12f33e15acb1" providerId="ADAL" clId="{38BB0FCF-4D9B-411B-A83D-F7A00A838BD3}" dt="2023-11-07T17:23:37.151" v="162"/>
          <ac:inkMkLst>
            <pc:docMk/>
            <pc:sldMk cId="2257669151" sldId="277"/>
            <ac:inkMk id="22" creationId="{DDEDFD3D-C6F1-4E96-5656-AFDFA6010DE3}"/>
          </ac:inkMkLst>
        </pc:inkChg>
        <pc:inkChg chg="add del mod">
          <ac:chgData name="Vela, Patricio A" userId="7acaa038-490b-4fb2-9f79-12f33e15acb1" providerId="ADAL" clId="{38BB0FCF-4D9B-411B-A83D-F7A00A838BD3}" dt="2023-11-07T17:23:37.151" v="163"/>
          <ac:inkMkLst>
            <pc:docMk/>
            <pc:sldMk cId="2257669151" sldId="277"/>
            <ac:inkMk id="26" creationId="{6B069C98-83E9-BD7C-76D9-9D9971A83561}"/>
          </ac:inkMkLst>
        </pc:inkChg>
        <pc:inkChg chg="add mod">
          <ac:chgData name="Vela, Patricio A" userId="7acaa038-490b-4fb2-9f79-12f33e15acb1" providerId="ADAL" clId="{38BB0FCF-4D9B-411B-A83D-F7A00A838BD3}" dt="2023-11-07T17:25:02.298" v="212"/>
          <ac:inkMkLst>
            <pc:docMk/>
            <pc:sldMk cId="2257669151" sldId="277"/>
            <ac:inkMk id="28" creationId="{9ED20CC7-B9F0-78F8-E41C-DA756AD524C3}"/>
          </ac:inkMkLst>
        </pc:inkChg>
        <pc:inkChg chg="add mod">
          <ac:chgData name="Vela, Patricio A" userId="7acaa038-490b-4fb2-9f79-12f33e15acb1" providerId="ADAL" clId="{38BB0FCF-4D9B-411B-A83D-F7A00A838BD3}" dt="2023-11-07T17:25:02.298" v="212"/>
          <ac:inkMkLst>
            <pc:docMk/>
            <pc:sldMk cId="2257669151" sldId="277"/>
            <ac:inkMk id="29" creationId="{3CA0C3F0-17B2-7475-A9F3-55ABCD40E7FB}"/>
          </ac:inkMkLst>
        </pc:inkChg>
        <pc:inkChg chg="add mod">
          <ac:chgData name="Vela, Patricio A" userId="7acaa038-490b-4fb2-9f79-12f33e15acb1" providerId="ADAL" clId="{38BB0FCF-4D9B-411B-A83D-F7A00A838BD3}" dt="2023-11-07T17:25:02.298" v="212"/>
          <ac:inkMkLst>
            <pc:docMk/>
            <pc:sldMk cId="2257669151" sldId="277"/>
            <ac:inkMk id="30" creationId="{323BD954-4E03-1769-A7A9-9012E3EBDAE5}"/>
          </ac:inkMkLst>
        </pc:inkChg>
        <pc:inkChg chg="add mod">
          <ac:chgData name="Vela, Patricio A" userId="7acaa038-490b-4fb2-9f79-12f33e15acb1" providerId="ADAL" clId="{38BB0FCF-4D9B-411B-A83D-F7A00A838BD3}" dt="2023-11-07T17:25:02.298" v="212"/>
          <ac:inkMkLst>
            <pc:docMk/>
            <pc:sldMk cId="2257669151" sldId="277"/>
            <ac:inkMk id="31" creationId="{617FAA25-326B-9570-54DD-99493F1E36BB}"/>
          </ac:inkMkLst>
        </pc:inkChg>
        <pc:inkChg chg="add mod">
          <ac:chgData name="Vela, Patricio A" userId="7acaa038-490b-4fb2-9f79-12f33e15acb1" providerId="ADAL" clId="{38BB0FCF-4D9B-411B-A83D-F7A00A838BD3}" dt="2023-11-07T17:25:02.298" v="212"/>
          <ac:inkMkLst>
            <pc:docMk/>
            <pc:sldMk cId="2257669151" sldId="277"/>
            <ac:inkMk id="32" creationId="{4EA5E539-D5DF-D304-6806-4A224A9978B4}"/>
          </ac:inkMkLst>
        </pc:inkChg>
        <pc:inkChg chg="add mod">
          <ac:chgData name="Vela, Patricio A" userId="7acaa038-490b-4fb2-9f79-12f33e15acb1" providerId="ADAL" clId="{38BB0FCF-4D9B-411B-A83D-F7A00A838BD3}" dt="2023-11-07T17:25:02.298" v="212"/>
          <ac:inkMkLst>
            <pc:docMk/>
            <pc:sldMk cId="2257669151" sldId="277"/>
            <ac:inkMk id="33" creationId="{143F087C-CB1A-4548-B2C5-E9A00CC870D0}"/>
          </ac:inkMkLst>
        </pc:inkChg>
        <pc:inkChg chg="add mod">
          <ac:chgData name="Vela, Patricio A" userId="7acaa038-490b-4fb2-9f79-12f33e15acb1" providerId="ADAL" clId="{38BB0FCF-4D9B-411B-A83D-F7A00A838BD3}" dt="2023-11-07T17:23:55.901" v="174"/>
          <ac:inkMkLst>
            <pc:docMk/>
            <pc:sldMk cId="2257669151" sldId="277"/>
            <ac:inkMk id="34" creationId="{93D57EE8-13F4-6BC2-B2AE-D84A7108B6D0}"/>
          </ac:inkMkLst>
        </pc:inkChg>
        <pc:inkChg chg="add mod">
          <ac:chgData name="Vela, Patricio A" userId="7acaa038-490b-4fb2-9f79-12f33e15acb1" providerId="ADAL" clId="{38BB0FCF-4D9B-411B-A83D-F7A00A838BD3}" dt="2023-11-07T17:25:02.298" v="212"/>
          <ac:inkMkLst>
            <pc:docMk/>
            <pc:sldMk cId="2257669151" sldId="277"/>
            <ac:inkMk id="36" creationId="{BC84469C-AE1D-E0AF-E8E8-407566BABBB5}"/>
          </ac:inkMkLst>
        </pc:inkChg>
        <pc:inkChg chg="add del mod">
          <ac:chgData name="Vela, Patricio A" userId="7acaa038-490b-4fb2-9f79-12f33e15acb1" providerId="ADAL" clId="{38BB0FCF-4D9B-411B-A83D-F7A00A838BD3}" dt="2023-11-07T17:24:03.972" v="178"/>
          <ac:inkMkLst>
            <pc:docMk/>
            <pc:sldMk cId="2257669151" sldId="277"/>
            <ac:inkMk id="38" creationId="{375D4B47-37F9-2328-E001-ADA34ED9877F}"/>
          </ac:inkMkLst>
        </pc:inkChg>
        <pc:inkChg chg="add del mod">
          <ac:chgData name="Vela, Patricio A" userId="7acaa038-490b-4fb2-9f79-12f33e15acb1" providerId="ADAL" clId="{38BB0FCF-4D9B-411B-A83D-F7A00A838BD3}" dt="2023-11-07T17:24:05.744" v="179"/>
          <ac:inkMkLst>
            <pc:docMk/>
            <pc:sldMk cId="2257669151" sldId="277"/>
            <ac:inkMk id="39" creationId="{1666CC12-33DA-B4F3-DF72-C050325D6B15}"/>
          </ac:inkMkLst>
        </pc:inkChg>
        <pc:inkChg chg="add">
          <ac:chgData name="Vela, Patricio A" userId="7acaa038-490b-4fb2-9f79-12f33e15acb1" providerId="ADAL" clId="{38BB0FCF-4D9B-411B-A83D-F7A00A838BD3}" dt="2023-11-07T17:24:06.844" v="180" actId="9405"/>
          <ac:inkMkLst>
            <pc:docMk/>
            <pc:sldMk cId="2257669151" sldId="277"/>
            <ac:inkMk id="41" creationId="{26F39545-BA3A-F7E8-6A47-2550E6E50B0C}"/>
          </ac:inkMkLst>
        </pc:inkChg>
        <pc:inkChg chg="add mod">
          <ac:chgData name="Vela, Patricio A" userId="7acaa038-490b-4fb2-9f79-12f33e15acb1" providerId="ADAL" clId="{38BB0FCF-4D9B-411B-A83D-F7A00A838BD3}" dt="2023-11-07T17:24:24.503" v="190"/>
          <ac:inkMkLst>
            <pc:docMk/>
            <pc:sldMk cId="2257669151" sldId="277"/>
            <ac:inkMk id="42" creationId="{9EBE12D4-F56F-71A2-7E7C-BCE3BBAA2189}"/>
          </ac:inkMkLst>
        </pc:inkChg>
        <pc:inkChg chg="add mod">
          <ac:chgData name="Vela, Patricio A" userId="7acaa038-490b-4fb2-9f79-12f33e15acb1" providerId="ADAL" clId="{38BB0FCF-4D9B-411B-A83D-F7A00A838BD3}" dt="2023-11-07T17:24:24.503" v="190"/>
          <ac:inkMkLst>
            <pc:docMk/>
            <pc:sldMk cId="2257669151" sldId="277"/>
            <ac:inkMk id="43" creationId="{F6FB9516-3071-BF0E-9DD0-948CB4B489F6}"/>
          </ac:inkMkLst>
        </pc:inkChg>
        <pc:inkChg chg="add mod">
          <ac:chgData name="Vela, Patricio A" userId="7acaa038-490b-4fb2-9f79-12f33e15acb1" providerId="ADAL" clId="{38BB0FCF-4D9B-411B-A83D-F7A00A838BD3}" dt="2023-11-07T17:24:24.503" v="190"/>
          <ac:inkMkLst>
            <pc:docMk/>
            <pc:sldMk cId="2257669151" sldId="277"/>
            <ac:inkMk id="44" creationId="{0627ADA5-64C7-7FFA-90E6-13A0BA36AFF9}"/>
          </ac:inkMkLst>
        </pc:inkChg>
        <pc:inkChg chg="add mod">
          <ac:chgData name="Vela, Patricio A" userId="7acaa038-490b-4fb2-9f79-12f33e15acb1" providerId="ADAL" clId="{38BB0FCF-4D9B-411B-A83D-F7A00A838BD3}" dt="2023-11-07T17:24:24.503" v="190"/>
          <ac:inkMkLst>
            <pc:docMk/>
            <pc:sldMk cId="2257669151" sldId="277"/>
            <ac:inkMk id="45" creationId="{47D27E29-BB05-DA21-3A87-336A32DF42C4}"/>
          </ac:inkMkLst>
        </pc:inkChg>
        <pc:inkChg chg="add mod">
          <ac:chgData name="Vela, Patricio A" userId="7acaa038-490b-4fb2-9f79-12f33e15acb1" providerId="ADAL" clId="{38BB0FCF-4D9B-411B-A83D-F7A00A838BD3}" dt="2023-11-07T17:24:24.503" v="190"/>
          <ac:inkMkLst>
            <pc:docMk/>
            <pc:sldMk cId="2257669151" sldId="277"/>
            <ac:inkMk id="46" creationId="{0B2D7AE9-49DC-D8E0-B0E0-E1FB47EC7684}"/>
          </ac:inkMkLst>
        </pc:inkChg>
        <pc:inkChg chg="add mod">
          <ac:chgData name="Vela, Patricio A" userId="7acaa038-490b-4fb2-9f79-12f33e15acb1" providerId="ADAL" clId="{38BB0FCF-4D9B-411B-A83D-F7A00A838BD3}" dt="2023-11-07T17:24:24.503" v="190"/>
          <ac:inkMkLst>
            <pc:docMk/>
            <pc:sldMk cId="2257669151" sldId="277"/>
            <ac:inkMk id="47" creationId="{DA98BA78-C259-A541-9193-9C4446B241E5}"/>
          </ac:inkMkLst>
        </pc:inkChg>
        <pc:inkChg chg="add mod">
          <ac:chgData name="Vela, Patricio A" userId="7acaa038-490b-4fb2-9f79-12f33e15acb1" providerId="ADAL" clId="{38BB0FCF-4D9B-411B-A83D-F7A00A838BD3}" dt="2023-11-07T17:24:24.503" v="190"/>
          <ac:inkMkLst>
            <pc:docMk/>
            <pc:sldMk cId="2257669151" sldId="277"/>
            <ac:inkMk id="48" creationId="{5E220C78-2C4F-2992-BF3F-4D829641882A}"/>
          </ac:inkMkLst>
        </pc:inkChg>
        <pc:inkChg chg="add mod">
          <ac:chgData name="Vela, Patricio A" userId="7acaa038-490b-4fb2-9f79-12f33e15acb1" providerId="ADAL" clId="{38BB0FCF-4D9B-411B-A83D-F7A00A838BD3}" dt="2023-11-07T17:24:24.503" v="190"/>
          <ac:inkMkLst>
            <pc:docMk/>
            <pc:sldMk cId="2257669151" sldId="277"/>
            <ac:inkMk id="49" creationId="{4357A7F2-A69D-7977-41D7-6A6322A329AE}"/>
          </ac:inkMkLst>
        </pc:inkChg>
        <pc:inkChg chg="add mod">
          <ac:chgData name="Vela, Patricio A" userId="7acaa038-490b-4fb2-9f79-12f33e15acb1" providerId="ADAL" clId="{38BB0FCF-4D9B-411B-A83D-F7A00A838BD3}" dt="2023-11-07T17:24:24.503" v="190"/>
          <ac:inkMkLst>
            <pc:docMk/>
            <pc:sldMk cId="2257669151" sldId="277"/>
            <ac:inkMk id="50" creationId="{3D24F5E8-AE59-532A-D2CE-2921B3313827}"/>
          </ac:inkMkLst>
        </pc:inkChg>
        <pc:inkChg chg="add mod">
          <ac:chgData name="Vela, Patricio A" userId="7acaa038-490b-4fb2-9f79-12f33e15acb1" providerId="ADAL" clId="{38BB0FCF-4D9B-411B-A83D-F7A00A838BD3}" dt="2023-11-07T17:24:55.292" v="208"/>
          <ac:inkMkLst>
            <pc:docMk/>
            <pc:sldMk cId="2257669151" sldId="277"/>
            <ac:inkMk id="52" creationId="{2E30A395-8B2B-5603-6242-0ED783DC64CB}"/>
          </ac:inkMkLst>
        </pc:inkChg>
        <pc:inkChg chg="add del mod">
          <ac:chgData name="Vela, Patricio A" userId="7acaa038-490b-4fb2-9f79-12f33e15acb1" providerId="ADAL" clId="{38BB0FCF-4D9B-411B-A83D-F7A00A838BD3}" dt="2023-11-07T17:24:48.187" v="205"/>
          <ac:inkMkLst>
            <pc:docMk/>
            <pc:sldMk cId="2257669151" sldId="277"/>
            <ac:inkMk id="53" creationId="{C4AC9573-4CC8-0919-297B-323B5C3C2B2D}"/>
          </ac:inkMkLst>
        </pc:inkChg>
        <pc:inkChg chg="add del mod">
          <ac:chgData name="Vela, Patricio A" userId="7acaa038-490b-4fb2-9f79-12f33e15acb1" providerId="ADAL" clId="{38BB0FCF-4D9B-411B-A83D-F7A00A838BD3}" dt="2023-11-07T17:24:32.343" v="199"/>
          <ac:inkMkLst>
            <pc:docMk/>
            <pc:sldMk cId="2257669151" sldId="277"/>
            <ac:inkMk id="55" creationId="{0DF32208-A59D-35C3-F526-3B34896BE802}"/>
          </ac:inkMkLst>
        </pc:inkChg>
        <pc:inkChg chg="add mod">
          <ac:chgData name="Vela, Patricio A" userId="7acaa038-490b-4fb2-9f79-12f33e15acb1" providerId="ADAL" clId="{38BB0FCF-4D9B-411B-A83D-F7A00A838BD3}" dt="2023-11-07T17:24:55.292" v="208"/>
          <ac:inkMkLst>
            <pc:docMk/>
            <pc:sldMk cId="2257669151" sldId="277"/>
            <ac:inkMk id="56" creationId="{40298D41-2CBA-69E7-AAC4-8B80BB09FED6}"/>
          </ac:inkMkLst>
        </pc:inkChg>
        <pc:inkChg chg="add del mod">
          <ac:chgData name="Vela, Patricio A" userId="7acaa038-490b-4fb2-9f79-12f33e15acb1" providerId="ADAL" clId="{38BB0FCF-4D9B-411B-A83D-F7A00A838BD3}" dt="2023-11-07T17:24:32.343" v="198"/>
          <ac:inkMkLst>
            <pc:docMk/>
            <pc:sldMk cId="2257669151" sldId="277"/>
            <ac:inkMk id="57" creationId="{4FFE65B7-CD6A-469C-6D28-CCD7546B0012}"/>
          </ac:inkMkLst>
        </pc:inkChg>
        <pc:inkChg chg="add del mod">
          <ac:chgData name="Vela, Patricio A" userId="7acaa038-490b-4fb2-9f79-12f33e15acb1" providerId="ADAL" clId="{38BB0FCF-4D9B-411B-A83D-F7A00A838BD3}" dt="2023-11-07T17:24:39.385" v="202"/>
          <ac:inkMkLst>
            <pc:docMk/>
            <pc:sldMk cId="2257669151" sldId="277"/>
            <ac:inkMk id="59" creationId="{7260ADB7-3D74-4FA9-71E7-D133168D2559}"/>
          </ac:inkMkLst>
        </pc:inkChg>
        <pc:inkChg chg="add mod">
          <ac:chgData name="Vela, Patricio A" userId="7acaa038-490b-4fb2-9f79-12f33e15acb1" providerId="ADAL" clId="{38BB0FCF-4D9B-411B-A83D-F7A00A838BD3}" dt="2023-11-07T17:24:55.292" v="208"/>
          <ac:inkMkLst>
            <pc:docMk/>
            <pc:sldMk cId="2257669151" sldId="277"/>
            <ac:inkMk id="61" creationId="{547C013A-39D7-BC20-091C-4C48A360539B}"/>
          </ac:inkMkLst>
        </pc:inkChg>
        <pc:inkChg chg="add del">
          <ac:chgData name="Vela, Patricio A" userId="7acaa038-490b-4fb2-9f79-12f33e15acb1" providerId="ADAL" clId="{38BB0FCF-4D9B-411B-A83D-F7A00A838BD3}" dt="2023-11-07T17:24:56.025" v="209"/>
          <ac:inkMkLst>
            <pc:docMk/>
            <pc:sldMk cId="2257669151" sldId="277"/>
            <ac:inkMk id="63" creationId="{5C99D068-0D57-19EB-D229-DE5F65DBE735}"/>
          </ac:inkMkLst>
        </pc:inkChg>
        <pc:inkChg chg="add mod">
          <ac:chgData name="Vela, Patricio A" userId="7acaa038-490b-4fb2-9f79-12f33e15acb1" providerId="ADAL" clId="{38BB0FCF-4D9B-411B-A83D-F7A00A838BD3}" dt="2023-11-07T17:24:55.292" v="208"/>
          <ac:inkMkLst>
            <pc:docMk/>
            <pc:sldMk cId="2257669151" sldId="277"/>
            <ac:inkMk id="64" creationId="{103C5FE9-78E4-8B5D-2344-00DFA1BEDAEA}"/>
          </ac:inkMkLst>
        </pc:inkChg>
        <pc:inkChg chg="add mod">
          <ac:chgData name="Vela, Patricio A" userId="7acaa038-490b-4fb2-9f79-12f33e15acb1" providerId="ADAL" clId="{38BB0FCF-4D9B-411B-A83D-F7A00A838BD3}" dt="2023-11-07T17:25:02.298" v="212"/>
          <ac:inkMkLst>
            <pc:docMk/>
            <pc:sldMk cId="2257669151" sldId="277"/>
            <ac:inkMk id="66" creationId="{A6D0E9C5-9C72-FA36-1B77-38BE25A9000F}"/>
          </ac:inkMkLst>
        </pc:inkChg>
        <pc:inkChg chg="add mod">
          <ac:chgData name="Vela, Patricio A" userId="7acaa038-490b-4fb2-9f79-12f33e15acb1" providerId="ADAL" clId="{38BB0FCF-4D9B-411B-A83D-F7A00A838BD3}" dt="2023-11-07T17:25:02.298" v="212"/>
          <ac:inkMkLst>
            <pc:docMk/>
            <pc:sldMk cId="2257669151" sldId="277"/>
            <ac:inkMk id="67" creationId="{D6A0EA48-4EAC-EEF5-D447-A8270C5B8AAD}"/>
          </ac:inkMkLst>
        </pc:inkChg>
        <pc:inkChg chg="add mod">
          <ac:chgData name="Vela, Patricio A" userId="7acaa038-490b-4fb2-9f79-12f33e15acb1" providerId="ADAL" clId="{38BB0FCF-4D9B-411B-A83D-F7A00A838BD3}" dt="2023-11-07T17:25:04.096" v="215"/>
          <ac:inkMkLst>
            <pc:docMk/>
            <pc:sldMk cId="2257669151" sldId="277"/>
            <ac:inkMk id="69" creationId="{4766E239-7122-DE61-45F3-B6353B39F044}"/>
          </ac:inkMkLst>
        </pc:inkChg>
        <pc:inkChg chg="add mod">
          <ac:chgData name="Vela, Patricio A" userId="7acaa038-490b-4fb2-9f79-12f33e15acb1" providerId="ADAL" clId="{38BB0FCF-4D9B-411B-A83D-F7A00A838BD3}" dt="2023-11-07T17:25:04.096" v="215"/>
          <ac:inkMkLst>
            <pc:docMk/>
            <pc:sldMk cId="2257669151" sldId="277"/>
            <ac:inkMk id="70" creationId="{F48886CC-B2E2-3C00-EFC7-CE37EC7E68DB}"/>
          </ac:inkMkLst>
        </pc:inkChg>
        <pc:inkChg chg="add mod">
          <ac:chgData name="Vela, Patricio A" userId="7acaa038-490b-4fb2-9f79-12f33e15acb1" providerId="ADAL" clId="{38BB0FCF-4D9B-411B-A83D-F7A00A838BD3}" dt="2023-11-07T17:26:01.019" v="274"/>
          <ac:inkMkLst>
            <pc:docMk/>
            <pc:sldMk cId="2257669151" sldId="277"/>
            <ac:inkMk id="72" creationId="{9B2912C5-26C1-BF78-1F88-491AB5216E45}"/>
          </ac:inkMkLst>
        </pc:inkChg>
        <pc:inkChg chg="add mod">
          <ac:chgData name="Vela, Patricio A" userId="7acaa038-490b-4fb2-9f79-12f33e15acb1" providerId="ADAL" clId="{38BB0FCF-4D9B-411B-A83D-F7A00A838BD3}" dt="2023-11-07T17:26:01.019" v="274"/>
          <ac:inkMkLst>
            <pc:docMk/>
            <pc:sldMk cId="2257669151" sldId="277"/>
            <ac:inkMk id="73" creationId="{35E356AD-9396-BCA2-A807-4DCD1D0F5A11}"/>
          </ac:inkMkLst>
        </pc:inkChg>
        <pc:inkChg chg="add mod">
          <ac:chgData name="Vela, Patricio A" userId="7acaa038-490b-4fb2-9f79-12f33e15acb1" providerId="ADAL" clId="{38BB0FCF-4D9B-411B-A83D-F7A00A838BD3}" dt="2023-11-07T17:26:01.019" v="274"/>
          <ac:inkMkLst>
            <pc:docMk/>
            <pc:sldMk cId="2257669151" sldId="277"/>
            <ac:inkMk id="74" creationId="{8DF5CECE-5BA0-84C5-B026-CBB853665651}"/>
          </ac:inkMkLst>
        </pc:inkChg>
        <pc:inkChg chg="add mod">
          <ac:chgData name="Vela, Patricio A" userId="7acaa038-490b-4fb2-9f79-12f33e15acb1" providerId="ADAL" clId="{38BB0FCF-4D9B-411B-A83D-F7A00A838BD3}" dt="2023-11-07T17:26:01.019" v="274"/>
          <ac:inkMkLst>
            <pc:docMk/>
            <pc:sldMk cId="2257669151" sldId="277"/>
            <ac:inkMk id="75" creationId="{7CD71895-3D1E-495F-4A1E-73643751EF67}"/>
          </ac:inkMkLst>
        </pc:inkChg>
        <pc:inkChg chg="add mod">
          <ac:chgData name="Vela, Patricio A" userId="7acaa038-490b-4fb2-9f79-12f33e15acb1" providerId="ADAL" clId="{38BB0FCF-4D9B-411B-A83D-F7A00A838BD3}" dt="2023-11-07T17:26:01.019" v="274"/>
          <ac:inkMkLst>
            <pc:docMk/>
            <pc:sldMk cId="2257669151" sldId="277"/>
            <ac:inkMk id="77" creationId="{34E719BE-235E-84A7-E727-9C97B8135BDE}"/>
          </ac:inkMkLst>
        </pc:inkChg>
        <pc:inkChg chg="add mod">
          <ac:chgData name="Vela, Patricio A" userId="7acaa038-490b-4fb2-9f79-12f33e15acb1" providerId="ADAL" clId="{38BB0FCF-4D9B-411B-A83D-F7A00A838BD3}" dt="2023-11-07T17:26:11.444" v="283"/>
          <ac:inkMkLst>
            <pc:docMk/>
            <pc:sldMk cId="2257669151" sldId="277"/>
            <ac:inkMk id="79" creationId="{A995BB4D-391C-48E7-D455-530BB353DD68}"/>
          </ac:inkMkLst>
        </pc:inkChg>
        <pc:inkChg chg="add mod">
          <ac:chgData name="Vela, Patricio A" userId="7acaa038-490b-4fb2-9f79-12f33e15acb1" providerId="ADAL" clId="{38BB0FCF-4D9B-411B-A83D-F7A00A838BD3}" dt="2023-11-07T17:26:11.444" v="283"/>
          <ac:inkMkLst>
            <pc:docMk/>
            <pc:sldMk cId="2257669151" sldId="277"/>
            <ac:inkMk id="80" creationId="{2370C615-FA6C-B8BE-8020-81964D65A957}"/>
          </ac:inkMkLst>
        </pc:inkChg>
        <pc:inkChg chg="add mod">
          <ac:chgData name="Vela, Patricio A" userId="7acaa038-490b-4fb2-9f79-12f33e15acb1" providerId="ADAL" clId="{38BB0FCF-4D9B-411B-A83D-F7A00A838BD3}" dt="2023-11-07T17:26:11.444" v="283"/>
          <ac:inkMkLst>
            <pc:docMk/>
            <pc:sldMk cId="2257669151" sldId="277"/>
            <ac:inkMk id="81" creationId="{21897D41-093B-C029-93FE-DAFA39BF403F}"/>
          </ac:inkMkLst>
        </pc:inkChg>
        <pc:inkChg chg="add mod">
          <ac:chgData name="Vela, Patricio A" userId="7acaa038-490b-4fb2-9f79-12f33e15acb1" providerId="ADAL" clId="{38BB0FCF-4D9B-411B-A83D-F7A00A838BD3}" dt="2023-11-07T17:26:11.444" v="283"/>
          <ac:inkMkLst>
            <pc:docMk/>
            <pc:sldMk cId="2257669151" sldId="277"/>
            <ac:inkMk id="82" creationId="{2D1E91E6-AB5B-5DDA-5AE3-A0EE33CB7C66}"/>
          </ac:inkMkLst>
        </pc:inkChg>
        <pc:inkChg chg="add mod">
          <ac:chgData name="Vela, Patricio A" userId="7acaa038-490b-4fb2-9f79-12f33e15acb1" providerId="ADAL" clId="{38BB0FCF-4D9B-411B-A83D-F7A00A838BD3}" dt="2023-11-07T17:26:11.444" v="283"/>
          <ac:inkMkLst>
            <pc:docMk/>
            <pc:sldMk cId="2257669151" sldId="277"/>
            <ac:inkMk id="83" creationId="{C32DDBD4-F44C-E850-520B-EEE4558B4AA6}"/>
          </ac:inkMkLst>
        </pc:inkChg>
        <pc:inkChg chg="add mod">
          <ac:chgData name="Vela, Patricio A" userId="7acaa038-490b-4fb2-9f79-12f33e15acb1" providerId="ADAL" clId="{38BB0FCF-4D9B-411B-A83D-F7A00A838BD3}" dt="2023-11-07T17:26:11.444" v="283"/>
          <ac:inkMkLst>
            <pc:docMk/>
            <pc:sldMk cId="2257669151" sldId="277"/>
            <ac:inkMk id="84" creationId="{86CC1C08-D2DB-5E85-AC98-1501BF33F7DF}"/>
          </ac:inkMkLst>
        </pc:inkChg>
        <pc:inkChg chg="add mod">
          <ac:chgData name="Vela, Patricio A" userId="7acaa038-490b-4fb2-9f79-12f33e15acb1" providerId="ADAL" clId="{38BB0FCF-4D9B-411B-A83D-F7A00A838BD3}" dt="2023-11-07T17:26:11.444" v="283"/>
          <ac:inkMkLst>
            <pc:docMk/>
            <pc:sldMk cId="2257669151" sldId="277"/>
            <ac:inkMk id="85" creationId="{E2EE3618-B5F3-53D7-27D7-7A187E5C413A}"/>
          </ac:inkMkLst>
        </pc:inkChg>
        <pc:inkChg chg="add mod">
          <ac:chgData name="Vela, Patricio A" userId="7acaa038-490b-4fb2-9f79-12f33e15acb1" providerId="ADAL" clId="{38BB0FCF-4D9B-411B-A83D-F7A00A838BD3}" dt="2023-11-07T17:26:11.444" v="283"/>
          <ac:inkMkLst>
            <pc:docMk/>
            <pc:sldMk cId="2257669151" sldId="277"/>
            <ac:inkMk id="86" creationId="{39CDFF91-88EB-6B32-D2C9-F0A566BFA093}"/>
          </ac:inkMkLst>
        </pc:inkChg>
      </pc:sldChg>
      <pc:sldChg chg="addSp delSp modSp mod modAnim">
        <pc:chgData name="Vela, Patricio A" userId="7acaa038-490b-4fb2-9f79-12f33e15acb1" providerId="ADAL" clId="{38BB0FCF-4D9B-411B-A83D-F7A00A838BD3}" dt="2023-11-07T18:08:35.806" v="645"/>
        <pc:sldMkLst>
          <pc:docMk/>
          <pc:sldMk cId="2699799041" sldId="278"/>
        </pc:sldMkLst>
        <pc:spChg chg="mod">
          <ac:chgData name="Vela, Patricio A" userId="7acaa038-490b-4fb2-9f79-12f33e15acb1" providerId="ADAL" clId="{38BB0FCF-4D9B-411B-A83D-F7A00A838BD3}" dt="2023-11-07T17:13:04.459" v="8" actId="27636"/>
          <ac:spMkLst>
            <pc:docMk/>
            <pc:sldMk cId="2699799041" sldId="278"/>
            <ac:spMk id="2" creationId="{FF75A89E-E342-999F-8335-716304371928}"/>
          </ac:spMkLst>
        </pc:spChg>
        <pc:grpChg chg="add del mod">
          <ac:chgData name="Vela, Patricio A" userId="7acaa038-490b-4fb2-9f79-12f33e15acb1" providerId="ADAL" clId="{38BB0FCF-4D9B-411B-A83D-F7A00A838BD3}" dt="2023-11-07T17:45:17.318" v="520"/>
          <ac:grpSpMkLst>
            <pc:docMk/>
            <pc:sldMk cId="2699799041" sldId="278"/>
            <ac:grpSpMk id="10" creationId="{271A1C65-B3C6-5EF2-4EEB-B335263296F3}"/>
          </ac:grpSpMkLst>
        </pc:grpChg>
        <pc:grpChg chg="add del mod">
          <ac:chgData name="Vela, Patricio A" userId="7acaa038-490b-4fb2-9f79-12f33e15acb1" providerId="ADAL" clId="{38BB0FCF-4D9B-411B-A83D-F7A00A838BD3}" dt="2023-11-07T17:45:17.318" v="519"/>
          <ac:grpSpMkLst>
            <pc:docMk/>
            <pc:sldMk cId="2699799041" sldId="278"/>
            <ac:grpSpMk id="21" creationId="{39E5D87C-3234-177D-3CA4-6E6F9B5A2A9D}"/>
          </ac:grpSpMkLst>
        </pc:grpChg>
        <pc:grpChg chg="add mod">
          <ac:chgData name="Vela, Patricio A" userId="7acaa038-490b-4fb2-9f79-12f33e15acb1" providerId="ADAL" clId="{38BB0FCF-4D9B-411B-A83D-F7A00A838BD3}" dt="2023-11-07T17:45:11.046" v="501"/>
          <ac:grpSpMkLst>
            <pc:docMk/>
            <pc:sldMk cId="2699799041" sldId="278"/>
            <ac:grpSpMk id="25" creationId="{027361BA-5D8C-4C3D-794E-C1CF41A8E6E0}"/>
          </ac:grpSpMkLst>
        </pc:grpChg>
        <pc:grpChg chg="add del mod">
          <ac:chgData name="Vela, Patricio A" userId="7acaa038-490b-4fb2-9f79-12f33e15acb1" providerId="ADAL" clId="{38BB0FCF-4D9B-411B-A83D-F7A00A838BD3}" dt="2023-11-07T17:45:11.030" v="498"/>
          <ac:grpSpMkLst>
            <pc:docMk/>
            <pc:sldMk cId="2699799041" sldId="278"/>
            <ac:grpSpMk id="34" creationId="{B2CCEA9A-FD9E-9C98-F6F8-67B7C73CB9AD}"/>
          </ac:grpSpMkLst>
        </pc:grpChg>
        <pc:grpChg chg="add del mod">
          <ac:chgData name="Vela, Patricio A" userId="7acaa038-490b-4fb2-9f79-12f33e15acb1" providerId="ADAL" clId="{38BB0FCF-4D9B-411B-A83D-F7A00A838BD3}" dt="2023-11-07T17:45:08.863" v="496"/>
          <ac:grpSpMkLst>
            <pc:docMk/>
            <pc:sldMk cId="2699799041" sldId="278"/>
            <ac:grpSpMk id="37" creationId="{86DF9B40-B4C5-7D8A-ED7D-B56BB934985B}"/>
          </ac:grpSpMkLst>
        </pc:grpChg>
        <pc:grpChg chg="add del mod">
          <ac:chgData name="Vela, Patricio A" userId="7acaa038-490b-4fb2-9f79-12f33e15acb1" providerId="ADAL" clId="{38BB0FCF-4D9B-411B-A83D-F7A00A838BD3}" dt="2023-11-07T17:45:12.440" v="508"/>
          <ac:grpSpMkLst>
            <pc:docMk/>
            <pc:sldMk cId="2699799041" sldId="278"/>
            <ac:grpSpMk id="43" creationId="{D97D0E33-9F60-C58A-B759-3B0A35FBF1DE}"/>
          </ac:grpSpMkLst>
        </pc:grpChg>
        <pc:grpChg chg="del mod">
          <ac:chgData name="Vela, Patricio A" userId="7acaa038-490b-4fb2-9f79-12f33e15acb1" providerId="ADAL" clId="{38BB0FCF-4D9B-411B-A83D-F7A00A838BD3}" dt="2023-11-07T17:45:39.487" v="538"/>
          <ac:grpSpMkLst>
            <pc:docMk/>
            <pc:sldMk cId="2699799041" sldId="278"/>
            <ac:grpSpMk id="58" creationId="{C0E68FA8-029C-5248-E864-B08CB88F2813}"/>
          </ac:grpSpMkLst>
        </pc:grpChg>
        <pc:grpChg chg="del mod">
          <ac:chgData name="Vela, Patricio A" userId="7acaa038-490b-4fb2-9f79-12f33e15acb1" providerId="ADAL" clId="{38BB0FCF-4D9B-411B-A83D-F7A00A838BD3}" dt="2023-11-07T17:45:40.690" v="541"/>
          <ac:grpSpMkLst>
            <pc:docMk/>
            <pc:sldMk cId="2699799041" sldId="278"/>
            <ac:grpSpMk id="64" creationId="{3370072A-8AE0-60EA-3C3B-115605FF704F}"/>
          </ac:grpSpMkLst>
        </pc:grpChg>
        <pc:grpChg chg="del mod">
          <ac:chgData name="Vela, Patricio A" userId="7acaa038-490b-4fb2-9f79-12f33e15acb1" providerId="ADAL" clId="{38BB0FCF-4D9B-411B-A83D-F7A00A838BD3}" dt="2023-11-07T17:45:47.405" v="548"/>
          <ac:grpSpMkLst>
            <pc:docMk/>
            <pc:sldMk cId="2699799041" sldId="278"/>
            <ac:grpSpMk id="67" creationId="{C0853A77-5D34-8ACE-2F3F-CD3FB2C35454}"/>
          </ac:grpSpMkLst>
        </pc:grpChg>
        <pc:grpChg chg="del mod">
          <ac:chgData name="Vela, Patricio A" userId="7acaa038-490b-4fb2-9f79-12f33e15acb1" providerId="ADAL" clId="{38BB0FCF-4D9B-411B-A83D-F7A00A838BD3}" dt="2023-11-07T17:45:48.805" v="551"/>
          <ac:grpSpMkLst>
            <pc:docMk/>
            <pc:sldMk cId="2699799041" sldId="278"/>
            <ac:grpSpMk id="72" creationId="{B4E939D0-4648-CD1C-3B72-01A54B91159B}"/>
          </ac:grpSpMkLst>
        </pc:grpChg>
        <pc:grpChg chg="del mod">
          <ac:chgData name="Vela, Patricio A" userId="7acaa038-490b-4fb2-9f79-12f33e15acb1" providerId="ADAL" clId="{38BB0FCF-4D9B-411B-A83D-F7A00A838BD3}" dt="2023-11-07T17:46:00.065" v="565"/>
          <ac:grpSpMkLst>
            <pc:docMk/>
            <pc:sldMk cId="2699799041" sldId="278"/>
            <ac:grpSpMk id="75" creationId="{3A686BDA-B6B6-95BE-27BC-5B47BE1C3865}"/>
          </ac:grpSpMkLst>
        </pc:grpChg>
        <pc:grpChg chg="del mod">
          <ac:chgData name="Vela, Patricio A" userId="7acaa038-490b-4fb2-9f79-12f33e15acb1" providerId="ADAL" clId="{38BB0FCF-4D9B-411B-A83D-F7A00A838BD3}" dt="2023-11-07T17:46:03.982" v="571"/>
          <ac:grpSpMkLst>
            <pc:docMk/>
            <pc:sldMk cId="2699799041" sldId="278"/>
            <ac:grpSpMk id="81" creationId="{5A3C8E06-D6BC-A48B-9750-F275016BF42F}"/>
          </ac:grpSpMkLst>
        </pc:grpChg>
        <pc:grpChg chg="mod">
          <ac:chgData name="Vela, Patricio A" userId="7acaa038-490b-4fb2-9f79-12f33e15acb1" providerId="ADAL" clId="{38BB0FCF-4D9B-411B-A83D-F7A00A838BD3}" dt="2023-11-07T17:46:03.982" v="571"/>
          <ac:grpSpMkLst>
            <pc:docMk/>
            <pc:sldMk cId="2699799041" sldId="278"/>
            <ac:grpSpMk id="87" creationId="{C2D39C54-6792-A8C0-3B9A-670690882BFE}"/>
          </ac:grpSpMkLst>
        </pc:grpChg>
        <pc:grpChg chg="del mod">
          <ac:chgData name="Vela, Patricio A" userId="7acaa038-490b-4fb2-9f79-12f33e15acb1" providerId="ADAL" clId="{38BB0FCF-4D9B-411B-A83D-F7A00A838BD3}" dt="2023-11-07T17:46:24.276" v="581"/>
          <ac:grpSpMkLst>
            <pc:docMk/>
            <pc:sldMk cId="2699799041" sldId="278"/>
            <ac:grpSpMk id="91" creationId="{C40A8003-886D-3EAF-B0EE-6178ACBB9F13}"/>
          </ac:grpSpMkLst>
        </pc:grpChg>
        <pc:grpChg chg="del mod">
          <ac:chgData name="Vela, Patricio A" userId="7acaa038-490b-4fb2-9f79-12f33e15acb1" providerId="ADAL" clId="{38BB0FCF-4D9B-411B-A83D-F7A00A838BD3}" dt="2023-11-07T17:46:25.750" v="583"/>
          <ac:grpSpMkLst>
            <pc:docMk/>
            <pc:sldMk cId="2699799041" sldId="278"/>
            <ac:grpSpMk id="96" creationId="{AC2A10F1-FFEE-99B0-076F-5560AA568620}"/>
          </ac:grpSpMkLst>
        </pc:grpChg>
        <pc:grpChg chg="del mod">
          <ac:chgData name="Vela, Patricio A" userId="7acaa038-490b-4fb2-9f79-12f33e15acb1" providerId="ADAL" clId="{38BB0FCF-4D9B-411B-A83D-F7A00A838BD3}" dt="2023-11-07T17:46:27.267" v="585"/>
          <ac:grpSpMkLst>
            <pc:docMk/>
            <pc:sldMk cId="2699799041" sldId="278"/>
            <ac:grpSpMk id="98" creationId="{92C96725-1629-1C2A-8742-369C8D0CB405}"/>
          </ac:grpSpMkLst>
        </pc:grpChg>
        <pc:grpChg chg="del mod">
          <ac:chgData name="Vela, Patricio A" userId="7acaa038-490b-4fb2-9f79-12f33e15acb1" providerId="ADAL" clId="{38BB0FCF-4D9B-411B-A83D-F7A00A838BD3}" dt="2023-11-07T17:46:30.201" v="587"/>
          <ac:grpSpMkLst>
            <pc:docMk/>
            <pc:sldMk cId="2699799041" sldId="278"/>
            <ac:grpSpMk id="100" creationId="{F4CF6B37-96B5-2104-84FB-B32571FC0E67}"/>
          </ac:grpSpMkLst>
        </pc:grpChg>
        <pc:grpChg chg="mod">
          <ac:chgData name="Vela, Patricio A" userId="7acaa038-490b-4fb2-9f79-12f33e15acb1" providerId="ADAL" clId="{38BB0FCF-4D9B-411B-A83D-F7A00A838BD3}" dt="2023-11-07T17:46:30.201" v="587"/>
          <ac:grpSpMkLst>
            <pc:docMk/>
            <pc:sldMk cId="2699799041" sldId="278"/>
            <ac:grpSpMk id="102" creationId="{9854042C-A7C3-1B48-51CB-EB521739AFBD}"/>
          </ac:grpSpMkLst>
        </pc:grpChg>
        <pc:grpChg chg="del mod">
          <ac:chgData name="Vela, Patricio A" userId="7acaa038-490b-4fb2-9f79-12f33e15acb1" providerId="ADAL" clId="{38BB0FCF-4D9B-411B-A83D-F7A00A838BD3}" dt="2023-11-07T17:46:40.942" v="593"/>
          <ac:grpSpMkLst>
            <pc:docMk/>
            <pc:sldMk cId="2699799041" sldId="278"/>
            <ac:grpSpMk id="105" creationId="{83C4E7C5-F6DE-5E38-C4AA-9BD0511513C9}"/>
          </ac:grpSpMkLst>
        </pc:grpChg>
        <pc:grpChg chg="del mod">
          <ac:chgData name="Vela, Patricio A" userId="7acaa038-490b-4fb2-9f79-12f33e15acb1" providerId="ADAL" clId="{38BB0FCF-4D9B-411B-A83D-F7A00A838BD3}" dt="2023-11-07T17:46:42.859" v="596"/>
          <ac:grpSpMkLst>
            <pc:docMk/>
            <pc:sldMk cId="2699799041" sldId="278"/>
            <ac:grpSpMk id="108" creationId="{97985F16-A96B-D268-778A-4D02E6DE3BA0}"/>
          </ac:grpSpMkLst>
        </pc:grpChg>
        <pc:grpChg chg="mod">
          <ac:chgData name="Vela, Patricio A" userId="7acaa038-490b-4fb2-9f79-12f33e15acb1" providerId="ADAL" clId="{38BB0FCF-4D9B-411B-A83D-F7A00A838BD3}" dt="2023-11-07T17:46:42.859" v="596"/>
          <ac:grpSpMkLst>
            <pc:docMk/>
            <pc:sldMk cId="2699799041" sldId="278"/>
            <ac:grpSpMk id="111" creationId="{AC11DEF2-5BD6-27FB-359E-6058A4D28EE1}"/>
          </ac:grpSpMkLst>
        </pc:grpChg>
        <pc:grpChg chg="mod">
          <ac:chgData name="Vela, Patricio A" userId="7acaa038-490b-4fb2-9f79-12f33e15acb1" providerId="ADAL" clId="{38BB0FCF-4D9B-411B-A83D-F7A00A838BD3}" dt="2023-11-07T17:46:49.830" v="603"/>
          <ac:grpSpMkLst>
            <pc:docMk/>
            <pc:sldMk cId="2699799041" sldId="278"/>
            <ac:grpSpMk id="118" creationId="{E4252E07-B014-BBBF-4C9E-137335D65B86}"/>
          </ac:grpSpMkLst>
        </pc:grpChg>
        <pc:grpChg chg="add mod">
          <ac:chgData name="Vela, Patricio A" userId="7acaa038-490b-4fb2-9f79-12f33e15acb1" providerId="ADAL" clId="{38BB0FCF-4D9B-411B-A83D-F7A00A838BD3}" dt="2023-11-07T17:52:05.133" v="605" actId="1076"/>
          <ac:grpSpMkLst>
            <pc:docMk/>
            <pc:sldMk cId="2699799041" sldId="278"/>
            <ac:grpSpMk id="124" creationId="{4D0B4AE0-470F-BD0D-3C50-30C89B922AD0}"/>
          </ac:grpSpMkLst>
        </pc:grpChg>
        <pc:grpChg chg="add mod">
          <ac:chgData name="Vela, Patricio A" userId="7acaa038-490b-4fb2-9f79-12f33e15acb1" providerId="ADAL" clId="{38BB0FCF-4D9B-411B-A83D-F7A00A838BD3}" dt="2023-11-07T17:53:42.998" v="626"/>
          <ac:grpSpMkLst>
            <pc:docMk/>
            <pc:sldMk cId="2699799041" sldId="278"/>
            <ac:grpSpMk id="132" creationId="{45AB4B23-BFDE-D7B9-5764-B870C8A258C5}"/>
          </ac:grpSpMkLst>
        </pc:grpChg>
        <pc:grpChg chg="add mod">
          <ac:chgData name="Vela, Patricio A" userId="7acaa038-490b-4fb2-9f79-12f33e15acb1" providerId="ADAL" clId="{38BB0FCF-4D9B-411B-A83D-F7A00A838BD3}" dt="2023-11-07T18:05:05.728" v="640"/>
          <ac:grpSpMkLst>
            <pc:docMk/>
            <pc:sldMk cId="2699799041" sldId="278"/>
            <ac:grpSpMk id="149" creationId="{C2ECF2BC-ECEF-A773-51AB-4D9B16CEF5C4}"/>
          </ac:grpSpMkLst>
        </pc:grpChg>
        <pc:grpChg chg="add mod">
          <ac:chgData name="Vela, Patricio A" userId="7acaa038-490b-4fb2-9f79-12f33e15acb1" providerId="ADAL" clId="{38BB0FCF-4D9B-411B-A83D-F7A00A838BD3}" dt="2023-11-07T17:52:05.133" v="605" actId="1076"/>
          <ac:grpSpMkLst>
            <pc:docMk/>
            <pc:sldMk cId="2699799041" sldId="278"/>
            <ac:grpSpMk id="159" creationId="{C1C8C292-AADE-2050-3A2B-D7DF932C47EE}"/>
          </ac:grpSpMkLst>
        </pc:grpChg>
        <pc:grpChg chg="add mod">
          <ac:chgData name="Vela, Patricio A" userId="7acaa038-490b-4fb2-9f79-12f33e15acb1" providerId="ADAL" clId="{38BB0FCF-4D9B-411B-A83D-F7A00A838BD3}" dt="2023-11-07T18:02:11.566" v="627" actId="1076"/>
          <ac:grpSpMkLst>
            <pc:docMk/>
            <pc:sldMk cId="2699799041" sldId="278"/>
            <ac:grpSpMk id="166" creationId="{EC3387BB-063E-8C3A-426C-86CD138DB637}"/>
          </ac:grpSpMkLst>
        </pc:grpChg>
        <pc:grpChg chg="del mod">
          <ac:chgData name="Vela, Patricio A" userId="7acaa038-490b-4fb2-9f79-12f33e15acb1" providerId="ADAL" clId="{38BB0FCF-4D9B-411B-A83D-F7A00A838BD3}" dt="2023-11-07T18:05:01.798" v="639"/>
          <ac:grpSpMkLst>
            <pc:docMk/>
            <pc:sldMk cId="2699799041" sldId="278"/>
            <ac:grpSpMk id="175" creationId="{631C6839-8203-9C3D-11A9-9B05075F90E2}"/>
          </ac:grpSpMkLst>
        </pc:grpChg>
        <pc:grpChg chg="mod">
          <ac:chgData name="Vela, Patricio A" userId="7acaa038-490b-4fb2-9f79-12f33e15acb1" providerId="ADAL" clId="{38BB0FCF-4D9B-411B-A83D-F7A00A838BD3}" dt="2023-11-07T18:05:01.798" v="639"/>
          <ac:grpSpMkLst>
            <pc:docMk/>
            <pc:sldMk cId="2699799041" sldId="278"/>
            <ac:grpSpMk id="184" creationId="{049122A7-2DE8-3E7E-ED7C-301E174E0228}"/>
          </ac:grpSpMkLst>
        </pc:grpChg>
        <pc:grpChg chg="mod">
          <ac:chgData name="Vela, Patricio A" userId="7acaa038-490b-4fb2-9f79-12f33e15acb1" providerId="ADAL" clId="{38BB0FCF-4D9B-411B-A83D-F7A00A838BD3}" dt="2023-11-07T18:05:13.345" v="643"/>
          <ac:grpSpMkLst>
            <pc:docMk/>
            <pc:sldMk cId="2699799041" sldId="278"/>
            <ac:grpSpMk id="187" creationId="{007D9B83-ED50-7251-E299-4440CB885454}"/>
          </ac:grpSpMkLst>
        </pc:grpChg>
        <pc:inkChg chg="add mod">
          <ac:chgData name="Vela, Patricio A" userId="7acaa038-490b-4fb2-9f79-12f33e15acb1" providerId="ADAL" clId="{38BB0FCF-4D9B-411B-A83D-F7A00A838BD3}" dt="2023-11-07T17:44:57.970" v="492" actId="1076"/>
          <ac:inkMkLst>
            <pc:docMk/>
            <pc:sldMk cId="2699799041" sldId="278"/>
            <ac:inkMk id="4" creationId="{C3296ED6-52EC-BF88-C8D0-EED31310CBEE}"/>
          </ac:inkMkLst>
        </pc:inkChg>
        <pc:inkChg chg="add mod">
          <ac:chgData name="Vela, Patricio A" userId="7acaa038-490b-4fb2-9f79-12f33e15acb1" providerId="ADAL" clId="{38BB0FCF-4D9B-411B-A83D-F7A00A838BD3}" dt="2023-11-07T17:44:57.970" v="492" actId="1076"/>
          <ac:inkMkLst>
            <pc:docMk/>
            <pc:sldMk cId="2699799041" sldId="278"/>
            <ac:inkMk id="5" creationId="{F5D891DE-2828-BB73-FF1E-BC6ED98845D6}"/>
          </ac:inkMkLst>
        </pc:inkChg>
        <pc:inkChg chg="add mod">
          <ac:chgData name="Vela, Patricio A" userId="7acaa038-490b-4fb2-9f79-12f33e15acb1" providerId="ADAL" clId="{38BB0FCF-4D9B-411B-A83D-F7A00A838BD3}" dt="2023-11-07T17:44:57.970" v="492" actId="1076"/>
          <ac:inkMkLst>
            <pc:docMk/>
            <pc:sldMk cId="2699799041" sldId="278"/>
            <ac:inkMk id="6" creationId="{C978280C-0EF5-E068-97E4-E7EF1BE6E2FB}"/>
          </ac:inkMkLst>
        </pc:inkChg>
        <pc:inkChg chg="add mod">
          <ac:chgData name="Vela, Patricio A" userId="7acaa038-490b-4fb2-9f79-12f33e15acb1" providerId="ADAL" clId="{38BB0FCF-4D9B-411B-A83D-F7A00A838BD3}" dt="2023-11-07T17:44:57.970" v="492" actId="1076"/>
          <ac:inkMkLst>
            <pc:docMk/>
            <pc:sldMk cId="2699799041" sldId="278"/>
            <ac:inkMk id="7" creationId="{4BA48439-6333-5659-70AD-F9EA1A3A0711}"/>
          </ac:inkMkLst>
        </pc:inkChg>
        <pc:inkChg chg="add mod">
          <ac:chgData name="Vela, Patricio A" userId="7acaa038-490b-4fb2-9f79-12f33e15acb1" providerId="ADAL" clId="{38BB0FCF-4D9B-411B-A83D-F7A00A838BD3}" dt="2023-11-07T17:44:57.970" v="492" actId="1076"/>
          <ac:inkMkLst>
            <pc:docMk/>
            <pc:sldMk cId="2699799041" sldId="278"/>
            <ac:inkMk id="8" creationId="{BC9E8785-4B46-F58B-D643-885662C09DD7}"/>
          </ac:inkMkLst>
        </pc:inkChg>
        <pc:inkChg chg="add del mod">
          <ac:chgData name="Vela, Patricio A" userId="7acaa038-490b-4fb2-9f79-12f33e15acb1" providerId="ADAL" clId="{38BB0FCF-4D9B-411B-A83D-F7A00A838BD3}" dt="2023-11-07T17:45:18.352" v="523"/>
          <ac:inkMkLst>
            <pc:docMk/>
            <pc:sldMk cId="2699799041" sldId="278"/>
            <ac:inkMk id="9" creationId="{435E9327-170D-5DC4-C194-0D419D670BDA}"/>
          </ac:inkMkLst>
        </pc:inkChg>
        <pc:inkChg chg="del mod">
          <ac:chgData name="Vela, Patricio A" userId="7acaa038-490b-4fb2-9f79-12f33e15acb1" providerId="ADAL" clId="{38BB0FCF-4D9B-411B-A83D-F7A00A838BD3}" dt="2023-11-07T17:45:17.318" v="510"/>
          <ac:inkMkLst>
            <pc:docMk/>
            <pc:sldMk cId="2699799041" sldId="278"/>
            <ac:inkMk id="11" creationId="{E27E9992-3154-935F-495B-D2F5A52CFB63}"/>
          </ac:inkMkLst>
        </pc:inkChg>
        <pc:inkChg chg="del mod">
          <ac:chgData name="Vela, Patricio A" userId="7acaa038-490b-4fb2-9f79-12f33e15acb1" providerId="ADAL" clId="{38BB0FCF-4D9B-411B-A83D-F7A00A838BD3}" dt="2023-11-07T17:45:17.318" v="520"/>
          <ac:inkMkLst>
            <pc:docMk/>
            <pc:sldMk cId="2699799041" sldId="278"/>
            <ac:inkMk id="12" creationId="{92081772-FF28-E19A-4766-775D53A7BFC3}"/>
          </ac:inkMkLst>
        </pc:inkChg>
        <pc:inkChg chg="del mod">
          <ac:chgData name="Vela, Patricio A" userId="7acaa038-490b-4fb2-9f79-12f33e15acb1" providerId="ADAL" clId="{38BB0FCF-4D9B-411B-A83D-F7A00A838BD3}" dt="2023-11-07T17:45:17.318" v="512"/>
          <ac:inkMkLst>
            <pc:docMk/>
            <pc:sldMk cId="2699799041" sldId="278"/>
            <ac:inkMk id="13" creationId="{8A1E9BA5-DBE6-7889-9BB5-05B8F0445D98}"/>
          </ac:inkMkLst>
        </pc:inkChg>
        <pc:inkChg chg="del mod">
          <ac:chgData name="Vela, Patricio A" userId="7acaa038-490b-4fb2-9f79-12f33e15acb1" providerId="ADAL" clId="{38BB0FCF-4D9B-411B-A83D-F7A00A838BD3}" dt="2023-11-07T17:45:17.318" v="513"/>
          <ac:inkMkLst>
            <pc:docMk/>
            <pc:sldMk cId="2699799041" sldId="278"/>
            <ac:inkMk id="14" creationId="{36622503-6976-4DA4-E0A3-CA8FC262BD1A}"/>
          </ac:inkMkLst>
        </pc:inkChg>
        <pc:inkChg chg="del mod">
          <ac:chgData name="Vela, Patricio A" userId="7acaa038-490b-4fb2-9f79-12f33e15acb1" providerId="ADAL" clId="{38BB0FCF-4D9B-411B-A83D-F7A00A838BD3}" dt="2023-11-07T17:45:17.318" v="515"/>
          <ac:inkMkLst>
            <pc:docMk/>
            <pc:sldMk cId="2699799041" sldId="278"/>
            <ac:inkMk id="15" creationId="{F596A909-C99F-E177-4044-787AE9C5A9FA}"/>
          </ac:inkMkLst>
        </pc:inkChg>
        <pc:inkChg chg="del mod">
          <ac:chgData name="Vela, Patricio A" userId="7acaa038-490b-4fb2-9f79-12f33e15acb1" providerId="ADAL" clId="{38BB0FCF-4D9B-411B-A83D-F7A00A838BD3}" dt="2023-11-07T17:45:17.318" v="521"/>
          <ac:inkMkLst>
            <pc:docMk/>
            <pc:sldMk cId="2699799041" sldId="278"/>
            <ac:inkMk id="16" creationId="{3C843C07-36CB-10CA-8F86-32AE83AEFBF8}"/>
          </ac:inkMkLst>
        </pc:inkChg>
        <pc:inkChg chg="del mod">
          <ac:chgData name="Vela, Patricio A" userId="7acaa038-490b-4fb2-9f79-12f33e15acb1" providerId="ADAL" clId="{38BB0FCF-4D9B-411B-A83D-F7A00A838BD3}" dt="2023-11-07T17:45:17.318" v="517"/>
          <ac:inkMkLst>
            <pc:docMk/>
            <pc:sldMk cId="2699799041" sldId="278"/>
            <ac:inkMk id="17" creationId="{C5F43C2A-9A26-6D35-FB6D-E6DBFA92B7E1}"/>
          </ac:inkMkLst>
        </pc:inkChg>
        <pc:inkChg chg="del mod">
          <ac:chgData name="Vela, Patricio A" userId="7acaa038-490b-4fb2-9f79-12f33e15acb1" providerId="ADAL" clId="{38BB0FCF-4D9B-411B-A83D-F7A00A838BD3}" dt="2023-11-07T17:45:17.318" v="511"/>
          <ac:inkMkLst>
            <pc:docMk/>
            <pc:sldMk cId="2699799041" sldId="278"/>
            <ac:inkMk id="18" creationId="{1FAA7A8B-F7F5-FCD4-BD34-A9C6CC55A4BA}"/>
          </ac:inkMkLst>
        </pc:inkChg>
        <pc:inkChg chg="del mod">
          <ac:chgData name="Vela, Patricio A" userId="7acaa038-490b-4fb2-9f79-12f33e15acb1" providerId="ADAL" clId="{38BB0FCF-4D9B-411B-A83D-F7A00A838BD3}" dt="2023-11-07T17:45:17.318" v="518"/>
          <ac:inkMkLst>
            <pc:docMk/>
            <pc:sldMk cId="2699799041" sldId="278"/>
            <ac:inkMk id="19" creationId="{1A1CCECE-86F2-00FD-09AD-DDB7ACE972FE}"/>
          </ac:inkMkLst>
        </pc:inkChg>
        <pc:inkChg chg="add del mod">
          <ac:chgData name="Vela, Patricio A" userId="7acaa038-490b-4fb2-9f79-12f33e15acb1" providerId="ADAL" clId="{38BB0FCF-4D9B-411B-A83D-F7A00A838BD3}" dt="2023-11-07T17:45:17.318" v="516"/>
          <ac:inkMkLst>
            <pc:docMk/>
            <pc:sldMk cId="2699799041" sldId="278"/>
            <ac:inkMk id="20" creationId="{0B4AC8E8-32AA-DD6F-46B1-76C15BC3DE02}"/>
          </ac:inkMkLst>
        </pc:inkChg>
        <pc:inkChg chg="del mod">
          <ac:chgData name="Vela, Patricio A" userId="7acaa038-490b-4fb2-9f79-12f33e15acb1" providerId="ADAL" clId="{38BB0FCF-4D9B-411B-A83D-F7A00A838BD3}" dt="2023-11-07T17:45:17.334" v="522"/>
          <ac:inkMkLst>
            <pc:docMk/>
            <pc:sldMk cId="2699799041" sldId="278"/>
            <ac:inkMk id="22" creationId="{955626BA-BBD0-E503-F2BB-5AFDDFA745FE}"/>
          </ac:inkMkLst>
        </pc:inkChg>
        <pc:inkChg chg="del mod">
          <ac:chgData name="Vela, Patricio A" userId="7acaa038-490b-4fb2-9f79-12f33e15acb1" providerId="ADAL" clId="{38BB0FCF-4D9B-411B-A83D-F7A00A838BD3}" dt="2023-11-07T17:45:17.318" v="519"/>
          <ac:inkMkLst>
            <pc:docMk/>
            <pc:sldMk cId="2699799041" sldId="278"/>
            <ac:inkMk id="23" creationId="{A95A49BF-CDC9-2036-0E1C-044DB0524C5E}"/>
          </ac:inkMkLst>
        </pc:inkChg>
        <pc:inkChg chg="del mod">
          <ac:chgData name="Vela, Patricio A" userId="7acaa038-490b-4fb2-9f79-12f33e15acb1" providerId="ADAL" clId="{38BB0FCF-4D9B-411B-A83D-F7A00A838BD3}" dt="2023-11-07T17:45:17.318" v="514"/>
          <ac:inkMkLst>
            <pc:docMk/>
            <pc:sldMk cId="2699799041" sldId="278"/>
            <ac:inkMk id="24" creationId="{4C51A02A-41AA-5519-00ED-AAFD7FAA8542}"/>
          </ac:inkMkLst>
        </pc:inkChg>
        <pc:inkChg chg="mod">
          <ac:chgData name="Vela, Patricio A" userId="7acaa038-490b-4fb2-9f79-12f33e15acb1" providerId="ADAL" clId="{38BB0FCF-4D9B-411B-A83D-F7A00A838BD3}" dt="2023-11-07T17:45:11.046" v="501"/>
          <ac:inkMkLst>
            <pc:docMk/>
            <pc:sldMk cId="2699799041" sldId="278"/>
            <ac:inkMk id="26" creationId="{92A3E1B7-1469-F729-1433-35214E543728}"/>
          </ac:inkMkLst>
        </pc:inkChg>
        <pc:inkChg chg="mod">
          <ac:chgData name="Vela, Patricio A" userId="7acaa038-490b-4fb2-9f79-12f33e15acb1" providerId="ADAL" clId="{38BB0FCF-4D9B-411B-A83D-F7A00A838BD3}" dt="2023-11-07T17:45:11.046" v="501"/>
          <ac:inkMkLst>
            <pc:docMk/>
            <pc:sldMk cId="2699799041" sldId="278"/>
            <ac:inkMk id="27" creationId="{F0555AEB-35D4-73D2-499A-664030A9D0C2}"/>
          </ac:inkMkLst>
        </pc:inkChg>
        <pc:inkChg chg="mod">
          <ac:chgData name="Vela, Patricio A" userId="7acaa038-490b-4fb2-9f79-12f33e15acb1" providerId="ADAL" clId="{38BB0FCF-4D9B-411B-A83D-F7A00A838BD3}" dt="2023-11-07T17:45:11.046" v="501"/>
          <ac:inkMkLst>
            <pc:docMk/>
            <pc:sldMk cId="2699799041" sldId="278"/>
            <ac:inkMk id="28" creationId="{D0DB2837-0EF3-C7BA-A972-519CE4A6132B}"/>
          </ac:inkMkLst>
        </pc:inkChg>
        <pc:inkChg chg="mod">
          <ac:chgData name="Vela, Patricio A" userId="7acaa038-490b-4fb2-9f79-12f33e15acb1" providerId="ADAL" clId="{38BB0FCF-4D9B-411B-A83D-F7A00A838BD3}" dt="2023-11-07T17:45:11.046" v="501"/>
          <ac:inkMkLst>
            <pc:docMk/>
            <pc:sldMk cId="2699799041" sldId="278"/>
            <ac:inkMk id="29" creationId="{1F497568-87E5-908F-203E-C8E02EDD2FCB}"/>
          </ac:inkMkLst>
        </pc:inkChg>
        <pc:inkChg chg="mod">
          <ac:chgData name="Vela, Patricio A" userId="7acaa038-490b-4fb2-9f79-12f33e15acb1" providerId="ADAL" clId="{38BB0FCF-4D9B-411B-A83D-F7A00A838BD3}" dt="2023-11-07T17:45:11.046" v="501"/>
          <ac:inkMkLst>
            <pc:docMk/>
            <pc:sldMk cId="2699799041" sldId="278"/>
            <ac:inkMk id="30" creationId="{DC96EA76-8DB8-189D-0782-D909D9B66AEA}"/>
          </ac:inkMkLst>
        </pc:inkChg>
        <pc:inkChg chg="mod">
          <ac:chgData name="Vela, Patricio A" userId="7acaa038-490b-4fb2-9f79-12f33e15acb1" providerId="ADAL" clId="{38BB0FCF-4D9B-411B-A83D-F7A00A838BD3}" dt="2023-11-07T17:45:11.046" v="501"/>
          <ac:inkMkLst>
            <pc:docMk/>
            <pc:sldMk cId="2699799041" sldId="278"/>
            <ac:inkMk id="31" creationId="{C7ADA4D5-DE96-4E84-9105-7E672BB35E4B}"/>
          </ac:inkMkLst>
        </pc:inkChg>
        <pc:inkChg chg="del mod">
          <ac:chgData name="Vela, Patricio A" userId="7acaa038-490b-4fb2-9f79-12f33e15acb1" providerId="ADAL" clId="{38BB0FCF-4D9B-411B-A83D-F7A00A838BD3}" dt="2023-11-07T17:45:11.046" v="501"/>
          <ac:inkMkLst>
            <pc:docMk/>
            <pc:sldMk cId="2699799041" sldId="278"/>
            <ac:inkMk id="32" creationId="{C0FB8DDD-5907-CA05-FD6B-FC84A7BB3CF2}"/>
          </ac:inkMkLst>
        </pc:inkChg>
        <pc:inkChg chg="del mod">
          <ac:chgData name="Vela, Patricio A" userId="7acaa038-490b-4fb2-9f79-12f33e15acb1" providerId="ADAL" clId="{38BB0FCF-4D9B-411B-A83D-F7A00A838BD3}" dt="2023-11-07T17:45:11.046" v="499"/>
          <ac:inkMkLst>
            <pc:docMk/>
            <pc:sldMk cId="2699799041" sldId="278"/>
            <ac:inkMk id="33" creationId="{8348A3EE-9B32-E6C6-B17C-8CA7A154C8C2}"/>
          </ac:inkMkLst>
        </pc:inkChg>
        <pc:inkChg chg="del mod">
          <ac:chgData name="Vela, Patricio A" userId="7acaa038-490b-4fb2-9f79-12f33e15acb1" providerId="ADAL" clId="{38BB0FCF-4D9B-411B-A83D-F7A00A838BD3}" dt="2023-11-07T17:45:11.046" v="500"/>
          <ac:inkMkLst>
            <pc:docMk/>
            <pc:sldMk cId="2699799041" sldId="278"/>
            <ac:inkMk id="35" creationId="{B1D583FF-C642-E9B4-4993-7CD79F171DE5}"/>
          </ac:inkMkLst>
        </pc:inkChg>
        <pc:inkChg chg="del mod">
          <ac:chgData name="Vela, Patricio A" userId="7acaa038-490b-4fb2-9f79-12f33e15acb1" providerId="ADAL" clId="{38BB0FCF-4D9B-411B-A83D-F7A00A838BD3}" dt="2023-11-07T17:45:11.030" v="498"/>
          <ac:inkMkLst>
            <pc:docMk/>
            <pc:sldMk cId="2699799041" sldId="278"/>
            <ac:inkMk id="36" creationId="{3C2108A5-15C3-3B6B-8228-D630DAAEBE1E}"/>
          </ac:inkMkLst>
        </pc:inkChg>
        <pc:inkChg chg="del mod">
          <ac:chgData name="Vela, Patricio A" userId="7acaa038-490b-4fb2-9f79-12f33e15acb1" providerId="ADAL" clId="{38BB0FCF-4D9B-411B-A83D-F7A00A838BD3}" dt="2023-11-07T17:45:08.863" v="496"/>
          <ac:inkMkLst>
            <pc:docMk/>
            <pc:sldMk cId="2699799041" sldId="278"/>
            <ac:inkMk id="38" creationId="{BAB879BD-C8EB-21E0-BBDB-00C254C7CD20}"/>
          </ac:inkMkLst>
        </pc:inkChg>
        <pc:inkChg chg="del mod">
          <ac:chgData name="Vela, Patricio A" userId="7acaa038-490b-4fb2-9f79-12f33e15acb1" providerId="ADAL" clId="{38BB0FCF-4D9B-411B-A83D-F7A00A838BD3}" dt="2023-11-07T17:45:06.746" v="493"/>
          <ac:inkMkLst>
            <pc:docMk/>
            <pc:sldMk cId="2699799041" sldId="278"/>
            <ac:inkMk id="39" creationId="{02501BE1-A82E-52DD-1754-DE7F31D18303}"/>
          </ac:inkMkLst>
        </pc:inkChg>
        <pc:inkChg chg="del mod">
          <ac:chgData name="Vela, Patricio A" userId="7acaa038-490b-4fb2-9f79-12f33e15acb1" providerId="ADAL" clId="{38BB0FCF-4D9B-411B-A83D-F7A00A838BD3}" dt="2023-11-07T17:45:06.746" v="494"/>
          <ac:inkMkLst>
            <pc:docMk/>
            <pc:sldMk cId="2699799041" sldId="278"/>
            <ac:inkMk id="40" creationId="{E8FA3776-6CD3-AC27-8681-129B14E0D5B2}"/>
          </ac:inkMkLst>
        </pc:inkChg>
        <pc:inkChg chg="del mod">
          <ac:chgData name="Vela, Patricio A" userId="7acaa038-490b-4fb2-9f79-12f33e15acb1" providerId="ADAL" clId="{38BB0FCF-4D9B-411B-A83D-F7A00A838BD3}" dt="2023-11-07T17:45:08.863" v="495"/>
          <ac:inkMkLst>
            <pc:docMk/>
            <pc:sldMk cId="2699799041" sldId="278"/>
            <ac:inkMk id="41" creationId="{FB2048FE-A116-FF35-9060-F618C7DEFE2B}"/>
          </ac:inkMkLst>
        </pc:inkChg>
        <pc:inkChg chg="del mod">
          <ac:chgData name="Vela, Patricio A" userId="7acaa038-490b-4fb2-9f79-12f33e15acb1" providerId="ADAL" clId="{38BB0FCF-4D9B-411B-A83D-F7A00A838BD3}" dt="2023-11-07T17:45:08.863" v="497"/>
          <ac:inkMkLst>
            <pc:docMk/>
            <pc:sldMk cId="2699799041" sldId="278"/>
            <ac:inkMk id="42" creationId="{8200ECB8-1404-7879-1CA6-EFA5100232BA}"/>
          </ac:inkMkLst>
        </pc:inkChg>
        <pc:inkChg chg="del mod">
          <ac:chgData name="Vela, Patricio A" userId="7acaa038-490b-4fb2-9f79-12f33e15acb1" providerId="ADAL" clId="{38BB0FCF-4D9B-411B-A83D-F7A00A838BD3}" dt="2023-11-07T17:45:12.439" v="506"/>
          <ac:inkMkLst>
            <pc:docMk/>
            <pc:sldMk cId="2699799041" sldId="278"/>
            <ac:inkMk id="44" creationId="{CE1E52B0-EF97-5607-6D56-1136D89649AC}"/>
          </ac:inkMkLst>
        </pc:inkChg>
        <pc:inkChg chg="del mod">
          <ac:chgData name="Vela, Patricio A" userId="7acaa038-490b-4fb2-9f79-12f33e15acb1" providerId="ADAL" clId="{38BB0FCF-4D9B-411B-A83D-F7A00A838BD3}" dt="2023-11-07T17:45:12.440" v="508"/>
          <ac:inkMkLst>
            <pc:docMk/>
            <pc:sldMk cId="2699799041" sldId="278"/>
            <ac:inkMk id="45" creationId="{807FCD33-443D-8A47-B7AF-7A542E1EEDC6}"/>
          </ac:inkMkLst>
        </pc:inkChg>
        <pc:inkChg chg="del mod">
          <ac:chgData name="Vela, Patricio A" userId="7acaa038-490b-4fb2-9f79-12f33e15acb1" providerId="ADAL" clId="{38BB0FCF-4D9B-411B-A83D-F7A00A838BD3}" dt="2023-11-07T17:45:12.438" v="504"/>
          <ac:inkMkLst>
            <pc:docMk/>
            <pc:sldMk cId="2699799041" sldId="278"/>
            <ac:inkMk id="46" creationId="{E9E3C847-11E3-9EA7-513C-A68A421DBF38}"/>
          </ac:inkMkLst>
        </pc:inkChg>
        <pc:inkChg chg="del mod">
          <ac:chgData name="Vela, Patricio A" userId="7acaa038-490b-4fb2-9f79-12f33e15acb1" providerId="ADAL" clId="{38BB0FCF-4D9B-411B-A83D-F7A00A838BD3}" dt="2023-11-07T17:45:12.439" v="507"/>
          <ac:inkMkLst>
            <pc:docMk/>
            <pc:sldMk cId="2699799041" sldId="278"/>
            <ac:inkMk id="47" creationId="{4B00C155-232B-A29D-7B08-9245A551B565}"/>
          </ac:inkMkLst>
        </pc:inkChg>
        <pc:inkChg chg="del mod">
          <ac:chgData name="Vela, Patricio A" userId="7acaa038-490b-4fb2-9f79-12f33e15acb1" providerId="ADAL" clId="{38BB0FCF-4D9B-411B-A83D-F7A00A838BD3}" dt="2023-11-07T17:45:13.063" v="509"/>
          <ac:inkMkLst>
            <pc:docMk/>
            <pc:sldMk cId="2699799041" sldId="278"/>
            <ac:inkMk id="48" creationId="{F1E77DED-85CB-1317-8BA6-E8C28D16FA82}"/>
          </ac:inkMkLst>
        </pc:inkChg>
        <pc:inkChg chg="del mod">
          <ac:chgData name="Vela, Patricio A" userId="7acaa038-490b-4fb2-9f79-12f33e15acb1" providerId="ADAL" clId="{38BB0FCF-4D9B-411B-A83D-F7A00A838BD3}" dt="2023-11-07T17:45:12.437" v="503"/>
          <ac:inkMkLst>
            <pc:docMk/>
            <pc:sldMk cId="2699799041" sldId="278"/>
            <ac:inkMk id="49" creationId="{BAF2B9C8-FBE0-378E-ACEE-AB6ECDF1B2EF}"/>
          </ac:inkMkLst>
        </pc:inkChg>
        <pc:inkChg chg="del mod">
          <ac:chgData name="Vela, Patricio A" userId="7acaa038-490b-4fb2-9f79-12f33e15acb1" providerId="ADAL" clId="{38BB0FCF-4D9B-411B-A83D-F7A00A838BD3}" dt="2023-11-07T17:45:12.436" v="502"/>
          <ac:inkMkLst>
            <pc:docMk/>
            <pc:sldMk cId="2699799041" sldId="278"/>
            <ac:inkMk id="50" creationId="{6C746EEF-0189-88B5-1021-9B27CB5E4E49}"/>
          </ac:inkMkLst>
        </pc:inkChg>
        <pc:inkChg chg="del mod">
          <ac:chgData name="Vela, Patricio A" userId="7acaa038-490b-4fb2-9f79-12f33e15acb1" providerId="ADAL" clId="{38BB0FCF-4D9B-411B-A83D-F7A00A838BD3}" dt="2023-11-07T17:45:12.439" v="505"/>
          <ac:inkMkLst>
            <pc:docMk/>
            <pc:sldMk cId="2699799041" sldId="278"/>
            <ac:inkMk id="51" creationId="{D7A84A2A-4916-F15E-5AA3-ECA0DFDDFBF3}"/>
          </ac:inkMkLst>
        </pc:inkChg>
        <pc:inkChg chg="add del">
          <ac:chgData name="Vela, Patricio A" userId="7acaa038-490b-4fb2-9f79-12f33e15acb1" providerId="ADAL" clId="{38BB0FCF-4D9B-411B-A83D-F7A00A838BD3}" dt="2023-11-07T17:45:25.408" v="525"/>
          <ac:inkMkLst>
            <pc:docMk/>
            <pc:sldMk cId="2699799041" sldId="278"/>
            <ac:inkMk id="52" creationId="{B44032DD-1B3B-3BD9-AEA5-20466DCC82C3}"/>
          </ac:inkMkLst>
        </pc:inkChg>
        <pc:inkChg chg="add del">
          <ac:chgData name="Vela, Patricio A" userId="7acaa038-490b-4fb2-9f79-12f33e15acb1" providerId="ADAL" clId="{38BB0FCF-4D9B-411B-A83D-F7A00A838BD3}" dt="2023-11-07T17:45:29.893" v="527"/>
          <ac:inkMkLst>
            <pc:docMk/>
            <pc:sldMk cId="2699799041" sldId="278"/>
            <ac:inkMk id="53" creationId="{D13BFB37-825D-7865-BB97-CCDF49AD3B5E}"/>
          </ac:inkMkLst>
        </pc:inkChg>
        <pc:inkChg chg="add mod">
          <ac:chgData name="Vela, Patricio A" userId="7acaa038-490b-4fb2-9f79-12f33e15acb1" providerId="ADAL" clId="{38BB0FCF-4D9B-411B-A83D-F7A00A838BD3}" dt="2023-11-07T17:46:03.982" v="571"/>
          <ac:inkMkLst>
            <pc:docMk/>
            <pc:sldMk cId="2699799041" sldId="278"/>
            <ac:inkMk id="54" creationId="{45C7FE9C-CB1D-C41B-6310-632996AB8684}"/>
          </ac:inkMkLst>
        </pc:inkChg>
        <pc:inkChg chg="add mod">
          <ac:chgData name="Vela, Patricio A" userId="7acaa038-490b-4fb2-9f79-12f33e15acb1" providerId="ADAL" clId="{38BB0FCF-4D9B-411B-A83D-F7A00A838BD3}" dt="2023-11-07T17:46:03.982" v="571"/>
          <ac:inkMkLst>
            <pc:docMk/>
            <pc:sldMk cId="2699799041" sldId="278"/>
            <ac:inkMk id="55" creationId="{3A393692-E37D-A5EB-63B6-D94EE83B9B87}"/>
          </ac:inkMkLst>
        </pc:inkChg>
        <pc:inkChg chg="add mod">
          <ac:chgData name="Vela, Patricio A" userId="7acaa038-490b-4fb2-9f79-12f33e15acb1" providerId="ADAL" clId="{38BB0FCF-4D9B-411B-A83D-F7A00A838BD3}" dt="2023-11-07T17:46:03.982" v="571"/>
          <ac:inkMkLst>
            <pc:docMk/>
            <pc:sldMk cId="2699799041" sldId="278"/>
            <ac:inkMk id="56" creationId="{2AC4175B-4CDC-E358-F4FB-843522C0BA25}"/>
          </ac:inkMkLst>
        </pc:inkChg>
        <pc:inkChg chg="add mod">
          <ac:chgData name="Vela, Patricio A" userId="7acaa038-490b-4fb2-9f79-12f33e15acb1" providerId="ADAL" clId="{38BB0FCF-4D9B-411B-A83D-F7A00A838BD3}" dt="2023-11-07T17:46:03.982" v="571"/>
          <ac:inkMkLst>
            <pc:docMk/>
            <pc:sldMk cId="2699799041" sldId="278"/>
            <ac:inkMk id="57" creationId="{6ED960FC-550D-B40B-4EF8-18701D1D59C7}"/>
          </ac:inkMkLst>
        </pc:inkChg>
        <pc:inkChg chg="add mod">
          <ac:chgData name="Vela, Patricio A" userId="7acaa038-490b-4fb2-9f79-12f33e15acb1" providerId="ADAL" clId="{38BB0FCF-4D9B-411B-A83D-F7A00A838BD3}" dt="2023-11-07T17:46:03.982" v="571"/>
          <ac:inkMkLst>
            <pc:docMk/>
            <pc:sldMk cId="2699799041" sldId="278"/>
            <ac:inkMk id="59" creationId="{D6880CC1-9FA0-4CEB-595A-9433666FF158}"/>
          </ac:inkMkLst>
        </pc:inkChg>
        <pc:inkChg chg="add del mod">
          <ac:chgData name="Vela, Patricio A" userId="7acaa038-490b-4fb2-9f79-12f33e15acb1" providerId="ADAL" clId="{38BB0FCF-4D9B-411B-A83D-F7A00A838BD3}" dt="2023-11-07T17:45:53.708" v="556"/>
          <ac:inkMkLst>
            <pc:docMk/>
            <pc:sldMk cId="2699799041" sldId="278"/>
            <ac:inkMk id="60" creationId="{4715A313-9213-FB60-81E5-EC8A81AC9949}"/>
          </ac:inkMkLst>
        </pc:inkChg>
        <pc:inkChg chg="add del mod">
          <ac:chgData name="Vela, Patricio A" userId="7acaa038-490b-4fb2-9f79-12f33e15acb1" providerId="ADAL" clId="{38BB0FCF-4D9B-411B-A83D-F7A00A838BD3}" dt="2023-11-07T17:45:53.708" v="557"/>
          <ac:inkMkLst>
            <pc:docMk/>
            <pc:sldMk cId="2699799041" sldId="278"/>
            <ac:inkMk id="61" creationId="{4A359E38-4D6F-B342-C040-88FE7BD74987}"/>
          </ac:inkMkLst>
        </pc:inkChg>
        <pc:inkChg chg="add mod">
          <ac:chgData name="Vela, Patricio A" userId="7acaa038-490b-4fb2-9f79-12f33e15acb1" providerId="ADAL" clId="{38BB0FCF-4D9B-411B-A83D-F7A00A838BD3}" dt="2023-11-07T17:46:03.982" v="571"/>
          <ac:inkMkLst>
            <pc:docMk/>
            <pc:sldMk cId="2699799041" sldId="278"/>
            <ac:inkMk id="62" creationId="{3DDED795-47C2-1336-B24E-2B0B595F51AB}"/>
          </ac:inkMkLst>
        </pc:inkChg>
        <pc:inkChg chg="add del mod">
          <ac:chgData name="Vela, Patricio A" userId="7acaa038-490b-4fb2-9f79-12f33e15acb1" providerId="ADAL" clId="{38BB0FCF-4D9B-411B-A83D-F7A00A838BD3}" dt="2023-11-07T17:45:53.724" v="558"/>
          <ac:inkMkLst>
            <pc:docMk/>
            <pc:sldMk cId="2699799041" sldId="278"/>
            <ac:inkMk id="63" creationId="{2A97D233-D204-F8BF-3C22-BA19256E2BA9}"/>
          </ac:inkMkLst>
        </pc:inkChg>
        <pc:inkChg chg="add del mod">
          <ac:chgData name="Vela, Patricio A" userId="7acaa038-490b-4fb2-9f79-12f33e15acb1" providerId="ADAL" clId="{38BB0FCF-4D9B-411B-A83D-F7A00A838BD3}" dt="2023-11-07T17:45:42.017" v="543"/>
          <ac:inkMkLst>
            <pc:docMk/>
            <pc:sldMk cId="2699799041" sldId="278"/>
            <ac:inkMk id="65" creationId="{41B21146-29D1-1161-7A1C-2E75EF396F59}"/>
          </ac:inkMkLst>
        </pc:inkChg>
        <pc:inkChg chg="add del mod">
          <ac:chgData name="Vela, Patricio A" userId="7acaa038-490b-4fb2-9f79-12f33e15acb1" providerId="ADAL" clId="{38BB0FCF-4D9B-411B-A83D-F7A00A838BD3}" dt="2023-11-07T17:45:42.017" v="542"/>
          <ac:inkMkLst>
            <pc:docMk/>
            <pc:sldMk cId="2699799041" sldId="278"/>
            <ac:inkMk id="66" creationId="{7D532C60-28CE-3DC3-61D8-C09DD9913002}"/>
          </ac:inkMkLst>
        </pc:inkChg>
        <pc:inkChg chg="add del mod">
          <ac:chgData name="Vela, Patricio A" userId="7acaa038-490b-4fb2-9f79-12f33e15acb1" providerId="ADAL" clId="{38BB0FCF-4D9B-411B-A83D-F7A00A838BD3}" dt="2023-11-07T17:45:53.725" v="559"/>
          <ac:inkMkLst>
            <pc:docMk/>
            <pc:sldMk cId="2699799041" sldId="278"/>
            <ac:inkMk id="68" creationId="{68DC6DB0-553A-9790-20AE-C571633A86C0}"/>
          </ac:inkMkLst>
        </pc:inkChg>
        <pc:inkChg chg="add del mod">
          <ac:chgData name="Vela, Patricio A" userId="7acaa038-490b-4fb2-9f79-12f33e15acb1" providerId="ADAL" clId="{38BB0FCF-4D9B-411B-A83D-F7A00A838BD3}" dt="2023-11-07T17:45:52.208" v="555"/>
          <ac:inkMkLst>
            <pc:docMk/>
            <pc:sldMk cId="2699799041" sldId="278"/>
            <ac:inkMk id="69" creationId="{9D335A17-1A71-4C61-ADED-CA63FD991F00}"/>
          </ac:inkMkLst>
        </pc:inkChg>
        <pc:inkChg chg="add mod">
          <ac:chgData name="Vela, Patricio A" userId="7acaa038-490b-4fb2-9f79-12f33e15acb1" providerId="ADAL" clId="{38BB0FCF-4D9B-411B-A83D-F7A00A838BD3}" dt="2023-11-07T17:46:00.065" v="565"/>
          <ac:inkMkLst>
            <pc:docMk/>
            <pc:sldMk cId="2699799041" sldId="278"/>
            <ac:inkMk id="70" creationId="{C31A7EEB-AE74-2487-F3F9-9B623873AB6D}"/>
          </ac:inkMkLst>
        </pc:inkChg>
        <pc:inkChg chg="add del mod">
          <ac:chgData name="Vela, Patricio A" userId="7acaa038-490b-4fb2-9f79-12f33e15acb1" providerId="ADAL" clId="{38BB0FCF-4D9B-411B-A83D-F7A00A838BD3}" dt="2023-11-07T17:45:50.408" v="552"/>
          <ac:inkMkLst>
            <pc:docMk/>
            <pc:sldMk cId="2699799041" sldId="278"/>
            <ac:inkMk id="71" creationId="{5F0A845E-B203-7B24-BDBC-52D2DC55044B}"/>
          </ac:inkMkLst>
        </pc:inkChg>
        <pc:inkChg chg="add del mod">
          <ac:chgData name="Vela, Patricio A" userId="7acaa038-490b-4fb2-9f79-12f33e15acb1" providerId="ADAL" clId="{38BB0FCF-4D9B-411B-A83D-F7A00A838BD3}" dt="2023-11-07T17:45:50.408" v="553"/>
          <ac:inkMkLst>
            <pc:docMk/>
            <pc:sldMk cId="2699799041" sldId="278"/>
            <ac:inkMk id="73" creationId="{660EC5A1-CCAE-7D81-7D4B-B45C4078CA48}"/>
          </ac:inkMkLst>
        </pc:inkChg>
        <pc:inkChg chg="add del mod">
          <ac:chgData name="Vela, Patricio A" userId="7acaa038-490b-4fb2-9f79-12f33e15acb1" providerId="ADAL" clId="{38BB0FCF-4D9B-411B-A83D-F7A00A838BD3}" dt="2023-11-07T17:45:52.208" v="554"/>
          <ac:inkMkLst>
            <pc:docMk/>
            <pc:sldMk cId="2699799041" sldId="278"/>
            <ac:inkMk id="74" creationId="{59273EB1-2356-CFFB-CC6C-0202D584C6E3}"/>
          </ac:inkMkLst>
        </pc:inkChg>
        <pc:inkChg chg="add mod">
          <ac:chgData name="Vela, Patricio A" userId="7acaa038-490b-4fb2-9f79-12f33e15acb1" providerId="ADAL" clId="{38BB0FCF-4D9B-411B-A83D-F7A00A838BD3}" dt="2023-11-07T17:46:03.982" v="571"/>
          <ac:inkMkLst>
            <pc:docMk/>
            <pc:sldMk cId="2699799041" sldId="278"/>
            <ac:inkMk id="76" creationId="{4301176B-D0DB-2574-33AA-0C52E3A8B282}"/>
          </ac:inkMkLst>
        </pc:inkChg>
        <pc:inkChg chg="add mod">
          <ac:chgData name="Vela, Patricio A" userId="7acaa038-490b-4fb2-9f79-12f33e15acb1" providerId="ADAL" clId="{38BB0FCF-4D9B-411B-A83D-F7A00A838BD3}" dt="2023-11-07T17:46:03.982" v="571"/>
          <ac:inkMkLst>
            <pc:docMk/>
            <pc:sldMk cId="2699799041" sldId="278"/>
            <ac:inkMk id="77" creationId="{21BB63A9-BB92-F2F1-77E8-56D5F7B40FBE}"/>
          </ac:inkMkLst>
        </pc:inkChg>
        <pc:inkChg chg="add mod">
          <ac:chgData name="Vela, Patricio A" userId="7acaa038-490b-4fb2-9f79-12f33e15acb1" providerId="ADAL" clId="{38BB0FCF-4D9B-411B-A83D-F7A00A838BD3}" dt="2023-11-07T17:46:03.982" v="571"/>
          <ac:inkMkLst>
            <pc:docMk/>
            <pc:sldMk cId="2699799041" sldId="278"/>
            <ac:inkMk id="78" creationId="{0DC2ACCF-5049-3131-FDBE-96F85BF85B02}"/>
          </ac:inkMkLst>
        </pc:inkChg>
        <pc:inkChg chg="add mod">
          <ac:chgData name="Vela, Patricio A" userId="7acaa038-490b-4fb2-9f79-12f33e15acb1" providerId="ADAL" clId="{38BB0FCF-4D9B-411B-A83D-F7A00A838BD3}" dt="2023-11-07T17:46:03.982" v="571"/>
          <ac:inkMkLst>
            <pc:docMk/>
            <pc:sldMk cId="2699799041" sldId="278"/>
            <ac:inkMk id="79" creationId="{7C899AA9-A84B-4471-A89D-D872544BD13F}"/>
          </ac:inkMkLst>
        </pc:inkChg>
        <pc:inkChg chg="add mod">
          <ac:chgData name="Vela, Patricio A" userId="7acaa038-490b-4fb2-9f79-12f33e15acb1" providerId="ADAL" clId="{38BB0FCF-4D9B-411B-A83D-F7A00A838BD3}" dt="2023-11-07T17:46:03.982" v="571"/>
          <ac:inkMkLst>
            <pc:docMk/>
            <pc:sldMk cId="2699799041" sldId="278"/>
            <ac:inkMk id="80" creationId="{75F8A4CE-CA53-C18D-D63A-B7AA0934BF1E}"/>
          </ac:inkMkLst>
        </pc:inkChg>
        <pc:inkChg chg="add mod">
          <ac:chgData name="Vela, Patricio A" userId="7acaa038-490b-4fb2-9f79-12f33e15acb1" providerId="ADAL" clId="{38BB0FCF-4D9B-411B-A83D-F7A00A838BD3}" dt="2023-11-07T17:46:03.982" v="571"/>
          <ac:inkMkLst>
            <pc:docMk/>
            <pc:sldMk cId="2699799041" sldId="278"/>
            <ac:inkMk id="82" creationId="{26E9F45F-9CDE-23EC-813B-CEE72C79C92C}"/>
          </ac:inkMkLst>
        </pc:inkChg>
        <pc:inkChg chg="add mod">
          <ac:chgData name="Vela, Patricio A" userId="7acaa038-490b-4fb2-9f79-12f33e15acb1" providerId="ADAL" clId="{38BB0FCF-4D9B-411B-A83D-F7A00A838BD3}" dt="2023-11-07T17:46:03.982" v="571"/>
          <ac:inkMkLst>
            <pc:docMk/>
            <pc:sldMk cId="2699799041" sldId="278"/>
            <ac:inkMk id="83" creationId="{47A5CB90-67D8-A0D7-FC7F-D936ABAA4A4E}"/>
          </ac:inkMkLst>
        </pc:inkChg>
        <pc:inkChg chg="add mod">
          <ac:chgData name="Vela, Patricio A" userId="7acaa038-490b-4fb2-9f79-12f33e15acb1" providerId="ADAL" clId="{38BB0FCF-4D9B-411B-A83D-F7A00A838BD3}" dt="2023-11-07T17:46:03.982" v="571"/>
          <ac:inkMkLst>
            <pc:docMk/>
            <pc:sldMk cId="2699799041" sldId="278"/>
            <ac:inkMk id="84" creationId="{5FC25092-1BC7-9FEE-96A7-C6B7D7F9BE06}"/>
          </ac:inkMkLst>
        </pc:inkChg>
        <pc:inkChg chg="add mod">
          <ac:chgData name="Vela, Patricio A" userId="7acaa038-490b-4fb2-9f79-12f33e15acb1" providerId="ADAL" clId="{38BB0FCF-4D9B-411B-A83D-F7A00A838BD3}" dt="2023-11-07T17:46:03.982" v="571"/>
          <ac:inkMkLst>
            <pc:docMk/>
            <pc:sldMk cId="2699799041" sldId="278"/>
            <ac:inkMk id="85" creationId="{F18144C5-B50C-2469-766E-3B668E1A0CAB}"/>
          </ac:inkMkLst>
        </pc:inkChg>
        <pc:inkChg chg="add mod">
          <ac:chgData name="Vela, Patricio A" userId="7acaa038-490b-4fb2-9f79-12f33e15acb1" providerId="ADAL" clId="{38BB0FCF-4D9B-411B-A83D-F7A00A838BD3}" dt="2023-11-07T17:46:03.982" v="571"/>
          <ac:inkMkLst>
            <pc:docMk/>
            <pc:sldMk cId="2699799041" sldId="278"/>
            <ac:inkMk id="86" creationId="{920B5083-29AA-831E-F3AF-00876445A603}"/>
          </ac:inkMkLst>
        </pc:inkChg>
        <pc:inkChg chg="add del mod">
          <ac:chgData name="Vela, Patricio A" userId="7acaa038-490b-4fb2-9f79-12f33e15acb1" providerId="ADAL" clId="{38BB0FCF-4D9B-411B-A83D-F7A00A838BD3}" dt="2023-11-07T17:46:14.141" v="576"/>
          <ac:inkMkLst>
            <pc:docMk/>
            <pc:sldMk cId="2699799041" sldId="278"/>
            <ac:inkMk id="88" creationId="{478CC128-ED45-1119-2E77-4E77E8C923D7}"/>
          </ac:inkMkLst>
        </pc:inkChg>
        <pc:inkChg chg="add mod">
          <ac:chgData name="Vela, Patricio A" userId="7acaa038-490b-4fb2-9f79-12f33e15acb1" providerId="ADAL" clId="{38BB0FCF-4D9B-411B-A83D-F7A00A838BD3}" dt="2023-11-07T17:46:30.201" v="587"/>
          <ac:inkMkLst>
            <pc:docMk/>
            <pc:sldMk cId="2699799041" sldId="278"/>
            <ac:inkMk id="89" creationId="{2F91D7AA-9A14-189F-5B67-82849BD9F372}"/>
          </ac:inkMkLst>
        </pc:inkChg>
        <pc:inkChg chg="add mod">
          <ac:chgData name="Vela, Patricio A" userId="7acaa038-490b-4fb2-9f79-12f33e15acb1" providerId="ADAL" clId="{38BB0FCF-4D9B-411B-A83D-F7A00A838BD3}" dt="2023-11-07T17:46:30.201" v="587"/>
          <ac:inkMkLst>
            <pc:docMk/>
            <pc:sldMk cId="2699799041" sldId="278"/>
            <ac:inkMk id="90" creationId="{A04C164E-56D2-22A0-51EF-42EDE9BB4A13}"/>
          </ac:inkMkLst>
        </pc:inkChg>
        <pc:inkChg chg="add mod">
          <ac:chgData name="Vela, Patricio A" userId="7acaa038-490b-4fb2-9f79-12f33e15acb1" providerId="ADAL" clId="{38BB0FCF-4D9B-411B-A83D-F7A00A838BD3}" dt="2023-11-07T17:46:30.201" v="587"/>
          <ac:inkMkLst>
            <pc:docMk/>
            <pc:sldMk cId="2699799041" sldId="278"/>
            <ac:inkMk id="92" creationId="{A253B7B1-0FE4-F306-9886-A8D490738555}"/>
          </ac:inkMkLst>
        </pc:inkChg>
        <pc:inkChg chg="add mod">
          <ac:chgData name="Vela, Patricio A" userId="7acaa038-490b-4fb2-9f79-12f33e15acb1" providerId="ADAL" clId="{38BB0FCF-4D9B-411B-A83D-F7A00A838BD3}" dt="2023-11-07T17:46:30.201" v="587"/>
          <ac:inkMkLst>
            <pc:docMk/>
            <pc:sldMk cId="2699799041" sldId="278"/>
            <ac:inkMk id="93" creationId="{BC1297D1-6289-4203-5239-7CAB63DF9F56}"/>
          </ac:inkMkLst>
        </pc:inkChg>
        <pc:inkChg chg="add mod">
          <ac:chgData name="Vela, Patricio A" userId="7acaa038-490b-4fb2-9f79-12f33e15acb1" providerId="ADAL" clId="{38BB0FCF-4D9B-411B-A83D-F7A00A838BD3}" dt="2023-11-07T17:46:30.201" v="587"/>
          <ac:inkMkLst>
            <pc:docMk/>
            <pc:sldMk cId="2699799041" sldId="278"/>
            <ac:inkMk id="94" creationId="{EBC918CD-474B-C652-82F0-7CCF2F5EB48D}"/>
          </ac:inkMkLst>
        </pc:inkChg>
        <pc:inkChg chg="add mod">
          <ac:chgData name="Vela, Patricio A" userId="7acaa038-490b-4fb2-9f79-12f33e15acb1" providerId="ADAL" clId="{38BB0FCF-4D9B-411B-A83D-F7A00A838BD3}" dt="2023-11-07T17:46:30.201" v="587"/>
          <ac:inkMkLst>
            <pc:docMk/>
            <pc:sldMk cId="2699799041" sldId="278"/>
            <ac:inkMk id="95" creationId="{03001A01-710B-219C-7517-85FB458F2B6D}"/>
          </ac:inkMkLst>
        </pc:inkChg>
        <pc:inkChg chg="add mod">
          <ac:chgData name="Vela, Patricio A" userId="7acaa038-490b-4fb2-9f79-12f33e15acb1" providerId="ADAL" clId="{38BB0FCF-4D9B-411B-A83D-F7A00A838BD3}" dt="2023-11-07T17:46:30.201" v="587"/>
          <ac:inkMkLst>
            <pc:docMk/>
            <pc:sldMk cId="2699799041" sldId="278"/>
            <ac:inkMk id="97" creationId="{D3EEBABB-145F-9103-4C6C-0E9D98CBC485}"/>
          </ac:inkMkLst>
        </pc:inkChg>
        <pc:inkChg chg="add mod">
          <ac:chgData name="Vela, Patricio A" userId="7acaa038-490b-4fb2-9f79-12f33e15acb1" providerId="ADAL" clId="{38BB0FCF-4D9B-411B-A83D-F7A00A838BD3}" dt="2023-11-07T17:46:30.201" v="587"/>
          <ac:inkMkLst>
            <pc:docMk/>
            <pc:sldMk cId="2699799041" sldId="278"/>
            <ac:inkMk id="99" creationId="{75232864-5264-D37C-1982-590268731447}"/>
          </ac:inkMkLst>
        </pc:inkChg>
        <pc:inkChg chg="add mod">
          <ac:chgData name="Vela, Patricio A" userId="7acaa038-490b-4fb2-9f79-12f33e15acb1" providerId="ADAL" clId="{38BB0FCF-4D9B-411B-A83D-F7A00A838BD3}" dt="2023-11-07T17:46:30.201" v="587"/>
          <ac:inkMkLst>
            <pc:docMk/>
            <pc:sldMk cId="2699799041" sldId="278"/>
            <ac:inkMk id="101" creationId="{C30E23DC-D5E0-65F7-CF52-3C43F3C053B1}"/>
          </ac:inkMkLst>
        </pc:inkChg>
        <pc:inkChg chg="add mod">
          <ac:chgData name="Vela, Patricio A" userId="7acaa038-490b-4fb2-9f79-12f33e15acb1" providerId="ADAL" clId="{38BB0FCF-4D9B-411B-A83D-F7A00A838BD3}" dt="2023-11-07T17:46:42.859" v="596"/>
          <ac:inkMkLst>
            <pc:docMk/>
            <pc:sldMk cId="2699799041" sldId="278"/>
            <ac:inkMk id="103" creationId="{05683A10-654F-6988-6693-0F4EC77FEC9D}"/>
          </ac:inkMkLst>
        </pc:inkChg>
        <pc:inkChg chg="add mod">
          <ac:chgData name="Vela, Patricio A" userId="7acaa038-490b-4fb2-9f79-12f33e15acb1" providerId="ADAL" clId="{38BB0FCF-4D9B-411B-A83D-F7A00A838BD3}" dt="2023-11-07T17:46:42.859" v="596"/>
          <ac:inkMkLst>
            <pc:docMk/>
            <pc:sldMk cId="2699799041" sldId="278"/>
            <ac:inkMk id="104" creationId="{5BB814FB-E084-0934-DC40-D29882C4158D}"/>
          </ac:inkMkLst>
        </pc:inkChg>
        <pc:inkChg chg="add mod">
          <ac:chgData name="Vela, Patricio A" userId="7acaa038-490b-4fb2-9f79-12f33e15acb1" providerId="ADAL" clId="{38BB0FCF-4D9B-411B-A83D-F7A00A838BD3}" dt="2023-11-07T17:46:42.859" v="596"/>
          <ac:inkMkLst>
            <pc:docMk/>
            <pc:sldMk cId="2699799041" sldId="278"/>
            <ac:inkMk id="106" creationId="{E7DDC96C-3C98-21F2-123C-C2523BECBF47}"/>
          </ac:inkMkLst>
        </pc:inkChg>
        <pc:inkChg chg="add mod">
          <ac:chgData name="Vela, Patricio A" userId="7acaa038-490b-4fb2-9f79-12f33e15acb1" providerId="ADAL" clId="{38BB0FCF-4D9B-411B-A83D-F7A00A838BD3}" dt="2023-11-07T17:46:42.859" v="596"/>
          <ac:inkMkLst>
            <pc:docMk/>
            <pc:sldMk cId="2699799041" sldId="278"/>
            <ac:inkMk id="107" creationId="{FC25ADDD-DF3D-EF09-E18B-C2CCAD3BA0E1}"/>
          </ac:inkMkLst>
        </pc:inkChg>
        <pc:inkChg chg="add mod">
          <ac:chgData name="Vela, Patricio A" userId="7acaa038-490b-4fb2-9f79-12f33e15acb1" providerId="ADAL" clId="{38BB0FCF-4D9B-411B-A83D-F7A00A838BD3}" dt="2023-11-07T17:46:42.859" v="596"/>
          <ac:inkMkLst>
            <pc:docMk/>
            <pc:sldMk cId="2699799041" sldId="278"/>
            <ac:inkMk id="109" creationId="{A12B1166-E2F9-231D-BFAD-8D6F0B4135E4}"/>
          </ac:inkMkLst>
        </pc:inkChg>
        <pc:inkChg chg="add mod">
          <ac:chgData name="Vela, Patricio A" userId="7acaa038-490b-4fb2-9f79-12f33e15acb1" providerId="ADAL" clId="{38BB0FCF-4D9B-411B-A83D-F7A00A838BD3}" dt="2023-11-07T17:46:42.859" v="596"/>
          <ac:inkMkLst>
            <pc:docMk/>
            <pc:sldMk cId="2699799041" sldId="278"/>
            <ac:inkMk id="110" creationId="{CA49D07F-C1F0-2890-3B80-BA66A53ED885}"/>
          </ac:inkMkLst>
        </pc:inkChg>
        <pc:inkChg chg="add mod">
          <ac:chgData name="Vela, Patricio A" userId="7acaa038-490b-4fb2-9f79-12f33e15acb1" providerId="ADAL" clId="{38BB0FCF-4D9B-411B-A83D-F7A00A838BD3}" dt="2023-11-07T17:46:49.830" v="603"/>
          <ac:inkMkLst>
            <pc:docMk/>
            <pc:sldMk cId="2699799041" sldId="278"/>
            <ac:inkMk id="112" creationId="{E6ED7A08-AC62-13CB-3817-9E83DCC55A0D}"/>
          </ac:inkMkLst>
        </pc:inkChg>
        <pc:inkChg chg="add mod">
          <ac:chgData name="Vela, Patricio A" userId="7acaa038-490b-4fb2-9f79-12f33e15acb1" providerId="ADAL" clId="{38BB0FCF-4D9B-411B-A83D-F7A00A838BD3}" dt="2023-11-07T17:46:49.830" v="603"/>
          <ac:inkMkLst>
            <pc:docMk/>
            <pc:sldMk cId="2699799041" sldId="278"/>
            <ac:inkMk id="113" creationId="{E7D7C646-6037-611F-2033-B62B815D4296}"/>
          </ac:inkMkLst>
        </pc:inkChg>
        <pc:inkChg chg="add mod">
          <ac:chgData name="Vela, Patricio A" userId="7acaa038-490b-4fb2-9f79-12f33e15acb1" providerId="ADAL" clId="{38BB0FCF-4D9B-411B-A83D-F7A00A838BD3}" dt="2023-11-07T17:46:49.830" v="603"/>
          <ac:inkMkLst>
            <pc:docMk/>
            <pc:sldMk cId="2699799041" sldId="278"/>
            <ac:inkMk id="114" creationId="{6F07C1F3-E33F-8260-8F8D-CEAA6900C5D3}"/>
          </ac:inkMkLst>
        </pc:inkChg>
        <pc:inkChg chg="add mod">
          <ac:chgData name="Vela, Patricio A" userId="7acaa038-490b-4fb2-9f79-12f33e15acb1" providerId="ADAL" clId="{38BB0FCF-4D9B-411B-A83D-F7A00A838BD3}" dt="2023-11-07T17:46:49.830" v="603"/>
          <ac:inkMkLst>
            <pc:docMk/>
            <pc:sldMk cId="2699799041" sldId="278"/>
            <ac:inkMk id="115" creationId="{25B1AFD7-4DE2-8258-DAA3-6F91143375E5}"/>
          </ac:inkMkLst>
        </pc:inkChg>
        <pc:inkChg chg="add mod">
          <ac:chgData name="Vela, Patricio A" userId="7acaa038-490b-4fb2-9f79-12f33e15acb1" providerId="ADAL" clId="{38BB0FCF-4D9B-411B-A83D-F7A00A838BD3}" dt="2023-11-07T17:46:49.830" v="603"/>
          <ac:inkMkLst>
            <pc:docMk/>
            <pc:sldMk cId="2699799041" sldId="278"/>
            <ac:inkMk id="116" creationId="{554A18FF-8DB5-7166-F40E-ED1F3A05AF8C}"/>
          </ac:inkMkLst>
        </pc:inkChg>
        <pc:inkChg chg="add mod">
          <ac:chgData name="Vela, Patricio A" userId="7acaa038-490b-4fb2-9f79-12f33e15acb1" providerId="ADAL" clId="{38BB0FCF-4D9B-411B-A83D-F7A00A838BD3}" dt="2023-11-07T17:46:49.830" v="603"/>
          <ac:inkMkLst>
            <pc:docMk/>
            <pc:sldMk cId="2699799041" sldId="278"/>
            <ac:inkMk id="117" creationId="{3BC5DADB-9269-FBAF-D583-64EED29905DC}"/>
          </ac:inkMkLst>
        </pc:inkChg>
        <pc:inkChg chg="add mod">
          <ac:chgData name="Vela, Patricio A" userId="7acaa038-490b-4fb2-9f79-12f33e15acb1" providerId="ADAL" clId="{38BB0FCF-4D9B-411B-A83D-F7A00A838BD3}" dt="2023-11-07T17:52:05.133" v="605" actId="1076"/>
          <ac:inkMkLst>
            <pc:docMk/>
            <pc:sldMk cId="2699799041" sldId="278"/>
            <ac:inkMk id="119" creationId="{721393ED-043D-8705-F1A9-0BFCD13EE712}"/>
          </ac:inkMkLst>
        </pc:inkChg>
        <pc:inkChg chg="add mod">
          <ac:chgData name="Vela, Patricio A" userId="7acaa038-490b-4fb2-9f79-12f33e15acb1" providerId="ADAL" clId="{38BB0FCF-4D9B-411B-A83D-F7A00A838BD3}" dt="2023-11-07T17:52:05.133" v="605" actId="1076"/>
          <ac:inkMkLst>
            <pc:docMk/>
            <pc:sldMk cId="2699799041" sldId="278"/>
            <ac:inkMk id="120" creationId="{92BE0E49-EBAC-BF6E-D07A-5F6C1CF490A0}"/>
          </ac:inkMkLst>
        </pc:inkChg>
        <pc:inkChg chg="add mod">
          <ac:chgData name="Vela, Patricio A" userId="7acaa038-490b-4fb2-9f79-12f33e15acb1" providerId="ADAL" clId="{38BB0FCF-4D9B-411B-A83D-F7A00A838BD3}" dt="2023-11-07T17:52:05.133" v="605" actId="1076"/>
          <ac:inkMkLst>
            <pc:docMk/>
            <pc:sldMk cId="2699799041" sldId="278"/>
            <ac:inkMk id="121" creationId="{18DE09E0-EA63-CCA5-53FB-A63447C22C3C}"/>
          </ac:inkMkLst>
        </pc:inkChg>
        <pc:inkChg chg="add mod">
          <ac:chgData name="Vela, Patricio A" userId="7acaa038-490b-4fb2-9f79-12f33e15acb1" providerId="ADAL" clId="{38BB0FCF-4D9B-411B-A83D-F7A00A838BD3}" dt="2023-11-07T17:52:05.133" v="605" actId="1076"/>
          <ac:inkMkLst>
            <pc:docMk/>
            <pc:sldMk cId="2699799041" sldId="278"/>
            <ac:inkMk id="122" creationId="{71F0CE7B-DBB1-DB57-41FD-4F012BFF7472}"/>
          </ac:inkMkLst>
        </pc:inkChg>
        <pc:inkChg chg="add mod">
          <ac:chgData name="Vela, Patricio A" userId="7acaa038-490b-4fb2-9f79-12f33e15acb1" providerId="ADAL" clId="{38BB0FCF-4D9B-411B-A83D-F7A00A838BD3}" dt="2023-11-07T17:52:05.133" v="605" actId="1076"/>
          <ac:inkMkLst>
            <pc:docMk/>
            <pc:sldMk cId="2699799041" sldId="278"/>
            <ac:inkMk id="123" creationId="{F51BD52E-0584-D29C-3133-0266F350D0BA}"/>
          </ac:inkMkLst>
        </pc:inkChg>
        <pc:inkChg chg="mod">
          <ac:chgData name="Vela, Patricio A" userId="7acaa038-490b-4fb2-9f79-12f33e15acb1" providerId="ADAL" clId="{38BB0FCF-4D9B-411B-A83D-F7A00A838BD3}" dt="2023-11-07T17:52:00.282" v="604"/>
          <ac:inkMkLst>
            <pc:docMk/>
            <pc:sldMk cId="2699799041" sldId="278"/>
            <ac:inkMk id="125" creationId="{5D2301AF-F45F-BCDB-E359-1F4975877332}"/>
          </ac:inkMkLst>
        </pc:inkChg>
        <pc:inkChg chg="mod">
          <ac:chgData name="Vela, Patricio A" userId="7acaa038-490b-4fb2-9f79-12f33e15acb1" providerId="ADAL" clId="{38BB0FCF-4D9B-411B-A83D-F7A00A838BD3}" dt="2023-11-07T17:52:00.282" v="604"/>
          <ac:inkMkLst>
            <pc:docMk/>
            <pc:sldMk cId="2699799041" sldId="278"/>
            <ac:inkMk id="126" creationId="{7DCDFEFB-8E42-27BF-805F-18E74658D4BC}"/>
          </ac:inkMkLst>
        </pc:inkChg>
        <pc:inkChg chg="mod">
          <ac:chgData name="Vela, Patricio A" userId="7acaa038-490b-4fb2-9f79-12f33e15acb1" providerId="ADAL" clId="{38BB0FCF-4D9B-411B-A83D-F7A00A838BD3}" dt="2023-11-07T17:52:00.282" v="604"/>
          <ac:inkMkLst>
            <pc:docMk/>
            <pc:sldMk cId="2699799041" sldId="278"/>
            <ac:inkMk id="127" creationId="{32B8E9B0-9CED-9305-FBF8-835145039E47}"/>
          </ac:inkMkLst>
        </pc:inkChg>
        <pc:inkChg chg="mod">
          <ac:chgData name="Vela, Patricio A" userId="7acaa038-490b-4fb2-9f79-12f33e15acb1" providerId="ADAL" clId="{38BB0FCF-4D9B-411B-A83D-F7A00A838BD3}" dt="2023-11-07T17:52:00.282" v="604"/>
          <ac:inkMkLst>
            <pc:docMk/>
            <pc:sldMk cId="2699799041" sldId="278"/>
            <ac:inkMk id="128" creationId="{3AE0C479-BE70-4968-2CB8-C7549ADA87A7}"/>
          </ac:inkMkLst>
        </pc:inkChg>
        <pc:inkChg chg="mod">
          <ac:chgData name="Vela, Patricio A" userId="7acaa038-490b-4fb2-9f79-12f33e15acb1" providerId="ADAL" clId="{38BB0FCF-4D9B-411B-A83D-F7A00A838BD3}" dt="2023-11-07T17:52:00.282" v="604"/>
          <ac:inkMkLst>
            <pc:docMk/>
            <pc:sldMk cId="2699799041" sldId="278"/>
            <ac:inkMk id="129" creationId="{72BA597A-50EE-750D-FD34-1881B952DF08}"/>
          </ac:inkMkLst>
        </pc:inkChg>
        <pc:inkChg chg="mod">
          <ac:chgData name="Vela, Patricio A" userId="7acaa038-490b-4fb2-9f79-12f33e15acb1" providerId="ADAL" clId="{38BB0FCF-4D9B-411B-A83D-F7A00A838BD3}" dt="2023-11-07T17:52:00.282" v="604"/>
          <ac:inkMkLst>
            <pc:docMk/>
            <pc:sldMk cId="2699799041" sldId="278"/>
            <ac:inkMk id="130" creationId="{F49B6BB9-5CDF-0E7F-E0D4-3480081E5A12}"/>
          </ac:inkMkLst>
        </pc:inkChg>
        <pc:inkChg chg="add del mod">
          <ac:chgData name="Vela, Patricio A" userId="7acaa038-490b-4fb2-9f79-12f33e15acb1" providerId="ADAL" clId="{38BB0FCF-4D9B-411B-A83D-F7A00A838BD3}" dt="2023-11-07T17:52:41.324" v="610" actId="478"/>
          <ac:inkMkLst>
            <pc:docMk/>
            <pc:sldMk cId="2699799041" sldId="278"/>
            <ac:inkMk id="131" creationId="{ED5B82D7-F304-F741-E6CC-155478075A9D}"/>
          </ac:inkMkLst>
        </pc:inkChg>
        <pc:inkChg chg="mod">
          <ac:chgData name="Vela, Patricio A" userId="7acaa038-490b-4fb2-9f79-12f33e15acb1" providerId="ADAL" clId="{38BB0FCF-4D9B-411B-A83D-F7A00A838BD3}" dt="2023-11-07T17:53:42.998" v="626"/>
          <ac:inkMkLst>
            <pc:docMk/>
            <pc:sldMk cId="2699799041" sldId="278"/>
            <ac:inkMk id="133" creationId="{F76697DA-FEE3-226A-12B4-22C95C78CC19}"/>
          </ac:inkMkLst>
        </pc:inkChg>
        <pc:inkChg chg="mod">
          <ac:chgData name="Vela, Patricio A" userId="7acaa038-490b-4fb2-9f79-12f33e15acb1" providerId="ADAL" clId="{38BB0FCF-4D9B-411B-A83D-F7A00A838BD3}" dt="2023-11-07T17:53:42.998" v="626"/>
          <ac:inkMkLst>
            <pc:docMk/>
            <pc:sldMk cId="2699799041" sldId="278"/>
            <ac:inkMk id="134" creationId="{7564C4BC-A77B-E32F-06B1-E469DB4E3CC0}"/>
          </ac:inkMkLst>
        </pc:inkChg>
        <pc:inkChg chg="mod">
          <ac:chgData name="Vela, Patricio A" userId="7acaa038-490b-4fb2-9f79-12f33e15acb1" providerId="ADAL" clId="{38BB0FCF-4D9B-411B-A83D-F7A00A838BD3}" dt="2023-11-07T17:53:42.998" v="626"/>
          <ac:inkMkLst>
            <pc:docMk/>
            <pc:sldMk cId="2699799041" sldId="278"/>
            <ac:inkMk id="135" creationId="{45D67B07-7D38-61FF-E3DB-870CA8B066B9}"/>
          </ac:inkMkLst>
        </pc:inkChg>
        <pc:inkChg chg="mod">
          <ac:chgData name="Vela, Patricio A" userId="7acaa038-490b-4fb2-9f79-12f33e15acb1" providerId="ADAL" clId="{38BB0FCF-4D9B-411B-A83D-F7A00A838BD3}" dt="2023-11-07T17:53:42.998" v="626"/>
          <ac:inkMkLst>
            <pc:docMk/>
            <pc:sldMk cId="2699799041" sldId="278"/>
            <ac:inkMk id="136" creationId="{74434554-05B9-900A-C9C0-BB6DB2A4B477}"/>
          </ac:inkMkLst>
        </pc:inkChg>
        <pc:inkChg chg="mod">
          <ac:chgData name="Vela, Patricio A" userId="7acaa038-490b-4fb2-9f79-12f33e15acb1" providerId="ADAL" clId="{38BB0FCF-4D9B-411B-A83D-F7A00A838BD3}" dt="2023-11-07T17:53:42.998" v="626"/>
          <ac:inkMkLst>
            <pc:docMk/>
            <pc:sldMk cId="2699799041" sldId="278"/>
            <ac:inkMk id="137" creationId="{01821377-7171-A4A0-8F1D-FA2D71D1211C}"/>
          </ac:inkMkLst>
        </pc:inkChg>
        <pc:inkChg chg="mod">
          <ac:chgData name="Vela, Patricio A" userId="7acaa038-490b-4fb2-9f79-12f33e15acb1" providerId="ADAL" clId="{38BB0FCF-4D9B-411B-A83D-F7A00A838BD3}" dt="2023-11-07T17:53:42.998" v="626"/>
          <ac:inkMkLst>
            <pc:docMk/>
            <pc:sldMk cId="2699799041" sldId="278"/>
            <ac:inkMk id="138" creationId="{A30B0CB8-6D28-EC7B-CBF5-3A6C89730B64}"/>
          </ac:inkMkLst>
        </pc:inkChg>
        <pc:inkChg chg="mod">
          <ac:chgData name="Vela, Patricio A" userId="7acaa038-490b-4fb2-9f79-12f33e15acb1" providerId="ADAL" clId="{38BB0FCF-4D9B-411B-A83D-F7A00A838BD3}" dt="2023-11-07T17:53:42.998" v="626"/>
          <ac:inkMkLst>
            <pc:docMk/>
            <pc:sldMk cId="2699799041" sldId="278"/>
            <ac:inkMk id="139" creationId="{38FA2677-48B5-F95E-FDAF-881F7718E9FE}"/>
          </ac:inkMkLst>
        </pc:inkChg>
        <pc:inkChg chg="del mod">
          <ac:chgData name="Vela, Patricio A" userId="7acaa038-490b-4fb2-9f79-12f33e15acb1" providerId="ADAL" clId="{38BB0FCF-4D9B-411B-A83D-F7A00A838BD3}" dt="2023-11-07T17:53:42.998" v="626"/>
          <ac:inkMkLst>
            <pc:docMk/>
            <pc:sldMk cId="2699799041" sldId="278"/>
            <ac:inkMk id="140" creationId="{9A9F0221-F4FA-1BD5-3758-B761B65A7A19}"/>
          </ac:inkMkLst>
        </pc:inkChg>
        <pc:inkChg chg="del mod">
          <ac:chgData name="Vela, Patricio A" userId="7acaa038-490b-4fb2-9f79-12f33e15acb1" providerId="ADAL" clId="{38BB0FCF-4D9B-411B-A83D-F7A00A838BD3}" dt="2023-11-07T17:53:42.998" v="618"/>
          <ac:inkMkLst>
            <pc:docMk/>
            <pc:sldMk cId="2699799041" sldId="278"/>
            <ac:inkMk id="141" creationId="{1B5CEE82-D3E0-A104-C5F6-A15FEB1EF9F6}"/>
          </ac:inkMkLst>
        </pc:inkChg>
        <pc:inkChg chg="del mod">
          <ac:chgData name="Vela, Patricio A" userId="7acaa038-490b-4fb2-9f79-12f33e15acb1" providerId="ADAL" clId="{38BB0FCF-4D9B-411B-A83D-F7A00A838BD3}" dt="2023-11-07T17:53:42.998" v="620"/>
          <ac:inkMkLst>
            <pc:docMk/>
            <pc:sldMk cId="2699799041" sldId="278"/>
            <ac:inkMk id="142" creationId="{A16A3C4A-A938-E420-922D-5F35C0D3315A}"/>
          </ac:inkMkLst>
        </pc:inkChg>
        <pc:inkChg chg="del mod">
          <ac:chgData name="Vela, Patricio A" userId="7acaa038-490b-4fb2-9f79-12f33e15acb1" providerId="ADAL" clId="{38BB0FCF-4D9B-411B-A83D-F7A00A838BD3}" dt="2023-11-07T17:53:42.984" v="615"/>
          <ac:inkMkLst>
            <pc:docMk/>
            <pc:sldMk cId="2699799041" sldId="278"/>
            <ac:inkMk id="143" creationId="{3502E848-A11C-54B3-2182-499243DFEE0E}"/>
          </ac:inkMkLst>
        </pc:inkChg>
        <pc:inkChg chg="del mod">
          <ac:chgData name="Vela, Patricio A" userId="7acaa038-490b-4fb2-9f79-12f33e15acb1" providerId="ADAL" clId="{38BB0FCF-4D9B-411B-A83D-F7A00A838BD3}" dt="2023-11-07T17:53:42.998" v="623"/>
          <ac:inkMkLst>
            <pc:docMk/>
            <pc:sldMk cId="2699799041" sldId="278"/>
            <ac:inkMk id="144" creationId="{DF1C20AE-74B1-ADD4-A3D8-968737927EAC}"/>
          </ac:inkMkLst>
        </pc:inkChg>
        <pc:inkChg chg="del mod">
          <ac:chgData name="Vela, Patricio A" userId="7acaa038-490b-4fb2-9f79-12f33e15acb1" providerId="ADAL" clId="{38BB0FCF-4D9B-411B-A83D-F7A00A838BD3}" dt="2023-11-07T17:53:42.998" v="621"/>
          <ac:inkMkLst>
            <pc:docMk/>
            <pc:sldMk cId="2699799041" sldId="278"/>
            <ac:inkMk id="145" creationId="{4C1FC61A-91A7-1F1C-5919-7254FC2B015A}"/>
          </ac:inkMkLst>
        </pc:inkChg>
        <pc:inkChg chg="del mod">
          <ac:chgData name="Vela, Patricio A" userId="7acaa038-490b-4fb2-9f79-12f33e15acb1" providerId="ADAL" clId="{38BB0FCF-4D9B-411B-A83D-F7A00A838BD3}" dt="2023-11-07T17:53:42.998" v="619"/>
          <ac:inkMkLst>
            <pc:docMk/>
            <pc:sldMk cId="2699799041" sldId="278"/>
            <ac:inkMk id="146" creationId="{14364D7D-2ADF-F7D4-C4B0-7A8B273B9B34}"/>
          </ac:inkMkLst>
        </pc:inkChg>
        <pc:inkChg chg="del mod">
          <ac:chgData name="Vela, Patricio A" userId="7acaa038-490b-4fb2-9f79-12f33e15acb1" providerId="ADAL" clId="{38BB0FCF-4D9B-411B-A83D-F7A00A838BD3}" dt="2023-11-07T17:53:42.998" v="622"/>
          <ac:inkMkLst>
            <pc:docMk/>
            <pc:sldMk cId="2699799041" sldId="278"/>
            <ac:inkMk id="147" creationId="{83D06AA8-9311-318F-671E-F299421D6D68}"/>
          </ac:inkMkLst>
        </pc:inkChg>
        <pc:inkChg chg="del mod">
          <ac:chgData name="Vela, Patricio A" userId="7acaa038-490b-4fb2-9f79-12f33e15acb1" providerId="ADAL" clId="{38BB0FCF-4D9B-411B-A83D-F7A00A838BD3}" dt="2023-11-07T17:53:42.998" v="624"/>
          <ac:inkMkLst>
            <pc:docMk/>
            <pc:sldMk cId="2699799041" sldId="278"/>
            <ac:inkMk id="148" creationId="{194839A5-7CF9-C722-6086-F729587323EF}"/>
          </ac:inkMkLst>
        </pc:inkChg>
        <pc:inkChg chg="del mod">
          <ac:chgData name="Vela, Patricio A" userId="7acaa038-490b-4fb2-9f79-12f33e15acb1" providerId="ADAL" clId="{38BB0FCF-4D9B-411B-A83D-F7A00A838BD3}" dt="2023-11-07T17:53:42.984" v="616"/>
          <ac:inkMkLst>
            <pc:docMk/>
            <pc:sldMk cId="2699799041" sldId="278"/>
            <ac:inkMk id="150" creationId="{218C3621-7168-FF43-409D-6B461F744EA0}"/>
          </ac:inkMkLst>
        </pc:inkChg>
        <pc:inkChg chg="mod">
          <ac:chgData name="Vela, Patricio A" userId="7acaa038-490b-4fb2-9f79-12f33e15acb1" providerId="ADAL" clId="{38BB0FCF-4D9B-411B-A83D-F7A00A838BD3}" dt="2023-11-07T18:05:05.728" v="640"/>
          <ac:inkMkLst>
            <pc:docMk/>
            <pc:sldMk cId="2699799041" sldId="278"/>
            <ac:inkMk id="151" creationId="{F78A1207-FF55-9CCE-ADDB-AEB34905138C}"/>
          </ac:inkMkLst>
        </pc:inkChg>
        <pc:inkChg chg="del mod">
          <ac:chgData name="Vela, Patricio A" userId="7acaa038-490b-4fb2-9f79-12f33e15acb1" providerId="ADAL" clId="{38BB0FCF-4D9B-411B-A83D-F7A00A838BD3}" dt="2023-11-07T17:53:42.984" v="617"/>
          <ac:inkMkLst>
            <pc:docMk/>
            <pc:sldMk cId="2699799041" sldId="278"/>
            <ac:inkMk id="152" creationId="{CA3B60C9-031C-3E42-7B56-71A9DF891890}"/>
          </ac:inkMkLst>
        </pc:inkChg>
        <pc:inkChg chg="del mod">
          <ac:chgData name="Vela, Patricio A" userId="7acaa038-490b-4fb2-9f79-12f33e15acb1" providerId="ADAL" clId="{38BB0FCF-4D9B-411B-A83D-F7A00A838BD3}" dt="2023-11-07T18:05:05.728" v="640"/>
          <ac:inkMkLst>
            <pc:docMk/>
            <pc:sldMk cId="2699799041" sldId="278"/>
            <ac:inkMk id="153" creationId="{37D39E5D-917D-A6CA-68F4-290417C81A0C}"/>
          </ac:inkMkLst>
        </pc:inkChg>
        <pc:inkChg chg="del mod">
          <ac:chgData name="Vela, Patricio A" userId="7acaa038-490b-4fb2-9f79-12f33e15acb1" providerId="ADAL" clId="{38BB0FCF-4D9B-411B-A83D-F7A00A838BD3}" dt="2023-11-07T17:53:42.998" v="625"/>
          <ac:inkMkLst>
            <pc:docMk/>
            <pc:sldMk cId="2699799041" sldId="278"/>
            <ac:inkMk id="154" creationId="{41147B52-893A-B7B3-6B48-85AED0257DA9}"/>
          </ac:inkMkLst>
        </pc:inkChg>
        <pc:inkChg chg="mod">
          <ac:chgData name="Vela, Patricio A" userId="7acaa038-490b-4fb2-9f79-12f33e15acb1" providerId="ADAL" clId="{38BB0FCF-4D9B-411B-A83D-F7A00A838BD3}" dt="2023-11-07T18:05:05.728" v="640"/>
          <ac:inkMkLst>
            <pc:docMk/>
            <pc:sldMk cId="2699799041" sldId="278"/>
            <ac:inkMk id="155" creationId="{DC844E8C-EB68-C9BF-68C1-D069D1DC9449}"/>
          </ac:inkMkLst>
        </pc:inkChg>
        <pc:inkChg chg="mod">
          <ac:chgData name="Vela, Patricio A" userId="7acaa038-490b-4fb2-9f79-12f33e15acb1" providerId="ADAL" clId="{38BB0FCF-4D9B-411B-A83D-F7A00A838BD3}" dt="2023-11-07T18:05:05.728" v="640"/>
          <ac:inkMkLst>
            <pc:docMk/>
            <pc:sldMk cId="2699799041" sldId="278"/>
            <ac:inkMk id="156" creationId="{B8DC9D55-6605-2633-C0FF-A1DD14ECC01B}"/>
          </ac:inkMkLst>
        </pc:inkChg>
        <pc:inkChg chg="mod">
          <ac:chgData name="Vela, Patricio A" userId="7acaa038-490b-4fb2-9f79-12f33e15acb1" providerId="ADAL" clId="{38BB0FCF-4D9B-411B-A83D-F7A00A838BD3}" dt="2023-11-07T18:05:05.728" v="640"/>
          <ac:inkMkLst>
            <pc:docMk/>
            <pc:sldMk cId="2699799041" sldId="278"/>
            <ac:inkMk id="157" creationId="{C3F4F4DC-F5EE-98DB-68C7-7E5DEE4E5384}"/>
          </ac:inkMkLst>
        </pc:inkChg>
        <pc:inkChg chg="mod">
          <ac:chgData name="Vela, Patricio A" userId="7acaa038-490b-4fb2-9f79-12f33e15acb1" providerId="ADAL" clId="{38BB0FCF-4D9B-411B-A83D-F7A00A838BD3}" dt="2023-11-07T18:05:05.728" v="640"/>
          <ac:inkMkLst>
            <pc:docMk/>
            <pc:sldMk cId="2699799041" sldId="278"/>
            <ac:inkMk id="158" creationId="{98CCAC2B-31FF-52CC-D709-A9C774F3524B}"/>
          </ac:inkMkLst>
        </pc:inkChg>
        <pc:inkChg chg="mod">
          <ac:chgData name="Vela, Patricio A" userId="7acaa038-490b-4fb2-9f79-12f33e15acb1" providerId="ADAL" clId="{38BB0FCF-4D9B-411B-A83D-F7A00A838BD3}" dt="2023-11-07T17:52:00.282" v="604"/>
          <ac:inkMkLst>
            <pc:docMk/>
            <pc:sldMk cId="2699799041" sldId="278"/>
            <ac:inkMk id="160" creationId="{95E87FAE-5FE7-9CF7-BF1B-1196BF1A8420}"/>
          </ac:inkMkLst>
        </pc:inkChg>
        <pc:inkChg chg="mod">
          <ac:chgData name="Vela, Patricio A" userId="7acaa038-490b-4fb2-9f79-12f33e15acb1" providerId="ADAL" clId="{38BB0FCF-4D9B-411B-A83D-F7A00A838BD3}" dt="2023-11-07T17:52:00.282" v="604"/>
          <ac:inkMkLst>
            <pc:docMk/>
            <pc:sldMk cId="2699799041" sldId="278"/>
            <ac:inkMk id="161" creationId="{437383BC-C3DB-3C74-B17E-2E37872C65F8}"/>
          </ac:inkMkLst>
        </pc:inkChg>
        <pc:inkChg chg="mod">
          <ac:chgData name="Vela, Patricio A" userId="7acaa038-490b-4fb2-9f79-12f33e15acb1" providerId="ADAL" clId="{38BB0FCF-4D9B-411B-A83D-F7A00A838BD3}" dt="2023-11-07T17:52:00.282" v="604"/>
          <ac:inkMkLst>
            <pc:docMk/>
            <pc:sldMk cId="2699799041" sldId="278"/>
            <ac:inkMk id="162" creationId="{9C7DACBF-7F4C-0587-555E-B7F24F932ED3}"/>
          </ac:inkMkLst>
        </pc:inkChg>
        <pc:inkChg chg="mod">
          <ac:chgData name="Vela, Patricio A" userId="7acaa038-490b-4fb2-9f79-12f33e15acb1" providerId="ADAL" clId="{38BB0FCF-4D9B-411B-A83D-F7A00A838BD3}" dt="2023-11-07T17:52:00.282" v="604"/>
          <ac:inkMkLst>
            <pc:docMk/>
            <pc:sldMk cId="2699799041" sldId="278"/>
            <ac:inkMk id="163" creationId="{EA0EDF46-ECE2-3764-29E7-1C25FEF9D1FF}"/>
          </ac:inkMkLst>
        </pc:inkChg>
        <pc:inkChg chg="mod">
          <ac:chgData name="Vela, Patricio A" userId="7acaa038-490b-4fb2-9f79-12f33e15acb1" providerId="ADAL" clId="{38BB0FCF-4D9B-411B-A83D-F7A00A838BD3}" dt="2023-11-07T17:52:00.282" v="604"/>
          <ac:inkMkLst>
            <pc:docMk/>
            <pc:sldMk cId="2699799041" sldId="278"/>
            <ac:inkMk id="164" creationId="{C7497F8E-953F-B6B6-DF44-4CCFFE693287}"/>
          </ac:inkMkLst>
        </pc:inkChg>
        <pc:inkChg chg="mod">
          <ac:chgData name="Vela, Patricio A" userId="7acaa038-490b-4fb2-9f79-12f33e15acb1" providerId="ADAL" clId="{38BB0FCF-4D9B-411B-A83D-F7A00A838BD3}" dt="2023-11-07T17:52:00.282" v="604"/>
          <ac:inkMkLst>
            <pc:docMk/>
            <pc:sldMk cId="2699799041" sldId="278"/>
            <ac:inkMk id="165" creationId="{39291F31-A53E-4D5B-0952-6CFF0F80E564}"/>
          </ac:inkMkLst>
        </pc:inkChg>
        <pc:inkChg chg="mod">
          <ac:chgData name="Vela, Patricio A" userId="7acaa038-490b-4fb2-9f79-12f33e15acb1" providerId="ADAL" clId="{38BB0FCF-4D9B-411B-A83D-F7A00A838BD3}" dt="2023-11-07T17:52:00.282" v="604"/>
          <ac:inkMkLst>
            <pc:docMk/>
            <pc:sldMk cId="2699799041" sldId="278"/>
            <ac:inkMk id="167" creationId="{D5D752D9-F3ED-8A4B-E352-616EBDD6D954}"/>
          </ac:inkMkLst>
        </pc:inkChg>
        <pc:inkChg chg="mod">
          <ac:chgData name="Vela, Patricio A" userId="7acaa038-490b-4fb2-9f79-12f33e15acb1" providerId="ADAL" clId="{38BB0FCF-4D9B-411B-A83D-F7A00A838BD3}" dt="2023-11-07T17:52:00.282" v="604"/>
          <ac:inkMkLst>
            <pc:docMk/>
            <pc:sldMk cId="2699799041" sldId="278"/>
            <ac:inkMk id="168" creationId="{A44DF061-E275-5D58-EA91-45AC9545966D}"/>
          </ac:inkMkLst>
        </pc:inkChg>
        <pc:inkChg chg="mod">
          <ac:chgData name="Vela, Patricio A" userId="7acaa038-490b-4fb2-9f79-12f33e15acb1" providerId="ADAL" clId="{38BB0FCF-4D9B-411B-A83D-F7A00A838BD3}" dt="2023-11-07T17:52:00.282" v="604"/>
          <ac:inkMkLst>
            <pc:docMk/>
            <pc:sldMk cId="2699799041" sldId="278"/>
            <ac:inkMk id="169" creationId="{BF94D3C7-91A8-36B9-756D-9EBB519E0968}"/>
          </ac:inkMkLst>
        </pc:inkChg>
        <pc:inkChg chg="mod">
          <ac:chgData name="Vela, Patricio A" userId="7acaa038-490b-4fb2-9f79-12f33e15acb1" providerId="ADAL" clId="{38BB0FCF-4D9B-411B-A83D-F7A00A838BD3}" dt="2023-11-07T17:52:00.282" v="604"/>
          <ac:inkMkLst>
            <pc:docMk/>
            <pc:sldMk cId="2699799041" sldId="278"/>
            <ac:inkMk id="170" creationId="{832FA48D-CC85-F408-DBD3-510F97B29E28}"/>
          </ac:inkMkLst>
        </pc:inkChg>
        <pc:inkChg chg="mod">
          <ac:chgData name="Vela, Patricio A" userId="7acaa038-490b-4fb2-9f79-12f33e15acb1" providerId="ADAL" clId="{38BB0FCF-4D9B-411B-A83D-F7A00A838BD3}" dt="2023-11-07T17:52:00.282" v="604"/>
          <ac:inkMkLst>
            <pc:docMk/>
            <pc:sldMk cId="2699799041" sldId="278"/>
            <ac:inkMk id="171" creationId="{02052D09-C86A-FEC8-788F-E6C5C05B9E79}"/>
          </ac:inkMkLst>
        </pc:inkChg>
        <pc:inkChg chg="mod">
          <ac:chgData name="Vela, Patricio A" userId="7acaa038-490b-4fb2-9f79-12f33e15acb1" providerId="ADAL" clId="{38BB0FCF-4D9B-411B-A83D-F7A00A838BD3}" dt="2023-11-07T17:52:00.282" v="604"/>
          <ac:inkMkLst>
            <pc:docMk/>
            <pc:sldMk cId="2699799041" sldId="278"/>
            <ac:inkMk id="172" creationId="{A7E707B7-68B4-5565-C67A-2E9431B83EC8}"/>
          </ac:inkMkLst>
        </pc:inkChg>
        <pc:inkChg chg="add mod">
          <ac:chgData name="Vela, Patricio A" userId="7acaa038-490b-4fb2-9f79-12f33e15acb1" providerId="ADAL" clId="{38BB0FCF-4D9B-411B-A83D-F7A00A838BD3}" dt="2023-11-07T18:05:01.798" v="639"/>
          <ac:inkMkLst>
            <pc:docMk/>
            <pc:sldMk cId="2699799041" sldId="278"/>
            <ac:inkMk id="173" creationId="{A9F153BF-19A6-5D0A-9297-8656EE92B9DD}"/>
          </ac:inkMkLst>
        </pc:inkChg>
        <pc:inkChg chg="add mod">
          <ac:chgData name="Vela, Patricio A" userId="7acaa038-490b-4fb2-9f79-12f33e15acb1" providerId="ADAL" clId="{38BB0FCF-4D9B-411B-A83D-F7A00A838BD3}" dt="2023-11-07T18:05:01.798" v="639"/>
          <ac:inkMkLst>
            <pc:docMk/>
            <pc:sldMk cId="2699799041" sldId="278"/>
            <ac:inkMk id="174" creationId="{29A0DF0A-145B-E9C3-456D-418FC760E07C}"/>
          </ac:inkMkLst>
        </pc:inkChg>
        <pc:inkChg chg="add mod">
          <ac:chgData name="Vela, Patricio A" userId="7acaa038-490b-4fb2-9f79-12f33e15acb1" providerId="ADAL" clId="{38BB0FCF-4D9B-411B-A83D-F7A00A838BD3}" dt="2023-11-07T18:05:01.798" v="639"/>
          <ac:inkMkLst>
            <pc:docMk/>
            <pc:sldMk cId="2699799041" sldId="278"/>
            <ac:inkMk id="176" creationId="{AD933CDA-A30A-E4EB-BCB9-24D08C6F20EC}"/>
          </ac:inkMkLst>
        </pc:inkChg>
        <pc:inkChg chg="add mod">
          <ac:chgData name="Vela, Patricio A" userId="7acaa038-490b-4fb2-9f79-12f33e15acb1" providerId="ADAL" clId="{38BB0FCF-4D9B-411B-A83D-F7A00A838BD3}" dt="2023-11-07T18:05:01.798" v="639"/>
          <ac:inkMkLst>
            <pc:docMk/>
            <pc:sldMk cId="2699799041" sldId="278"/>
            <ac:inkMk id="177" creationId="{6A0B5F1F-6D11-2A0F-93BB-039D4CEE4B50}"/>
          </ac:inkMkLst>
        </pc:inkChg>
        <pc:inkChg chg="add mod">
          <ac:chgData name="Vela, Patricio A" userId="7acaa038-490b-4fb2-9f79-12f33e15acb1" providerId="ADAL" clId="{38BB0FCF-4D9B-411B-A83D-F7A00A838BD3}" dt="2023-11-07T18:05:01.798" v="639"/>
          <ac:inkMkLst>
            <pc:docMk/>
            <pc:sldMk cId="2699799041" sldId="278"/>
            <ac:inkMk id="178" creationId="{A63B6813-9EED-E253-B246-F50115D40654}"/>
          </ac:inkMkLst>
        </pc:inkChg>
        <pc:inkChg chg="add mod">
          <ac:chgData name="Vela, Patricio A" userId="7acaa038-490b-4fb2-9f79-12f33e15acb1" providerId="ADAL" clId="{38BB0FCF-4D9B-411B-A83D-F7A00A838BD3}" dt="2023-11-07T18:05:01.798" v="639"/>
          <ac:inkMkLst>
            <pc:docMk/>
            <pc:sldMk cId="2699799041" sldId="278"/>
            <ac:inkMk id="179" creationId="{92562B09-2051-1A4A-57BF-67AA0E629517}"/>
          </ac:inkMkLst>
        </pc:inkChg>
        <pc:inkChg chg="add mod">
          <ac:chgData name="Vela, Patricio A" userId="7acaa038-490b-4fb2-9f79-12f33e15acb1" providerId="ADAL" clId="{38BB0FCF-4D9B-411B-A83D-F7A00A838BD3}" dt="2023-11-07T18:05:01.798" v="639"/>
          <ac:inkMkLst>
            <pc:docMk/>
            <pc:sldMk cId="2699799041" sldId="278"/>
            <ac:inkMk id="180" creationId="{6FB8D4A4-F3EC-4743-B5E4-B0EB274FBD35}"/>
          </ac:inkMkLst>
        </pc:inkChg>
        <pc:inkChg chg="add mod">
          <ac:chgData name="Vela, Patricio A" userId="7acaa038-490b-4fb2-9f79-12f33e15acb1" providerId="ADAL" clId="{38BB0FCF-4D9B-411B-A83D-F7A00A838BD3}" dt="2023-11-07T18:05:01.798" v="639"/>
          <ac:inkMkLst>
            <pc:docMk/>
            <pc:sldMk cId="2699799041" sldId="278"/>
            <ac:inkMk id="181" creationId="{40DEA97D-73F5-2CDC-6300-E1C99A23FFA9}"/>
          </ac:inkMkLst>
        </pc:inkChg>
        <pc:inkChg chg="add mod">
          <ac:chgData name="Vela, Patricio A" userId="7acaa038-490b-4fb2-9f79-12f33e15acb1" providerId="ADAL" clId="{38BB0FCF-4D9B-411B-A83D-F7A00A838BD3}" dt="2023-11-07T18:05:01.798" v="639"/>
          <ac:inkMkLst>
            <pc:docMk/>
            <pc:sldMk cId="2699799041" sldId="278"/>
            <ac:inkMk id="182" creationId="{E238211C-E9E7-6678-1FAD-034EC6A480A2}"/>
          </ac:inkMkLst>
        </pc:inkChg>
        <pc:inkChg chg="add mod">
          <ac:chgData name="Vela, Patricio A" userId="7acaa038-490b-4fb2-9f79-12f33e15acb1" providerId="ADAL" clId="{38BB0FCF-4D9B-411B-A83D-F7A00A838BD3}" dt="2023-11-07T18:05:01.798" v="639"/>
          <ac:inkMkLst>
            <pc:docMk/>
            <pc:sldMk cId="2699799041" sldId="278"/>
            <ac:inkMk id="183" creationId="{658D3901-C39B-2847-4A19-62DB31CE9007}"/>
          </ac:inkMkLst>
        </pc:inkChg>
        <pc:inkChg chg="add mod">
          <ac:chgData name="Vela, Patricio A" userId="7acaa038-490b-4fb2-9f79-12f33e15acb1" providerId="ADAL" clId="{38BB0FCF-4D9B-411B-A83D-F7A00A838BD3}" dt="2023-11-07T18:05:13.345" v="643"/>
          <ac:inkMkLst>
            <pc:docMk/>
            <pc:sldMk cId="2699799041" sldId="278"/>
            <ac:inkMk id="185" creationId="{9D525D8A-43B7-1FAC-4871-DE64211A7EE8}"/>
          </ac:inkMkLst>
        </pc:inkChg>
        <pc:inkChg chg="add mod">
          <ac:chgData name="Vela, Patricio A" userId="7acaa038-490b-4fb2-9f79-12f33e15acb1" providerId="ADAL" clId="{38BB0FCF-4D9B-411B-A83D-F7A00A838BD3}" dt="2023-11-07T18:05:13.345" v="643"/>
          <ac:inkMkLst>
            <pc:docMk/>
            <pc:sldMk cId="2699799041" sldId="278"/>
            <ac:inkMk id="186" creationId="{74AD6F13-E9EC-32D3-389B-EFFFC61F59C9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15:11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1 1807 0 0,'0'0'544'0'0,"1"1"-490"0"0,0 4-28 0 0,0 1-1 0 0,0-1 1 0 0,0 0 0 0 0,0 1-1 0 0,-1-1 1 0 0,0 1 0 0 0,-1 8 0 0 0,0 21 112 0 0,1-28-129 0 0,-2 19-8 0 0,2-25 0 0 0,-1 9 16 0 0,5 9 40 0 0,-3-11-29 0 0,0 0 1 0 0,-1 1-1 0 0,0 12 0 0 0,-1-9 8 0 0,0 1 0 0 0,1-1 0 0 0,3 17 0 0 0,-3-27-32 0 0,0 0-1 0 0,0 0 0 0 0,0 0 0 0 0,0 0 1 0 0,0 0-1 0 0,0-1 0 0 0,-1 1 1 0 0,0 2-1 0 0,1-2 1 0 0,-1-1 0 0 0,1 1 0 0 0,0-1 1 0 0,0 1-1 0 0,0-1 0 0 0,0 1 0 0 0,0-1 0 0 0,0 1 1 0 0,0-1-1 0 0,0 1 0 0 0,0-1 0 0 0,1 3 0 0 0,-1-3-2 0 0,1 1-1 0 0,-1 0 1 0 0,0-1-1 0 0,0 1 1 0 0,1 0-1 0 0,-1 0 1 0 0,-1-1-1 0 0,1 1 1 0 0,0 2-1 0 0,-1-2 3 0 0,1-1 1 0 0,0 1-1 0 0,0 0 1 0 0,0-1-1 0 0,0 1 1 0 0,0-1-1 0 0,0 1 1 0 0,0 0-1 0 0,0-1 1 0 0,2 3-1 0 0,-2-1 2 0 0,1-1-1 0 0,-1 0 0 0 0,1 1 0 0 0,-1-1 1 0 0,0 0-1 0 0,0 5 0 0 0,1 11 22 0 0,3 30 97 0 0,-2-32-76 0 0,0 0 0 0 0,-2 27 0 0 0,-1-18-33 0 0,1-14 1 0 0,0 4 35 0 0,-3 27-1 0 0,5-2 14 0 0,-1-19-34 0 0,0-19-26 0 0,-1 1 1 0 0,0-1-1 0 0,0 1 0 0 0,1-1 1 0 0,-2 1-1 0 0,1-1 0 0 0,-1 5 0 0 0,1-4 2 0 0,0 0 0 0 0,-1 1 0 0 0,1-1 0 0 0,0 1 0 0 0,1 5 0 0 0,0 14 22 0 0,-1-21-24 0 0,0-1-1 0 0,0 1 0 0 0,0-1 0 0 0,0 1 0 0 0,0-1 0 0 0,0 1 0 0 0,1-1 0 0 0,-1 1 0 0 0,1-1 0 0 0,0 2 0 0 0,0-1 1 0 0,-1-1-1 0 0,1 1 0 0 0,-1 0 1 0 0,1-1-1 0 0,-1 1 0 0 0,0-1 1 0 0,1 1-1 0 0,-1 2 0 0 0,0 7 11 0 0,0-1-1 0 0,1 0 0 0 0,0 1 0 0 0,4 13 1 0 0,-3-16-6 0 0,-2 0 10 0 0,1-1 0 0 0,-1 1 0 0 0,0 0 0 0 0,0 0 1 0 0,-1-1-1 0 0,-2 9 0 0 0,-1 24-20 0 0,4-37 4 0 0,0 0 0 0 0,0-1 0 0 0,-1 1 0 0 0,1 0-1 0 0,-1 0 1 0 0,-2 5 0 0 0,1-3 10 0 0,0 1 1 0 0,1 0-1 0 0,0 0 1 0 0,-1 12-1 0 0,-1-2 38 0 0,-3 29 17 0 0,0-24-67 0 0,6-21 2 0 0,0 1-1 0 0,-1 0 1 0 0,1-1-1 0 0,0 1 1 0 0,-1-1-1 0 0,1 1 0 0 0,0 0 1 0 0,0-1-1 0 0,0 1 1 0 0,-1 0-1 0 0,1-1 1 0 0,0 1-1 0 0,0 0 0 0 0,0-1 1 0 0,0 1-1 0 0,0 0 1 0 0,0-1-1 0 0,0 1 0 0 0,1 0 1 0 0,-1-1-1 0 0,0 1 1 0 0,0 0-1 0 0,1 0 1 0 0,0 1 17 0 0,1 19 6 0 0,-1-7 13 0 0,0 0 1 0 0,-1 1-1 0 0,-3 26 0 0 0,3-20-38 0 0,0-15 11 0 0,0 1 0 0 0,-1-1-1 0 0,1 1 1 0 0,-3 6 0 0 0,-2 35 53 0 0,1-1-54 0 0,-3-3-10 0 0,6-40 0 0 0,1-1 0 0 0,-1 1 0 0 0,1-1 0 0 0,0 1 0 0 0,0-1 0 0 0,1 1 0 0 0,0 4 0 0 0,1 11 0 0 0,-7 95 118 0 0,0-64-108 0 0,3 37-10 0 0,3-81 14 0 0,-1 0 0 0 0,-1 0 0 0 0,1-1 0 0 0,-3 9 0 0 0,1-1-20 0 0,0 10 6 0 0,-4 19 0 0 0,5-37 8 0 0,0 0-1 0 0,0 0 1 0 0,1 0-1 0 0,0 10 1 0 0,1-10-1 0 0,-1 0 0 0 0,0 0 0 0 0,-1 0-1 0 0,0 8 1 0 0,-1 3-9 0 0,-1 5 15 0 0,2-16-8 0 0,0-1-1 0 0,1 1 0 0 0,-1 0 1 0 0,1-1-1 0 0,0 1 1 0 0,0 0-1 0 0,1-1 1 0 0,1 9-1 0 0,1 23 9 0 0,-1 23-2 0 0,-2-39 8 0 0,0 0 0 0 0,5 24 0 0 0,1 25-23 0 0,-8-20 15 0 0,3-3 42 0 0,-2-35-53 0 0,1 0 0 0 0,1 18 0 0 0,1-3 0 0 0,-2-15 0 0 0,-1 11 0 0 0,3 18 54 0 0,-2-20-41 0 0,-1-15-14 0 0,1-1 1 0 0,0 1 0 0 0,0-1-1 0 0,1 0 1 0 0,0 5-1 0 0,4 36 1 0 0,-3-8 0 0 0,7 37 0 0 0,-6-42 0 0 0,-3-26 0 0 0,1 1 0 0 0,-1 0 0 0 0,3 7 0 0 0,1 37 64 0 0,-3-24-64 0 0,1 3 0 0 0,0 12 0 0 0,-2-40 0 0 0,1 3 0 0 0,0-1 0 0 0,-1 1 0 0 0,0 0 0 0 0,0 0 0 0 0,0 0 0 0 0,-1 0 0 0 0,1 0 0 0 0,-3 6 0 0 0,2 32 0 0 0,0-34 10 0 0,0 0 0 0 0,1-1 0 0 0,0 1 0 0 0,1 0 0 0 0,3 16-1 0 0,-2-10-4 0 0,9 42-5 0 0,-10-48 0 0 0,3 15 0 0 0,-2 0 0 0 0,1 32 0 0 0,-3-24 0 0 0,-1 36 0 0 0,1-38 0 0 0,2 33 0 0 0,1 21 0 0 0,-3-65 0 0 0,5 35 0 0 0,13 51 0 0 0,-17-58 0 0 0,1-29 0 0 0,-1 0 0 0 0,-1-1 0 0 0,-3 22 0 0 0,2-17 0 0 0,1 30 0 0 0,-4-5 0 0 0,6 1 0 0 0,10 48 0 0 0,-3-13 0 0 0,-2-28 0 0 0,-4-20 0 0 0,-3-13 0 0 0,2 1-32 0 0,-1 47 0 0 0,0-53 32 0 0,-1 4 0 0 0,-1-18 0 0 0,1 1 0 0 0,-1-1 0 0 0,1 1 0 0 0,0 0 0 0 0,0-1 0 0 0,0 1 0 0 0,1 4 0 0 0,0 7 0 0 0,-3 58 0 0 0,-3-40-25 0 0,4-26 17 0 0,-1-1 0 0 0,2 1 1 0 0,-1-1-1 0 0,1 8 0 0 0,0-5 6 0 0,0 8-29 0 0,-3 30 0 0 0,2-36 31 0 0,1-1 0 0 0,4 20 0 0 0,-3-19 0 0 0,0 5-3 0 0,5 39-58 0 0,-3-35 61 0 0,1 7 0 0 0,-4-23-10 0 0,-1 0 4 0 0,0 0-1 0 0,0 0 0 0 0,1 0 0 0 0,0 1 1 0 0,0-1-1 0 0,0 0 0 0 0,2 8 0 0 0,3 13-57 0 0,-3-15 64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12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0 3079 0 0,'0'0'227'0'0,"-1"0"394"0"0,4 14-205 0 0,-5-4-317 0 0,1 0 0 0 0,-1 0-1 0 0,1 11 1 0 0,1-9-1 0 0,-1 0 0 0 0,-3 12 1 0 0,1-8-20 0 0,0-5 82 0 0,1 1 0 0 0,-1 0 0 0 0,-1-1 0 0 0,0 0 0 0 0,-1 0 0 0 0,-11 21 0 0 0,10-24-50 0 0,-3 6-40 0 0,-16 17 1 0 0,23-28-48 0 0,0-1 1 0 0,-1 1 0 0 0,0 0 0 0 0,0-1 0 0 0,0 0 0 0 0,0 0-1 0 0,0 0 1 0 0,0 0 0 0 0,0 0 0 0 0,-1-1 0 0 0,1 1 0 0 0,-5 0-1 0 0,6-1 5 0 0,0-1-1 0 0,0 0 1 0 0,0 1-1 0 0,0-1 1 0 0,0 0-1 0 0,0-1 1 0 0,0 1-1 0 0,0 0 1 0 0,0 0-1 0 0,0-1 0 0 0,0 1 1 0 0,0-1-1 0 0,0 0 1 0 0,1 1-1 0 0,-1-1 1 0 0,0 0-1 0 0,-3-3 1 0 0,2 2 9 0 0,1 0 0 0 0,-1-1 1 0 0,1 1-1 0 0,0-1 1 0 0,0 1-1 0 0,0-1 1 0 0,0 0-1 0 0,0 0 0 0 0,-2-6 1 0 0,1 0 46 0 0,0 0 1 0 0,0 0 0 0 0,1-1-1 0 0,0 1 1 0 0,1-1 0 0 0,-1-15-1 0 0,3 18-30 0 0,0 0 0 0 0,0 1 0 0 0,0-1 0 0 0,1 0-1 0 0,-1 1 1 0 0,2 0 0 0 0,-1-1 0 0 0,1 1 0 0 0,5-10-1 0 0,-6 12-10 0 0,1 0 0 0 0,-1 1 0 0 0,1-1-1 0 0,-1 1 1 0 0,1-1 0 0 0,0 1 0 0 0,1 0-1 0 0,-1 0 1 0 0,0 0 0 0 0,1 1 0 0 0,0-1-1 0 0,-1 1 1 0 0,1 0 0 0 0,0 0 0 0 0,6-2-1 0 0,-9 4-23 0 0,0 0-1 0 0,0 1 0 0 0,0-1 0 0 0,0 0 0 0 0,0 0 1 0 0,0 1-1 0 0,0-1 0 0 0,0 1 0 0 0,0-1 0 0 0,0 1 1 0 0,0 0-1 0 0,0-1 0 0 0,0 1 0 0 0,-1 0 0 0 0,1-1 0 0 0,0 1 1 0 0,0 0-1 0 0,0 1 0 0 0,1 0-24 0 0,7 7 108 0 0,-1 0-1 0 0,0 1 0 0 0,0 0 0 0 0,-1 0 0 0 0,0 0 1 0 0,-1 1-1 0 0,0 0 0 0 0,6 18 0 0 0,-10-21 317 0 0,0 0 1 0 0,2 16-1 0 0,0 2-917 0 0,-4-25 1042 0 0,1 0-430 0 0,3 1-114 0 0,-3-2-114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36:13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87 4663 0 0,'0'0'495'0'0,"3"-1"-434"0"0,1 0-24 0 0,33-14 282 0 0,1 3 0 0 0,57-13 0 0 0,-63 20-127 0 0,41-3 1 0 0,49 4 240 0 0,-106 2-362 0 0,135-7 1210 0 0,-142 9-1210 0 0,-7 1-6 0 0,7 2 675 0 0,-14-5-674 0 0,1 0-1 0 0,-1 1 0 0 0,0 0 0 0 0,1 0 0 0 0,-1 0 1 0 0,-9 0-1 0 0,-33 2 144 0 0,42-1-175 0 0,-110 3 350 0 0,85-4-331 0 0,4 1 29 0 0,-1 0-1 0 0,1 2 1 0 0,-34 5-1 0 0,-15 4 143 0 0,22-7 0 0 0,45-5-169 0 0,8-1 38 0 0,7-1 484 0 0,-2 1-557 0 0,0 1-1 0 0,0-1 0 0 0,0 1 0 0 0,0 0 1 0 0,0 1-1 0 0,1-1 0 0 0,-1 1 0 0 0,8 1 1 0 0,-2-2 20 0 0,-9 0-27 0 0,1 0 1 0 0,0 0 0 0 0,0 0-1 0 0,-1 1 1 0 0,1-1-1 0 0,0 1 1 0 0,0 0 0 0 0,3 0-1 0 0,6-2 47 0 0,-7 1-36 0 0,1 0-1 0 0,0 0 0 0 0,0 1 0 0 0,9 0 0 0 0,0 0 34 0 0,-9-1-38 0 0,1 1 0 0 0,0 0 1 0 0,-1 1-1 0 0,1 0 0 0 0,-1 0 0 0 0,1 0 1 0 0,6 3-1 0 0,-11-3 138 0 0,5 0-49 0 0,-6 0-76 0 0,-5-2-12 0 0,-34-2 147 0 0,35 3-146 0 0,0 0 0 0 0,0-1 1 0 0,0 1-1 0 0,0 0 0 0 0,0 1 1 0 0,-3-1-1 0 0,3 1-4 0 0,0-1-1 0 0,-1 0 1 0 0,1 0 0 0 0,0 0 0 0 0,-5-1-1 0 0,-9-1 35 0 0,0 1-1 0 0,0 0 1 0 0,-21 2 0 0 0,-24-2 66 0 0,59 1-113 0 0,0 0-1 0 0,-1-1 1 0 0,1 1 0 0 0,0 1-1 0 0,0-1 1 0 0,0 0-1 0 0,-6 2 1 0 0,-1 0 21 0 0,-29 4 68 0 0,28-7-40 0 0,2 5 13 0 0,6-3-8 0 0,-23 2 109 0 0,25-3-50 0 0,1 2-63 0 0,-1 2-36 0 0,1-3-1 0 0,0 1-1 0 0,-1 0 1 0 0,1-1 0 0 0,0 1-1 0 0,0 0 1 0 0,0-1 0 0 0,0 1-1 0 0,0 0 1 0 0,0-1 0 0 0,0 1 0 0 0,1 0-1 0 0,-1-1 1 0 0,1 1 0 0 0,-1-1-1 0 0,2 3 1 0 0,-2-3 38 0 0,1 2 3 0 0,5 10 16 0 0,0 2-25 0 0,1 0 0 0 0,4 18-1 0 0,-6-16-13 0 0,0 0 0 0 0,-1 1-1 0 0,1 17 1 0 0,-3-30-21 0 0,1 18 25 0 0,-1 34 36 0 0,-2-57-75 0 0,1 12 37 0 0,6 12 43 0 0,-4-10-26 0 0,-1 4-42 0 0,-3-13-16 0 0,-1 4 70 0 0,0 13-2 0 0,3-19-63 0 0,-1-2 2 0 0,0 0 0 0 0,0-1-1 0 0,1 1 1 0 0,-1 0 0 0 0,0 0 0 0 0,0-1-1 0 0,0 1 1 0 0,0 0 0 0 0,0 0 0 0 0,0 0-1 0 0,-1-1 1 0 0,1 1 0 0 0,0 0 0 0 0,0-1 0 0 0,-1 1-1 0 0,1 0 1 0 0,0 0 0 0 0,-1 0 0 0 0,-5 10 23 0 0,5-5 79 0 0,1-6-99 0 0,0 1 1 0 0,0-1-1 0 0,1 0 0 0 0,-1 0 1 0 0,0 0-1 0 0,0 0 0 0 0,0 0 1 0 0,0 0-1 0 0,0 1 0 0 0,0-1 1 0 0,0 0-1 0 0,0 0 0 0 0,0 0 0 0 0,1 0 1 0 0,-1 0-1 0 0,0 0 0 0 0,0 0 1 0 0,0 0-1 0 0,0 0 0 0 0,0 0 1 0 0,1 0-1 0 0,-1 0 0 0 0,0 0 1 0 0,0 0-1 0 0,0 0 0 0 0,0 0 1 0 0,0 0-1 0 0,0 0 0 0 0,1 0 0 0 0,-1 0 1 0 0,0 0-1 0 0,0 0 0 0 0,0 0 1 0 0,0 0-1 0 0,0 0 0 0 0,1 0 1 0 0,-1 0-1 0 0,0 0 0 0 0,0 0 1 0 0,4-2 1 0 0,14-4 48 0 0,-2 4-44 0 0,-13 3-15 0 0,-3 0 4 0 0,0-1 1 0 0,1 0 0 0 0,-1 0 0 0 0,0 0-1 0 0,0 0 1 0 0,0 0 0 0 0,1 0-1 0 0,-1 0 1 0 0,0 1 0 0 0,0-1 0 0 0,1 0-1 0 0,-1 0 1 0 0,0 0 0 0 0,0 0-1 0 0,0 0 1 0 0,1 0 0 0 0,-1 0 0 0 0,0 0-1 0 0,0 0 1 0 0,1 0 0 0 0,-1 0-1 0 0,0 0 1 0 0,0 0 0 0 0,1 0 0 0 0,-1-1-1 0 0,0 1 1 0 0,0 0 0 0 0,0 0-1 0 0,1 0 1 0 0,-1 0 0 0 0,0 0 0 0 0,3-2 6 0 0,16 1 48 0 0,7 0-36 0 0,-16 0 10 0 0,-1 1-1 0 0,1 0 1 0 0,19 3-1 0 0,39 12-29 0 0,-43-9 39 0 0,1-1 0 0 0,29 2 1 0 0,-41-6-38 0 0,-1-1 1 0 0,1-1 0 0 0,20-3-1 0 0,-22 4-5 0 0,17 4 60 0 0,38-6 17 0 0,-55 3-63 0 0,7 2 43 0 0,-14-4-4 0 0,11-4-37 0 0,-3 2-13 0 0,-5 4 11 0 0,-6-1 42 0 0,-22 6 75 0 0,9-4-126 0 0,-1 0 1 0 0,1-1-1 0 0,0-1 0 0 0,-15 0 0 0 0,-2-4 39 0 0,7 1-38 0 0,-1 0 0 0 0,1 2 0 0 0,-42 2 0 0 0,23 0-4 0 0,32-2 5 0 0,-1 1 0 0 0,-15 2 0 0 0,-32 3 52 0 0,45-5-47 0 0,0 0 0 0 0,-1 1 0 0 0,1 0-1 0 0,0 1 1 0 0,0 0 0 0 0,-19 8-1 0 0,21-6-8 0 0,2 1 0 0 0,17-2 0 0 0,38 2 32 0 0,74-2 0 0 0,-99-3-32 0 0,17-3 0 0 0,-32 1 0 0 0,0 1 0 0 0,1 1 0 0 0,-1-1 0 0 0,0 1 0 0 0,9 1 0 0 0,9 3 0 0 0,-20-4 12 0 0,-5 1-11 0 0,-1-1 0 0 0,1 0 1 0 0,-1 0-1 0 0,0 0 0 0 0,1 0 0 0 0,-1 1 0 0 0,1-1 0 0 0,0 0 1 0 0,-1 0-1 0 0,1 0 0 0 0,-1 0 0 0 0,1 0 0 0 0,-1 0 1 0 0,1 0-1 0 0,-1-1 0 0 0,1 1 0 0 0,-1 0 0 0 0,1 0 1 0 0,-1 0-1 0 0,1 0 0 0 0,-1-1 0 0 0,0 1 0 0 0,1 0 0 0 0,-1 0 1 0 0,1-1-1 0 0,-1 1 0 0 0,1 0 0 0 0,-1-1 0 0 0,0 1 1 0 0,1 0-1 0 0,-1-1 0 0 0,0 1 0 0 0,1-1 0 0 0,-1 0 1 0 0,3-3 19 0 0,-2 3-9 0 0,0-1 16 0 0,-8 2-15 0 0,-14-1-13 0 0,-15 1 0 0 0,29 0 0 0 0,-25-3 0 0 0,27 2 11 0 0,4 1 21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36:13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74 3079 0 0,'0'0'1090'0'0,"-11"-14"60"0"0,11 13-1135 0 0,0 1-1 0 0,0 0 0 0 0,0 0 1 0 0,0 0-1 0 0,0 0 0 0 0,0-1 1 0 0,0 1-1 0 0,0 0 1 0 0,0 0-1 0 0,0 0 0 0 0,0 0 1 0 0,0-1-1 0 0,0 1 0 0 0,0 0 1 0 0,0 0-1 0 0,0 0 0 0 0,0 0 1 0 0,0-1-1 0 0,0 1 0 0 0,1 0 1 0 0,-1 0-1 0 0,0 0 0 0 0,0 0 1 0 0,0 0-1 0 0,0 0 0 0 0,0-1 1 0 0,0 1-1 0 0,1 0 0 0 0,-1 0 1 0 0,0 0-1 0 0,0 0 0 0 0,0 0 1 0 0,0 0-1 0 0,0 0 0 0 0,1 0 1 0 0,-1 0-1 0 0,0 0 1 0 0,0 0-1 0 0,0 0 0 0 0,0 0 1 0 0,1 0-1 0 0,-1 0 0 0 0,0 0 1 0 0,0 0-1 0 0,16-2 200 0 0,20 5 78 0 0,-19-2-62 0 0,1-2-1 0 0,24-2 0 0 0,-40 2-147 0 0,-1 1-71 0 0,0 0 0 0 0,0 0 0 0 0,0 0 0 0 0,0 0 1 0 0,0 1-1 0 0,0-1 0 0 0,0 0 0 0 0,0 0 0 0 0,0 1 1 0 0,0-1-1 0 0,-1 0 0 0 0,2 1 0 0 0,3 1 18 0 0,13 1 136 0 0,0-1 0 0 0,0-1 0 0 0,0 0 0 0 0,0-2 0 0 0,0 0 0 0 0,1-1 0 0 0,23-5 0 0 0,-19 3 137 0 0,0 2-1 0 0,29 1 0 0 0,79 0 867 0 0,-126 1-1113 0 0,0-1-1 0 0,1 1 1 0 0,-1-1-1 0 0,9-2 0 0 0,-9 2-5 0 0,-1 0 0 0 0,1 0-1 0 0,0 1 1 0 0,0 0 0 0 0,9 1-1 0 0,-7 0 16 0 0,-1-1-1 0 0,1 0 0 0 0,0 0 0 0 0,8-2 0 0 0,0 0 19 0 0,0 1 0 0 0,-1 0 0 0 0,16 2 0 0 0,-14 0 38 0 0,0-1 0 0 0,26-3 0 0 0,-34 2-84 0 0,-1 1 0 0 0,0-1-1 0 0,0 1 1 0 0,0 1 0 0 0,10 1-1 0 0,21 1 205 0 0,44-9 266 0 0,-61 6-345 0 0,-10-1-51 0 0,-1 1 0 0 0,20-4 0 0 0,-26 4-38 0 0,31 5 155 0 0,-32-4-142 0 0,22-3 171 0 0,-16 4-189 0 0,-1-2-22 0 0,8-5 144 0 0,-3 4-113 0 0,10-3 139 0 0,-21 4-115 0 0,0-1-11 0 0,9-1-15 0 0,6 1-56 0 0,-13 2-29 0 0,4 0 136 0 0,52 1 429 0 0,-48-2-490 0 0,-2 1 0 0 0,-8-1 128 0 0,6 0 246 0 0,-22 5-426 0 0,11-6-10 0 0,1 1 5 0 0,0 0 46 0 0,-1 0 1 0 0,-32 6 74 0 0,13-3-40 0 0,20-2-22 0 0,0-1 1 0 0,-30-3-43 0 0,28 3 19 0 0,1 1-36 0 0,0 0 0 0 0,1 0 0 0 0,-1-1 0 0 0,0 1 0 0 0,0-1-1 0 0,0 0 1 0 0,0 1 0 0 0,-4-2 0 0 0,-1 1 5 0 0,-47 3 52 0 0,21-4-9 0 0,28 0-41 0 0,-1 0 1 0 0,1 1 0 0 0,-1-1 0 0 0,-8 2-1 0 0,-8 0-14 0 0,-5-3 53 0 0,24 1-40 0 0,0 0-1 0 0,0 1 1 0 0,-1 0-1 0 0,1 0 1 0 0,-7 0-1 0 0,7 1-12 0 0,-5-2 0 0 0,-3 0 0 0 0,-39-8 83 0 0,41 8-57 0 0,0 1 0 0 0,0-1 0 0 0,-18 3 0 0 0,-27 0-13 0 0,-23-3 115 0 0,40-2-109 0 0,10 0 346 0 0,17 4-349 0 0,5 0-24 0 0,1-1 0 0 0,-1-1 0 0 0,0 1 0 0 0,0-1 0 0 0,0 0-1 0 0,0 0 1 0 0,1 0 0 0 0,-1-1 0 0 0,-8-4 0 0 0,5 4-37 0 0,5 1 67 0 0,-8-2 32 0 0,2 3-56 0 0,6 1-46 0 0,-11 3 36 0 0,11-3 12 0 0,-13-2 0 0 0,-16 0 0 0 0,8-1 72 0 0,2 2-72 0 0,-6-2 0 0 0,14 1 2 0 0,15 1 3 0 0,-7 2 16 0 0,-31 2 15 0 0,-4 5-36 0 0,8-7 0 0 0,28 0 0 0 0,0 0 0 0 0,-27-4 0 0 0,-53-10 64 0 0,49 10-10 0 0,25 1-44 0 0,0 4-10 0 0,2 1 0 0 0,10-4 0 0 0,0 1 0 0 0,-1-1 0 0 0,1 0 0 0 0,0 1 0 0 0,-1-1 0 0 0,1 0 0 0 0,0 1 0 0 0,0-1 0 0 0,-1 1 0 0 0,1-1 0 0 0,0 1 0 0 0,0-1 0 0 0,0 1 0 0 0,0-1 0 0 0,0 0 0 0 0,0 1 0 0 0,-1-1 0 0 0,1 2 0 0 0,1-1 0 0 0,-1 0 0 0 0,1 1 0 0 0,0-1 0 0 0,-1 0 0 0 0,1 0 0 0 0,0 1 0 0 0,0-1 0 0 0,0 0 0 0 0,-1 0 0 0 0,1 0 0 0 0,0 0 0 0 0,1 0 0 0 0,-1-1 0 0 0,0 1 0 0 0,0 0 0 0 0,0 0 0 0 0,2 0 0 0 0,14 6 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36:13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203 147 3679 0 0,'0'0'608'0'0,"-1"-1"-533"0"0,-6-2 10 0 0,5 2 3 0 0,0 0 0 0 0,-19-9 96 0 0,19 9-88 0 0,-10-3 98 0 0,-6-5 20 0 0,17 9 9 0 0,-1-1-118 0 0,0-1-67 0 0,-15-3 370 0 0,14 5-360 0 0,0 0 0 0 0,0 0 1 0 0,0 0-1 0 0,0 0 0 0 0,0 0 0 0 0,1 1 1 0 0,-1 0-1 0 0,0-1 0 0 0,0 1 1 0 0,0 0-1 0 0,1 0 0 0 0,-1 1 0 0 0,-4 2 1 0 0,-5 2 196 0 0,9-5-199 0 0,0 1-1 0 0,1-1 1 0 0,-1 1 0 0 0,0-1-1 0 0,1 1 1 0 0,-1 0 0 0 0,1 0-1 0 0,0 0 1 0 0,0 0-1 0 0,0 1 1 0 0,0-1 0 0 0,-3 5-1 0 0,-11 24 397 0 0,15-29-346 0 0,0 0-59 0 0,0 1 0 0 0,0-1 0 0 0,0 0 0 0 0,0 0 0 0 0,1 1 0 0 0,-1-1 0 0 0,1 4 0 0 0,0-6-24 0 0,-2 15 135 0 0,2 1 0 0 0,0 0-1 0 0,1 0 1 0 0,0-1 0 0 0,2 1 0 0 0,-1-1 0 0 0,7 20 0 0 0,-1-1 88 0 0,-4-21-131 0 0,0 1 0 0 0,0-1 0 0 0,1 0 1 0 0,1 0-1 0 0,0 0 0 0 0,1-1 0 0 0,0 0 0 0 0,1 0 1 0 0,0-1-1 0 0,0 0 0 0 0,21 19 0 0 0,-20-23-5 0 0,0-1-1 0 0,0 0 1 0 0,15 7-1 0 0,-1-2 119 0 0,-14-6-166 0 0,-1-1-1 0 0,1-1 1 0 0,0 0-1 0 0,1 0 1 0 0,-1-1-1 0 0,0 0 0 0 0,1 0 1 0 0,-1-1-1 0 0,1-1 1 0 0,-1 0-1 0 0,1 0 1 0 0,0 0-1 0 0,-1-1 1 0 0,1-1-1 0 0,-1 0 1 0 0,10-3-1 0 0,-7 0 29 0 0,-1-1-1 0 0,0 0 1 0 0,-1 0 0 0 0,1-1-1 0 0,-1-1 1 0 0,0 0 0 0 0,14-15-1 0 0,-14 11 22 0 0,0 0 0 0 0,-1 0 0 0 0,0-1-1 0 0,-1-1 1 0 0,0 1 0 0 0,6-19 0 0 0,8-27 179 0 0,6-16 164 0 0,-25 71-436 0 0,2-15 74 0 0,2-29 190 0 0,-7 38-208 0 0,-1 9-58 0 0,1 0 0 0 0,-1 0 0 0 0,1 0-1 0 0,-1 0 1 0 0,1 0 0 0 0,0-1-1 0 0,0 1 1 0 0,0 0 0 0 0,0 0-1 0 0,0-1 1 0 0,0 1 0 0 0,0 0 0 0 0,0-1-1 0 0,0-6 67 0 0,0 2-66 0 0,-5-15 92 0 0,-4-9 78 0 0,8 28-154 0 0,-2-5 37 0 0,-9-10 4 0 0,8 10-23 0 0,-14-18 80 0 0,16 21-88 0 0,-1 1 0 0 0,1 0 1 0 0,-1 0-1 0 0,0 1 0 0 0,0-1 0 0 0,0 0 0 0 0,-6-2 0 0 0,1-1 10 0 0,8 6-38 0 0,-1-1 0 0 0,1 1 1 0 0,-1-1-1 0 0,1 0 0 0 0,-1 1 0 0 0,1-1 0 0 0,-1 1 1 0 0,0 0-1 0 0,1-1 0 0 0,-1 1 0 0 0,0-1 0 0 0,1 1 1 0 0,-1 0-1 0 0,0-1 0 0 0,1 1 0 0 0,-1 0 0 0 0,0 0 1 0 0,1 0-1 0 0,-1 0 0 0 0,0 0 0 0 0,-1-1 1 0 0,-1 1 9 0 0,-4-3 16 0 0,0 1 1 0 0,0-1-1 0 0,0 1 0 0 0,0 0 1 0 0,0 1-1 0 0,-11-1 1 0 0,1 1 47 0 0,0 0 0 0 0,-31 4 1 0 0,29-2-5 0 0,9-1-40 0 0,-1 1 0 0 0,1 1 0 0 0,-1 0-1 0 0,1 1 1 0 0,-20 6 0 0 0,-7 3 53 0 0,33-11-62 0 0,0 0 1 0 0,0 0 0 0 0,0 1-1 0 0,1-1 1 0 0,-1 1 0 0 0,1 0-1 0 0,-1 0 1 0 0,1 0 0 0 0,0 1-1 0 0,-1-1 1 0 0,-4 5 0 0 0,4-3-15 0 0,1-3-4 0 0,0 1 1 0 0,1 0-1 0 0,0 0 1 0 0,-1 0-1 0 0,1 0 1 0 0,-4 5 0 0 0,-7 7 23 0 0,5-6 9 0 0,1-1 0 0 0,1 1 0 0 0,-8 11 1 0 0,-1 4 33 0 0,13-18-45 0 0,-1 0 0 0 0,1 0 0 0 0,-1 0-1 0 0,-1 8 1 0 0,-3 34 115 0 0,5-37-133 0 0,1 29 28 0 0,3-25-98 0 0,0-3 65 0 0,1 0 0 0 0,0 0 1 0 0,5 10-1 0 0,0 2 18 0 0,-7-20-24 0 0,1 4 2 0 0,0 0-1 0 0,1 0 1 0 0,0 0-1 0 0,0-1 1 0 0,0 1-1 0 0,1-1 1 0 0,7 10-1 0 0,-2-5 35 0 0,-1 0-1 0 0,17 14 1 0 0,1 2-8 0 0,-22-23-21 0 0,0 0 0 0 0,1-1 1 0 0,0 1-1 0 0,0-1 0 0 0,0 1 1 0 0,8 2-1 0 0,2 3-5 0 0,-2 0 0 0 0,-11-7 1 0 0,0 0 1 0 0,0-1 0 0 0,0 1-1 0 0,0-1 1 0 0,0 0 0 0 0,1 1 0 0 0,-1-1-1 0 0,0 0 1 0 0,1 0 0 0 0,-1 0-1 0 0,0-1 1 0 0,1 1 0 0 0,4 0 0 0 0,50 2 66 0 0,-37-4-29 0 0,-14-2-25 0 0,-1 1-1 0 0,3 0-12 0 0,0 0-1 0 0,0 0 0 0 0,0-1 0 0 0,0 0 1 0 0,-1-1-1 0 0,1 0 0 0 0,-1 0 1 0 0,0 0-1 0 0,0-1 0 0 0,8-7 1 0 0,-6 2 12 0 0,0 0 1 0 0,-1-1 0 0 0,0 0-1 0 0,-1 0 1 0 0,0-1 0 0 0,-1 1-1 0 0,6-16 1 0 0,-2 5 28 0 0,13-46 0 0 0,-12 35 4 0 0,-10 30-25 0 0,2-16 7 0 0,0 0-20 0 0,-1 8 1 0 0,-1-1 0 0 0,0 1-1 0 0,0 0 1 0 0,-2-12 0 0 0,-2-2-11 0 0,3 18 2 0 0,-4-19 56 0 0,3 22-51 0 0,1 1-6 0 0,-1 0-1 0 0,0 0 1 0 0,0 0 0 0 0,-1 0-1 0 0,1 0 1 0 0,-3-3 0 0 0,0-2-1 0 0,-8-23 0 0 0,5 17 11 0 0,5 11-4 0 0,-8-8 34 0 0,-11-10-25 0 0,18 16-2 0 0,2 4-12 0 0,0-1 1 0 0,0 1 0 0 0,0 0 0 0 0,0 0 0 0 0,0-1 0 0 0,0 1-1 0 0,0 0 1 0 0,0 0 0 0 0,-1 0 0 0 0,1 0 0 0 0,0 0 0 0 0,-1 1-1 0 0,-1-2 1 0 0,0-1-3 0 0,-1 0 0 0 0,-15-4 0 0 0,5 3 11 0 0,0 0-1 0 0,-1 1 0 0 0,1 1 0 0 0,-1 1 1 0 0,0 0-1 0 0,-19 1 0 0 0,13 2 8 0 0,0 0 0 0 0,0 1 0 0 0,-36 11 0 0 0,49-11-18 0 0,0 0 0 0 0,-1 0 0 0 0,2 0 0 0 0,-1 1 0 0 0,0 0 0 0 0,1 1 0 0 0,0-1 0 0 0,0 1 0 0 0,0 1 0 0 0,1-1 0 0 0,-1 1 0 0 0,1 1 0 0 0,1-1 0 0 0,-6 8 0 0 0,-11 20 70 0 0,19-30-44 0 0,-8 17 80 0 0,7-14-126 0 0,2-5 9 0 0,0 0 0 0 0,1 0 1 0 0,0 1-1 0 0,-1-1 1 0 0,1 0-1 0 0,0 1 1 0 0,0-1-1 0 0,1 1 1 0 0,-1-1-1 0 0,0 4 1 0 0,-11 40-8 0 0,8-33 18 0 0,2-5 0 0 0,0 0 0 0 0,1 1 0 0 0,-2 12 0 0 0,2 2 20 0 0,1 1-1 0 0,1-1 0 0 0,1 0 1 0 0,0 0-1 0 0,2 0 1 0 0,10 32-1 0 0,-9-41-45 0 0,0 1-1 0 0,10 18 0 0 0,-3-12 27 0 0,-7-16 0 0 0,0-2 0 0 0,9 10 0 0 0,4 2 0 0 0,-14-13 0 0 0,1-1 0 0 0,7 4 0 0 0,0 0 0 0 0,1-1 0 0 0,0 0 0 0 0,0-1 0 0 0,0 0 0 0 0,0-1 0 0 0,0-1 0 0 0,1 0 0 0 0,-1-1 0 0 0,0 0 0 0 0,1-1 0 0 0,14-3 0 0 0,-2 0 0 0 0,-8 1 0 0 0,24-6 0 0 0,-36 7 0 0 0,0 0 0 0 0,-1-1 0 0 0,1 1 0 0 0,0-1 0 0 0,-1 0 0 0 0,0-1 0 0 0,10-7 0 0 0,-4 2 0 0 0,-1-2 0 0 0,0 0 0 0 0,0 0 0 0 0,-1 0 0 0 0,0-1 0 0 0,-1-1 0 0 0,0 0 0 0 0,-1 0 0 0 0,-1 0 0 0 0,0-1 0 0 0,8-27 0 0 0,-11 31 1 0 0,0-2 6 0 0,0-1 0 0 0,0 1 1 0 0,-1 0-1 0 0,0-1 0 0 0,-2 0 0 0 0,1 1 0 0 0,-1-1 0 0 0,-1 1 0 0 0,-4-23 0 0 0,4 27-7 0 0,1 5 0 0 0,0 0 0 0 0,-1 1 0 0 0,1-1 0 0 0,-1 0 0 0 0,0 0 0 0 0,1 0 0 0 0,-1 0 0 0 0,-2-3 0 0 0,0 1 0 0 0,2 4 2 0 0,1-1 1 0 0,-1 0-1 0 0,0 1 0 0 0,0-1 0 0 0,0 1 0 0 0,0-1 1 0 0,0 1-1 0 0,-1-1 0 0 0,1 1 0 0 0,0 0 0 0 0,-1-1 1 0 0,1 1-1 0 0,-1 0 0 0 0,1 0 0 0 0,-1 0 0 0 0,-2-1 1 0 0,-1-1 13 0 0,-7-4-15 0 0,1 0 1 0 0,-1 1 0 0 0,-1 0 0 0 0,1 1-1 0 0,-20-6 1 0 0,18 7 7 0 0,0 0-1 0 0,-1 1 0 0 0,1 0 1 0 0,-1 1-1 0 0,1 1 1 0 0,-1 1-1 0 0,0 0 0 0 0,0 0 1 0 0,-17 4-1 0 0,22-1 52 0 0,10-3-60 0 0,0 0 0 0 0,0 0 0 0 0,0 0 0 0 0,0 0 0 0 0,0 0 0 0 0,0 0 0 0 0,0 1 0 0 0,0-1 0 0 0,0 0 0 0 0,0 0 0 0 0,1 0 0 0 0,-1 0 0 0 0,0 0 0 0 0,0 0 0 0 0,0 0 0 0 0,0 0 0 0 0,0 0 0 0 0,0 0 0 0 0,0 0 0 0 0,0 0 0 0 0,0 1 0 0 0,0-1 0 0 0,0 0 0 0 0,0 0 0 0 0,0 0 0 0 0,0 0 0 0 0,0 0 0 0 0,0 0 0 0 0,0 0 0 0 0,0 0 0 0 0,0 0 0 0 0,0 1 0 0 0,0-1 0 0 0,0 0 0 0 0,0 0 0 0 0,0 0 0 0 0,0 0 0 0 0,0 0 0 0 0,0 0 0 0 0,0 0 0 0 0,0 0 0 0 0,0 0 0 0 0,0 0 0 0 0,0 1 0 0 0,0-1 0 0 0,0 0 0 0 0,0 0 0 0 0,0 0 0 0 0,-1 0 0 0 0,1 0 0 0 0,0 0 0 0 0,0 0 0 0 0,0 0 0 0 0,0 0 0 0 0,0 0 0 0 0,0 0 0 0 0,0 0 0 0 0,0 0 0 0 0,0 0 0 0 0,0 0 0 0 0,-1 0 0 0 0,1 0 0 0 0,0 0 0 0 0,0 0 0 0 0,0 0 0 0 0,0 0 0 0 0,7 3 0 0 0,-7-3 0 0 0,20 4-13 0 0,8-3-54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36:19.56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 47 599 0 0,'0'0'240'0'0,"3"-8"-133"0"0,-2 5-89 0 0,-1 1 0 0 0,1 0-1 0 0,-1 0 1 0 0,1 0 0 0 0,-1 0 0 0 0,0-1 0 0 0,0 1-1 0 0,0 0 1 0 0,0 0 0 0 0,-1 0 0 0 0,1-1-1 0 0,0 1 1 0 0,-1 0 0 0 0,0-6 1130 0 0,1 11-1130 0 0,-3 10 129 0 0,1 1-1 0 0,1-1 0 0 0,0 1 1 0 0,0-1-1 0 0,3 16 0 0 0,-1 2 78 0 0,1-9-84 0 0,-1-9-56 0 0,1-4 11 0 0,0 0 0 0 0,0 0-1 0 0,-1 15 1 0 0,-1-22-26 0 0,1 0-15 0 0,11 53 388 0 0,-5-21-282 0 0,-5-26-101 0 0,0 1-1 0 0,-1-1 1 0 0,0 1-1 0 0,-1 8 1 0 0,1 0 59 0 0,2 182 532 0 0,-4-117-303 0 0,2-50-187 0 0,-9 131 571 0 0,6-85-355 0 0,2-76-366 0 0,0 0 0 0 0,-1 0 0 0 0,1 0 0 0 0,0 0 0 0 0,0 1-1 0 0,1-1 1 0 0,-1 0 0 0 0,0 0 0 0 0,1 0 0 0 0,0 3 0 0 0,1 2 17 0 0,2 21 144 0 0,3 17 14 0 0,-3-7-85 0 0,-1 27 116 0 0,-2-55-90 0 0,1 18 229 0 0,-7 27-497 0 0,2 53 406 0 0,4-78-230 0 0,1-5 30 0 0,5 24 72 0 0,-4-27-69 0 0,9 61 313 0 0,-7-59-468 0 0,-3-11 106 0 0,0 0 1 0 0,-1 19-1 0 0,2 8 40 0 0,5 20 6 0 0,-4-40-10 0 0,-3 25 40 0 0,-2 10-50 0 0,-1 85 300 0 0,1-117-334 0 0,2-2-36 0 0,-1 9 26 0 0,2 23 0 0 0,-2-44 10 0 0,1 1 0 0 0,3 17-1 0 0,-3-23-4 0 0,-1 0-1 0 0,1 0 1 0 0,-1 0-1 0 0,1 0 0 0 0,-1 0 1 0 0,0 0-1 0 0,-1 7 0 0 0,-1-3 7 0 0,1 1 0 0 0,0-1-1 0 0,1 1 1 0 0,0-1 0 0 0,2 16-1 0 0,-3-13 4 0 0,0 15 26 0 0,3 3-30 0 0,1 1 54 0 0,-3 45 0 0 0,0 47 98 0 0,0-96-210 0 0,-3 14 22 0 0,2-27 26 0 0,0 26 0 0 0,0-3 0 0 0,0 70 112 0 0,2-36-64 0 0,2-30-48 0 0,-1-20 0 0 0,-1-13 0 0 0,1 17 0 0 0,-2-2 0 0 0,1-5 0 0 0,-2 1 0 0 0,0 0 0 0 0,-5 26 0 0 0,6-38 6 0 0,-1 0-1 0 0,1 0 0 0 0,0 0 1 0 0,0 0-1 0 0,0 1 1 0 0,3 8-1 0 0,-2-7 2 0 0,0 1-1 0 0,0-1 1 0 0,-1 9-1 0 0,2 40-6 0 0,1 59 0 0 0,9-5 0 0 0,-12-104 0 0 0,2 21 0 0 0,-1 0 0 0 0,-3 34 0 0 0,-4-28-64 0 0,5-27 57 0 0,0-1 0 0 0,0 1 0 0 0,-1-1 0 0 0,-2 7 0 0 0,2-7-11 0 0,-1 22-76 0 0,3-18 52 0 0,-1 0 1 0 0,-4 16-1 0 0,5-19 31 0 0,0-1 1 0 0,-1 1-1 0 0,2-1 0 0 0,1 12 0 0 0,-1-4 1 0 0,0-5 7 0 0,0 0-11 0 0,0 0 0 0 0,0-1-1 0 0,-1 1 1 0 0,-2 10 0 0 0,2 11-40 0 0,-2 11-10 0 0,1-10 64 0 0,4 38-64 0 0,-2-61 44 0 0,0-5 15 0 0,-1 0-1 0 0,1 0 1 0 0,-1 1-1 0 0,1-1 1 0 0,-1 0-1 0 0,0 1 1 0 0,-1 4-1 0 0,1 5 8 0 0,1 0 0 0 0,2 14 0 0 0,1 11-72 0 0,-4-2 70 0 0,0-35 0 0 0,0 1 0 0 0,-1-1 0 0 0,1 0 0 0 0,0 0 0 0 0,0 0 0 0 0,0 1 0 0 0,-1-1 0 0 0,1 0 0 0 0,0 0 0 0 0,1 1 0 0 0,-1-1 0 0 0,0 1 0 0 0,2 15 0 0 0,-1 5-10 0 0,-3-10-25 0 0,-1 0 16 0 0,0 23 19 0 0,-5 0-10 0 0,7-32 5 0 0,1-1-1 0 0,0 1 1 0 0,0 0 0 0 0,0-1 0 0 0,0 1 0 0 0,0 0 0 0 0,1 0-1 0 0,1 4 1 0 0,1 5-2 0 0,-1-4 7 0 0,2-1 0 0 0,-1 0 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36:19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56 3367 0 0,'0'0'2440'0'0,"6"0"-1808"0"0,33 0-118 0 0,-37 0-428 0 0,0 0 2 0 0,5-1 18 0 0,-1 1 0 0 0,1 1-1 0 0,0-1 1 0 0,13 3-1 0 0,25 2 287 0 0,-2 0-105 0 0,-32-3-188 0 0,0-1 1 0 0,0 0-1 0 0,0-1 1 0 0,15-1-1 0 0,127-8 899 0 0,-146 9-915 0 0,0 1 1 0 0,0 0 0 0 0,0 0 0 0 0,13 5-1 0 0,-1-1 75 0 0,4-1 109 0 0,-17-4-215 0 0,-1 1 1 0 0,1-1-1 0 0,-1 1 1 0 0,0 1 0 0 0,0-1-1 0 0,1 1 1 0 0,-1 0-1 0 0,6 3 1 0 0,-10-4 17 0 0,2-1 2 0 0,10 1 48 0 0,0-1 0 0 0,-1-1 0 0 0,25-3 0 0 0,-33 2-29 0 0,-2 2-86 0 0,19 6 305 0 0,-17-5-284 0 0,15 0 105 0 0,-12 0-56 0 0,-5 1-73 0 0,16 1 174 0 0,-7-1-80 0 0,-3-2 0 0 0,-3 0-5 0 0,2 1-48 0 0,6 0 26 0 0,10-3 118 0 0,19 3 114 0 0,-39-1-290 0 0,11-4 71 0 0,-13 4 126 0 0,2-1-144 0 0,7-2-10 0 0,-1 0-30 0 0,-7 3 202 0 0,-1 0-159 0 0,13 1-43 0 0,-14-2-7 0 0,0 1-1 0 0,0 0 1 0 0,1 0-1 0 0,-1 0 1 0 0,0 0-1 0 0,0-1 1 0 0,0 1-1 0 0,0 0 1 0 0,1 0 0 0 0,-1-1-1 0 0,0 1 1 0 0,0 0-1 0 0,0 0 1 0 0,0 0-1 0 0,0-1 1 0 0,0 1-1 0 0,0 0 1 0 0,0 0-1 0 0,0-1 1 0 0,0 1-1 0 0,0 0 1 0 0,0 0-1 0 0,0-1 1 0 0,0 1-1 0 0,0 0 1 0 0,0 0-1 0 0,0-1 1 0 0,0 1-1 0 0,0 0 1 0 0,0 0-1 0 0,0-1 1 0 0,0 1-1 0 0,-1-2-3 0 0,0 1 0 0 0,0 0 0 0 0,0 0 0 0 0,0 0 0 0 0,0 0 0 0 0,-1 0 0 0 0,1 0 0 0 0,0 0 1 0 0,0 0-1 0 0,-1 0 0 0 0,1 0 0 0 0,-1 1 0 0 0,1-1 0 0 0,0 0 0 0 0,-1 1 0 0 0,-1-1 0 0 0,0 0 13 0 0,-2-1 4 0 0,0 0-1 0 0,0 1 1 0 0,-1 0-1 0 0,1 0 1 0 0,-1 0-1 0 0,1 0 1 0 0,0 1-1 0 0,-1 0 1 0 0,-6 1-1 0 0,-7-1-8 0 0,-2-2 75 0 0,0 2 0 0 0,-14 1-42 0 0,-8-6 90 0 0,-4 3 138 0 0,20 0-282 0 0,23 1 0 0 0,-19 2 0 0 0,-4 2 64 0 0,22-1-46 0 0,-18 1 28 0 0,12-3-13 0 0,0 0-1 0 0,-20-4 1 0 0,14 1-3 0 0,14 3-22 0 0,-1 0 0 0 0,0 0 0 0 0,0 0 0 0 0,0 0 0 0 0,1 1 0 0 0,-1 0 1 0 0,-4 0-1 0 0,8 0-9 0 0,-3-1 1 0 0,1 1 0 0 0,-1-1 0 0 0,0 1 0 0 0,1-1 0 0 0,-1 0 0 0 0,0 0 0 0 0,-4 0 0 0 0,-1 0 11 0 0,-5 0 51 0 0,10 0-54 0 0,0-1 0 0 0,0 1 0 0 0,0 0 0 0 0,-1 1 0 0 0,1-1-1 0 0,-4 1 1 0 0,-2 0-5 0 0,0 0 0 0 0,0 0-1 0 0,-10-1 1 0 0,-2 0 50 0 0,7-2-26 0 0,10 1-20 0 0,0 1 1 0 0,-1-1-1 0 0,1 0 1 0 0,-8 1-1 0 0,2 1 6 0 0,7-1-6 0 0,0 0-1 0 0,1 0 0 0 0,-1 0 0 0 0,0 0 0 0 0,1 0 0 0 0,-1 0 0 0 0,1-1 1 0 0,-1 1-1 0 0,-2-2 0 0 0,2 2 37 0 0,-6-1-33 0 0,6 1-10 0 0,1 0 0 0 0,-1-1 0 0 0,0 1 0 0 0,1 0-1 0 0,-1 1 1 0 0,0-1 0 0 0,1 0 0 0 0,-1 1 0 0 0,0-1 0 0 0,-3 3-1 0 0,-3-1 14 0 0,6-2-8 0 0,-2 0 25 0 0,-13 8-12 0 0,12-4-2 0 0,3-3-11 0 0,1 0 1 0 0,0 0-1 0 0,-1 0 0 0 0,1-1 1 0 0,-1 1-1 0 0,1-1 0 0 0,-1 1 1 0 0,-4-1-1 0 0,-1 3 6 0 0,4-2 32 0 0,-16-1 19 0 0,3 0-50 0 0,10 2-1 0 0,4-1 32 0 0,-4 1-33 0 0,-2 1-10 0 0,1-1 11 0 0,4-1 32 0 0,-5-1-33 0 0,0 0-10 0 0,-2 0 11 0 0,8 0 32 0 0,-5 1-33 0 0,-1 0 2 0 0,49-9 48 0 0,-23 4-60 0 0,-14 3 0 0 0,21-4 0 0 0,-20 4 0 0 0,-3 0 0 0 0,0 1 0 0 0,-1-1 0 0 0,1 1 0 0 0,0 0 0 0 0,0-1 0 0 0,0 1 0 0 0,0 0 0 0 0,0 0 0 0 0,1 0 0 0 0,-1 0 0 0 0,0 0 0 0 0,0 0 0 0 0,0 0 0 0 0,0 0 0 0 0,0 0 0 0 0,1 1 0 0 0,8 0 0 0 0,-8 0 0 0 0,0-1 0 0 0,0 0 0 0 0,0 1 0 0 0,0-1 0 0 0,1 0 0 0 0,-1 0 0 0 0,0 0 0 0 0,0-1 0 0 0,0 1 0 0 0,0 0 0 0 0,1-1 0 0 0,1 0 0 0 0,13-2 0 0 0,-13 4 0 0 0,0 1 0 0 0,16-4 0 0 0,9 1 0 0 0,45 1 0 0 0,-47 2 0 0 0,56-5 0 0 0,-79 3 0 0 0,19-3 0 0 0,11 0 0 0 0,-4 1 0 0 0,-28 2 0 0 0,-1-1 0 0 0,1 1 0 0 0,-1 0 0 0 0,1 0 0 0 0,-1 0 0 0 0,1 0 0 0 0,-1 0 0 0 0,1 0 0 0 0,-1 0 0 0 0,1 0 0 0 0,-1 1 0 0 0,3 0 0 0 0,13 1 0 0 0,-5-2 0 0 0,0 1 0 0 0,1-1 0 0 0,2-2 0 0 0,-13 1 0 0 0,33 2 0 0 0,-32-1 4 0 0,-1 1 1 0 0,0-1-1 0 0,1 0 0 0 0,-1 0 0 0 0,1 0 1 0 0,-1 0-1 0 0,1 0 0 0 0,-1-1 0 0 0,0 1 1 0 0,5-2-1 0 0,1 0 24 0 0,28-1 14 0 0,-23 3-31 0 0,-3-2-11 0 0,2-2 0 0 0,1 1 0 0 0,-12 2-2 0 0,1 1 0 0 0,0-1 0 0 0,-1 0 0 0 0,1 1 0 0 0,0 0 0 0 0,0-1 0 0 0,-1 1 0 0 0,1 0 1 0 0,0 0-1 0 0,0 0 0 0 0,-1 0 0 0 0,4 0 0 0 0,12 2-26 0 0,6-2 71 0 0,-21 1-31 0 0,15-2-14 0 0,-8-1-9 0 0,-4 1 4 0 0,1 0-1 0 0,-1 0 1 0 0,0 1-1 0 0,0 0 0 0 0,0 0 1 0 0,6 1-1 0 0,1 0 8 0 0,-5 0 1 0 0,-6-1 0 0 0,-1 0 1 0 0,1 1-1 0 0,-1-1 0 0 0,1 0 0 0 0,-1 0 1 0 0,1 0-1 0 0,0 0 0 0 0,-1 0 0 0 0,1 0 1 0 0,-1 0-1 0 0,1 0 0 0 0,0 0 0 0 0,-1 0 1 0 0,1 0-1 0 0,-1 0 0 0 0,1 0 0 0 0,-1-1 1 0 0,2 1-1 0 0,15-6 28 0 0,-13 3-23 0 0,-3 3-9 0 0,0-1-1 0 0,1 1 1 0 0,-1-1 0 0 0,0 1 0 0 0,0-1-1 0 0,1 1 1 0 0,-1 0 0 0 0,0-1 0 0 0,1 1-1 0 0,-1 0 1 0 0,1 0 0 0 0,-1 0-1 0 0,0 0 1 0 0,2 1 0 0 0,57 0-8 0 0,-13-1 11 0 0,-34 0 0 0 0,1-1 0 0 0,0 0 0 0 0,0-2 0 0 0,-2 1 0 0 0,0 2 0 0 0,-1 0 0 0 0,1-1 0 0 0,-1 1 0 0 0,43 0 0 0 0,-40-1 0 0 0,0 1 0 0 0,-15 0 0 0 0,42-8 0 0 0,-30 7 0 0 0,0-1 0 0 0,-2 2 0 0 0,-2 0 11 0 0,-7 1 32 0 0,-10 4-33 0 0,-3-2-10 0 0,0 0 0 0 0,1 0 0 0 0,-1 1 0 0 0,1-5 0 0 0,0 2 0 0 0,-2 0 0 0 0,-41 7 0 0 0,45-7 0 0 0,-1 0 0 0 0,1 0 0 0 0,-1-1 0 0 0,-12-2 0 0 0,4 1 0 0 0,-14-1 0 0 0,9 1 0 0 0,-1 0 0 0 0,14 2 0 0 0,-6-1 0 0 0,0-2 0 0 0,-5 1 0 0 0,12 2 0 0 0,-1 1 0 0 0,-29 1 0 0 0,36-2 0 0 0,0-2 0 0 0,-27-2 0 0 0,21 1 0 0 0,6 1 0 0 0,-1 0 0 0 0,1 1 0 0 0,-1-1 0 0 0,1 1 0 0 0,0 0 0 0 0,-1 0 0 0 0,-8 1 0 0 0,11-1 0 0 0,-10 1 0 0 0,-10 1 0 0 0,-16-1 0 0 0,-10-1 0 0 0,37 0 0 0 0,-1-1 0 0 0,0 2 0 0 0,-1-2 0 0 0,-24 0 0 0 0,-2-3 0 0 0,32 3 0 0 0,0 0 0 0 0,0 0 0 0 0,-1 0 0 0 0,1 1 0 0 0,-11 1 0 0 0,15 0 0 0 0,1-1 0 0 0,0 0 0 0 0,0 1 0 0 0,0-1 0 0 0,0 0 0 0 0,-1 0 0 0 0,1 0 0 0 0,-2-1 0 0 0,-5 0 0 0 0,-21 0 0 0 0,13-2 0 0 0,13 1 0 0 0,-22-2 0 0 0,-10 0 0 0 0,25 4 0 0 0,-8 2 0 0 0,4-4 0 0 0,3 0 0 0 0,-12-4 0 0 0,3 2 0 0 0,18 4 0 0 0,0 0 0 0 0,0 0 0 0 0,0 0 0 0 0,0 0 0 0 0,0 0 0 0 0,-4 2 0 0 0,5-2 0 0 0,1 1 0 0 0,-1-1 0 0 0,1 0 0 0 0,-1 0 0 0 0,1 0 0 0 0,-1 0 0 0 0,1 0 0 0 0,-1 0 0 0 0,1 0 0 0 0,0 0 0 0 0,-1-1 0 0 0,-1 0 0 0 0,-9-1 0 0 0,-3 2 0 0 0,-5-3 0 0 0,2 2 0 0 0,1 2 0 0 0,6 0 0 0 0,1 2 0 0 0,0-2 0 0 0,-2-1 0 0 0,1 4 0 0 0,1-1 0 0 0,0 1 0 0 0,-13 3 0 0 0,23-7 0 0 0,0 0 0 0 0,-1 0 0 0 0,1 0 0 0 0,0 0 0 0 0,0 0 0 0 0,-1 0 0 0 0,1 0 0 0 0,0 0 0 0 0,0 0 0 0 0,0 0 0 0 0,-1 0 0 0 0,1 0 0 0 0,0 0 0 0 0,0 0 0 0 0,0 0 0 0 0,-1 1 0 0 0,1-1 0 0 0,0 0 0 0 0,0 0 0 0 0,0 0 0 0 0,0 0 0 0 0,-1 0 0 0 0,1 1 0 0 0,0-1 0 0 0,0 0 0 0 0,0 0 0 0 0,0 0 0 0 0,0 1 0 0 0,-1-1 0 0 0,1 0 0 0 0,0 0 0 0 0,0 0 0 0 0,0 1 0 0 0,0-1 0 0 0,0 0 0 0 0,0 0 0 0 0,0 1 0 0 0,0-1 0 0 0,0 0 0 0 0,0 0 0 0 0,0 0 0 0 0,0 1 0 0 0,0-1 0 0 0,0 0 0 0 0,11 5 0 0 0,5-2 0 0 0,3-1 0 0 0,7-2 0 0 0,1 6 0 0 0,-25-5 0 0 0,-1 0 0 0 0,1-1 0 0 0,0 1 0 0 0,0-1 0 0 0,-1 1 0 0 0,1-1 0 0 0,0 0 0 0 0,0 0 0 0 0,0 0 0 0 0,0 0 0 0 0,-1 0 0 0 0,3 0 0 0 0,2-1 0 0 0,0 2 0 0 0,19 1 0 0 0,-20-2 0 0 0,22 1 0 0 0,-22-2 0 0 0,2 1 0 0 0,-1-1 0 0 0,0 2 0 0 0,0-1 0 0 0,0 0 0 0 0,8 3 0 0 0,16 2-30 0 0,15-6-3 0 0,-38 1 32 0 0,5 0 1 0 0,22 3 0 0 0,-25-2 0 0 0,0 0 0 0 0,1-1 0 0 0,-1 1 0 0 0,14-3 0 0 0,-20 1 0 0 0,18 1 0 0 0,32 12 0 0 0,-35-10 0 0 0,-14-3 0 0 0,-1 0 0 0 0,15 3 0 0 0,-14 0 0 0 0,19-2 0 0 0,20 1 0 0 0,0 0 0 0 0,-15-4 0 0 0,13 4 0 0 0,-30 0 13 0 0,-8-1-6 0 0,1 0-1 0 0,0 0 0 0 0,-1 0 1 0 0,1 0-1 0 0,0-1 0 0 0,-1 0 1 0 0,5-1-1 0 0,8-2-6 0 0,-14 4 0 0 0,13 1 0 0 0,-2-1 0 0 0,0 1-10 0 0,32 4-44 0 0,-18-1 54 0 0,-20-2 0 0 0,-1-1 0 0 0,0 0 0 0 0,1-1 0 0 0,7 1 0 0 0,46-1 0 0 0,-31 3 0 0 0,-9-4 0 0 0,-14 0 0 0 0,0 1 0 0 0,-1-1 0 0 0,1 1 0 0 0,0 1 0 0 0,0-1 0 0 0,6 2 0 0 0,-6-2 0 0 0,0 1 0 0 0,0-2 0 0 0,-1 1 0 0 0,9-2 0 0 0,17 0 0 0 0,-13 2 0 0 0,28 2 0 0 0,-25 0 0 0 0,-15 0 0 0 0,-4-2 0 0 0,-1 0 0 0 0,0 1 0 0 0,1-1 0 0 0,-1 0 0 0 0,1 0 0 0 0,-1 1 0 0 0,0-1 0 0 0,1 0 0 0 0,-1-1 0 0 0,1 1 0 0 0,-1 0 0 0 0,0 0 0 0 0,1-1 0 0 0,-1 1 0 0 0,0 0 0 0 0,1-1 0 0 0,-1 1 0 0 0,0-1 0 0 0,1 0 0 0 0,-1 1 0 0 0,2-3 0 0 0,4-1 0 0 0,3 3 0 0 0,-1 1 0 0 0,-2 3 0 0 0,-8-3 0 0 0,1 0 0 0 0,0 0 0 0 0,0 0 0 0 0,0 0 0 0 0,0-1 0 0 0,0 1 0 0 0,0 0 0 0 0,0 0 0 0 0,0 0 0 0 0,-1 0 0 0 0,1 0 0 0 0,0 0 0 0 0,0 0 0 0 0,0 0 0 0 0,0 0 0 0 0,0 0 0 0 0,0 0 0 0 0,0 0 0 0 0,0 0 0 0 0,-1 0 0 0 0,1 0 0 0 0,0 0 0 0 0,0 0 0 0 0,0 0 0 0 0,0 1 0 0 0,0-1 0 0 0,0 0 0 0 0,0 0 0 0 0,0 0 0 0 0,-1 0 0 0 0,1 0 0 0 0,0 0 0 0 0,0 0 0 0 0,0 0 0 0 0,0 0 0 0 0,0 0 0 0 0,0 0 0 0 0,0 0 0 0 0,0 1 0 0 0,0-1 0 0 0,0 0 0 0 0,0 0 0 0 0,0 0 0 0 0,0 0 0 0 0,0 0 0 0 0,0 0 0 0 0,0 0 0 0 0,0 1 0 0 0,0-1 0 0 0,0 0 0 0 0,0 0 0 0 0,0 0 0 0 0,0 0 0 0 0,0 0 0 0 0,0 0 0 0 0,0 0 0 0 0,0 0 0 0 0,0 1 0 0 0,0-1 0 0 0,0 0 0 0 0,0 0 0 0 0,0 0 0 0 0,0 0 0 0 0,0 0 0 0 0,0 0 0 0 0,0 0 0 0 0,0 0 0 0 0,0 1 0 0 0,-7-2 0 0 0,3 0 0 0 0,2 2 0 0 0,-16 1 0 0 0,3-2 0 0 0,-119-21 11 0 0,28 8-24 0 0,58 8 15 0 0,14 3-2 0 0,-41 2 0 0 0,31 0 0 0 0,-8 9 0 0 0,12-4 0 0 0,14 0 17 0 0,-7 4-23 0 0,26-8-34 0 0,15-6-107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36:19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3079 0 0,'0'0'432'0'0,"0"0"-392"0"0,0 0 0 0 0,1-1 0 0 0,-1 1 0 0 0,0 0 0 0 0,0 0 0 0 0,0 0 0 0 0,1 0 0 0 0,-1 0 0 0 0,0 0 0 0 0,0 0 0 0 0,1-1 0 0 0,-1 1 0 0 0,0 0 0 0 0,0 0 0 0 0,1 0 0 0 0,-1 0 0 0 0,0 0 0 0 0,1 0 0 0 0,-1 0 0 0 0,0 1 0 0 0,0-1 0 0 0,1 0 0 0 0,-1 0 0 0 0,0 0 0 0 0,0 0 0 0 0,0 0 0 0 0,1 0 0 0 0,-1 0 0 0 0,0 0 0 0 0,0 1 0 0 0,1-1 0 0 0,-1 0 0 0 0,0 0 0 0 0,0 0 0 0 0,1 1 0 0 0,-1 6 30 0 0,0 1 0 0 0,0-1 0 0 0,0 1-1 0 0,-1-1 1 0 0,0 1 0 0 0,-2 8-1 0 0,2-12-30 0 0,0 0-1 0 0,1 0 0 0 0,0 0 1 0 0,-1 1-1 0 0,1-1 0 0 0,1 6 0 0 0,0 7 46 0 0,-1 10 137 0 0,2 0-1 0 0,7 42 0 0 0,-3-32-25 0 0,2 13 66 0 0,-4-24-4 0 0,0 0-1 0 0,0 27 1 0 0,-4-37-125 0 0,1-8 85 0 0,-1 0 0 0 0,-1 0 0 0 0,-1 11 2409 0 0,2-21-2554 0 0,1-1-4 0 0,1 0 0 0 0,-1 0 0 0 0,0 0 0 0 0,1 0 0 0 0,0 0 0 0 0,-1 0 0 0 0,5-4 0 0 0,-5 6 78 0 0,0 0-76 0 0,5-4-4 0 0,-2 2 15 0 0,-1 0 1 0 0,1 0-1 0 0,0 0 0 0 0,8-3 0 0 0,17-3 109 0 0,-16 4-92 0 0,-11 5-34 0 0,0-1 0 0 0,65-9 299 0 0,-13 2-174 0 0,-16 5 0 0 0,-29 2-143 0 0,0 0-1 0 0,0 0 1 0 0,15 2-1 0 0,-17-1-15 0 0,-1 0 1 0 0,1 0-1 0 0,0 0 1 0 0,0-1-1 0 0,11-2 1 0 0,-6 1 60 0 0,0 0 0 0 0,21 0 0 0 0,6 1 138 0 0,-33 0-189 0 0,-1 1 0 0 0,0 0 0 0 0,1 1 0 0 0,6 0 0 0 0,-11-1 38 0 0,18 5 82 0 0,-18-5 258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36:19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87 4663 0 0,'0'0'495'0'0,"3"-1"-434"0"0,1 0-24 0 0,33-14 282 0 0,1 3 0 0 0,57-13 0 0 0,-63 20-127 0 0,41-3 1 0 0,49 4 240 0 0,-106 2-362 0 0,135-7 1210 0 0,-142 9-1210 0 0,-7 1-6 0 0,7 2 675 0 0,-14-5-674 0 0,1 0-1 0 0,-1 1 0 0 0,0 0 0 0 0,1 0 0 0 0,-1 0 1 0 0,-9 0-1 0 0,-33 2 144 0 0,42-1-175 0 0,-110 3 350 0 0,85-4-331 0 0,4 1 29 0 0,-1 0-1 0 0,1 2 1 0 0,-34 5-1 0 0,-15 4 143 0 0,22-7 0 0 0,45-5-169 0 0,8-1 38 0 0,7-1 484 0 0,-2 1-557 0 0,0 1-1 0 0,0-1 0 0 0,0 1 0 0 0,0 0 1 0 0,0 1-1 0 0,1-1 0 0 0,-1 1 0 0 0,8 1 1 0 0,-2-2 20 0 0,-9 0-27 0 0,1 0 1 0 0,0 0 0 0 0,0 0-1 0 0,-1 1 1 0 0,1-1-1 0 0,0 1 1 0 0,0 0 0 0 0,3 0-1 0 0,6-2 47 0 0,-7 1-36 0 0,1 0-1 0 0,0 0 0 0 0,0 1 0 0 0,9 0 0 0 0,0 0 34 0 0,-9-1-38 0 0,1 1 0 0 0,0 0 1 0 0,-1 1-1 0 0,1 0 0 0 0,-1 0 0 0 0,1 0 1 0 0,6 3-1 0 0,-11-3 138 0 0,5 0-49 0 0,-6 0-76 0 0,-5-2-12 0 0,-34-2 147 0 0,35 3-146 0 0,0 0 0 0 0,0-1 1 0 0,0 1-1 0 0,0 0 0 0 0,0 1 1 0 0,-3-1-1 0 0,3 1-4 0 0,0-1-1 0 0,-1 0 1 0 0,1 0 0 0 0,0 0 0 0 0,-5-1-1 0 0,-9-1 35 0 0,0 1-1 0 0,0 0 1 0 0,-21 2 0 0 0,-24-2 66 0 0,59 1-113 0 0,0 0-1 0 0,-1-1 1 0 0,1 1 0 0 0,0 1-1 0 0,0-1 1 0 0,0 0-1 0 0,-6 2 1 0 0,-1 0 21 0 0,-29 4 68 0 0,28-7-40 0 0,2 5 13 0 0,6-3-8 0 0,-23 2 109 0 0,25-3-50 0 0,1 2-63 0 0,-1 2-36 0 0,1-3-1 0 0,0 1-1 0 0,-1 0 1 0 0,1-1 0 0 0,0 1-1 0 0,0 0 1 0 0,0-1 0 0 0,0 1-1 0 0,0 0 1 0 0,0-1 0 0 0,0 1 0 0 0,1 0-1 0 0,-1-1 1 0 0,1 1 0 0 0,-1-1-1 0 0,2 3 1 0 0,-2-3 38 0 0,1 2 3 0 0,5 10 16 0 0,0 2-25 0 0,1 0 0 0 0,4 18-1 0 0,-6-16-13 0 0,0 0 0 0 0,-1 1-1 0 0,1 17 1 0 0,-3-30-21 0 0,1 18 25 0 0,-1 34 36 0 0,-2-57-75 0 0,1 12 37 0 0,6 12 43 0 0,-4-10-26 0 0,-1 4-42 0 0,-3-13-16 0 0,-1 4 70 0 0,0 13-2 0 0,3-19-63 0 0,-1-2 2 0 0,0 0 0 0 0,0-1-1 0 0,1 1 1 0 0,-1 0 0 0 0,0 0 0 0 0,0-1-1 0 0,0 1 1 0 0,0 0 0 0 0,0 0 0 0 0,0 0-1 0 0,-1-1 1 0 0,1 1 0 0 0,0 0 0 0 0,0-1 0 0 0,-1 1-1 0 0,1 0 1 0 0,0 0 0 0 0,-1 0 0 0 0,-5 10 23 0 0,5-5 79 0 0,1-6-99 0 0,0 1 1 0 0,0-1-1 0 0,1 0 0 0 0,-1 0 1 0 0,0 0-1 0 0,0 0 0 0 0,0 0 1 0 0,0 0-1 0 0,0 1 0 0 0,0-1 1 0 0,0 0-1 0 0,0 0 0 0 0,0 0 0 0 0,1 0 1 0 0,-1 0-1 0 0,0 0 0 0 0,0 0 1 0 0,0 0-1 0 0,0 0 0 0 0,0 0 1 0 0,1 0-1 0 0,-1 0 0 0 0,0 0 1 0 0,0 0-1 0 0,0 0 0 0 0,0 0 1 0 0,0 0-1 0 0,0 0 0 0 0,1 0 0 0 0,-1 0 1 0 0,0 0-1 0 0,0 0 0 0 0,0 0 1 0 0,0 0-1 0 0,0 0 0 0 0,1 0 1 0 0,-1 0-1 0 0,0 0 0 0 0,0 0 1 0 0,4-2 1 0 0,14-4 48 0 0,-2 4-44 0 0,-13 3-15 0 0,-3 0 4 0 0,0-1 1 0 0,1 0 0 0 0,-1 0 0 0 0,0 0-1 0 0,0 0 1 0 0,0 0 0 0 0,1 0-1 0 0,-1 0 1 0 0,0 1 0 0 0,0-1 0 0 0,1 0-1 0 0,-1 0 1 0 0,0 0 0 0 0,0 0-1 0 0,0 0 1 0 0,1 0 0 0 0,-1 0 0 0 0,0 0-1 0 0,0 0 1 0 0,1 0 0 0 0,-1 0-1 0 0,0 0 1 0 0,0 0 0 0 0,1 0 0 0 0,-1-1-1 0 0,0 1 1 0 0,0 0 0 0 0,0 0-1 0 0,1 0 1 0 0,-1 0 0 0 0,0 0 0 0 0,3-2 6 0 0,16 1 48 0 0,7 0-36 0 0,-16 0 10 0 0,-1 1-1 0 0,1 0 1 0 0,19 3-1 0 0,39 12-29 0 0,-43-9 39 0 0,1-1 0 0 0,29 2 1 0 0,-41-6-38 0 0,-1-1 1 0 0,1-1 0 0 0,20-3-1 0 0,-22 4-5 0 0,17 4 60 0 0,38-6 17 0 0,-55 3-63 0 0,7 2 43 0 0,-14-4-4 0 0,11-4-37 0 0,-3 2-13 0 0,-5 4 11 0 0,-6-1 42 0 0,-22 6 75 0 0,9-4-126 0 0,-1 0 1 0 0,1-1-1 0 0,0-1 0 0 0,-15 0 0 0 0,-2-4 39 0 0,7 1-38 0 0,-1 0 0 0 0,1 2 0 0 0,-42 2 0 0 0,23 0-4 0 0,32-2 5 0 0,-1 1 0 0 0,-15 2 0 0 0,-32 3 52 0 0,45-5-47 0 0,0 0 0 0 0,-1 1 0 0 0,1 0-1 0 0,0 1 1 0 0,0 0 0 0 0,-19 8-1 0 0,21-6-8 0 0,2 1 0 0 0,17-2 0 0 0,38 2 32 0 0,74-2 0 0 0,-99-3-32 0 0,17-3 0 0 0,-32 1 0 0 0,0 1 0 0 0,1 1 0 0 0,-1-1 0 0 0,0 1 0 0 0,9 1 0 0 0,9 3 0 0 0,-20-4 12 0 0,-5 1-11 0 0,-1-1 0 0 0,1 0 1 0 0,-1 0-1 0 0,0 0 0 0 0,1 0 0 0 0,-1 1 0 0 0,1-1 0 0 0,0 0 1 0 0,-1 0-1 0 0,1 0 0 0 0,-1 0 0 0 0,1 0 0 0 0,-1 0 1 0 0,1 0-1 0 0,-1-1 0 0 0,1 1 0 0 0,-1 0 0 0 0,1 0 1 0 0,-1 0-1 0 0,1 0 0 0 0,-1-1 0 0 0,0 1 0 0 0,1 0 0 0 0,-1 0 1 0 0,1-1-1 0 0,-1 1 0 0 0,1 0 0 0 0,-1-1 0 0 0,0 1 1 0 0,1 0-1 0 0,-1-1 0 0 0,0 1 0 0 0,1-1 0 0 0,-1 0 1 0 0,3-3 19 0 0,-2 3-9 0 0,0-1 16 0 0,-8 2-15 0 0,-14-1-13 0 0,-15 1 0 0 0,29 0 0 0 0,-25-3 0 0 0,27 2 11 0 0,4 1 21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36:19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74 3079 0 0,'0'0'1090'0'0,"-11"-14"60"0"0,11 13-1135 0 0,0 1-1 0 0,0 0 0 0 0,0 0 1 0 0,0 0-1 0 0,0 0 0 0 0,0-1 1 0 0,0 1-1 0 0,0 0 1 0 0,0 0-1 0 0,0 0 0 0 0,0 0 1 0 0,0-1-1 0 0,0 1 0 0 0,0 0 1 0 0,0 0-1 0 0,0 0 0 0 0,0 0 1 0 0,0-1-1 0 0,0 1 0 0 0,1 0 1 0 0,-1 0-1 0 0,0 0 0 0 0,0 0 1 0 0,0 0-1 0 0,0 0 0 0 0,0-1 1 0 0,0 1-1 0 0,1 0 0 0 0,-1 0 1 0 0,0 0-1 0 0,0 0 0 0 0,0 0 1 0 0,0 0-1 0 0,0 0 0 0 0,1 0 1 0 0,-1 0-1 0 0,0 0 1 0 0,0 0-1 0 0,0 0 0 0 0,0 0 1 0 0,1 0-1 0 0,-1 0 0 0 0,0 0 1 0 0,0 0-1 0 0,16-2 200 0 0,20 5 78 0 0,-19-2-62 0 0,1-2-1 0 0,24-2 0 0 0,-40 2-147 0 0,-1 1-71 0 0,0 0 0 0 0,0 0 0 0 0,0 0 0 0 0,0 0 1 0 0,0 1-1 0 0,0-1 0 0 0,0 0 0 0 0,0 0 0 0 0,0 1 1 0 0,0-1-1 0 0,-1 0 0 0 0,2 1 0 0 0,3 1 18 0 0,13 1 136 0 0,0-1 0 0 0,0-1 0 0 0,0 0 0 0 0,0-2 0 0 0,0 0 0 0 0,1-1 0 0 0,23-5 0 0 0,-19 3 137 0 0,0 2-1 0 0,29 1 0 0 0,79 0 867 0 0,-126 1-1113 0 0,0-1-1 0 0,1 1 1 0 0,-1-1-1 0 0,9-2 0 0 0,-9 2-5 0 0,-1 0 0 0 0,1 0-1 0 0,0 1 1 0 0,0 0 0 0 0,9 1-1 0 0,-7 0 16 0 0,-1-1-1 0 0,1 0 0 0 0,0 0 0 0 0,8-2 0 0 0,0 0 19 0 0,0 1 0 0 0,-1 0 0 0 0,16 2 0 0 0,-14 0 38 0 0,0-1 0 0 0,26-3 0 0 0,-34 2-84 0 0,-1 1 0 0 0,0-1-1 0 0,0 1 1 0 0,0 1 0 0 0,10 1-1 0 0,21 1 205 0 0,44-9 266 0 0,-61 6-345 0 0,-10-1-51 0 0,-1 1 0 0 0,20-4 0 0 0,-26 4-38 0 0,31 5 155 0 0,-32-4-142 0 0,22-3 171 0 0,-16 4-189 0 0,-1-2-22 0 0,8-5 144 0 0,-3 4-113 0 0,10-3 139 0 0,-21 4-115 0 0,0-1-11 0 0,9-1-15 0 0,6 1-56 0 0,-13 2-29 0 0,4 0 136 0 0,52 1 429 0 0,-48-2-490 0 0,-2 1 0 0 0,-8-1 128 0 0,6 0 246 0 0,-22 5-426 0 0,11-6-10 0 0,1 1 5 0 0,0 0 46 0 0,-1 0 1 0 0,-32 6 74 0 0,13-3-40 0 0,20-2-22 0 0,0-1 1 0 0,-30-3-43 0 0,28 3 19 0 0,1 1-36 0 0,0 0 0 0 0,1 0 0 0 0,-1-1 0 0 0,0 1 0 0 0,0-1-1 0 0,0 0 1 0 0,0 1 0 0 0,-4-2 0 0 0,-1 1 5 0 0,-47 3 52 0 0,21-4-9 0 0,28 0-41 0 0,-1 0 1 0 0,1 1 0 0 0,-1-1 0 0 0,-8 2-1 0 0,-8 0-14 0 0,-5-3 53 0 0,24 1-40 0 0,0 0-1 0 0,0 1 1 0 0,-1 0-1 0 0,1 0 1 0 0,-7 0-1 0 0,7 1-12 0 0,-5-2 0 0 0,-3 0 0 0 0,-39-8 83 0 0,41 8-57 0 0,0 1 0 0 0,0-1 0 0 0,-18 3 0 0 0,-27 0-13 0 0,-23-3 115 0 0,40-2-109 0 0,10 0 346 0 0,17 4-349 0 0,5 0-24 0 0,1-1 0 0 0,-1-1 0 0 0,0 1 0 0 0,0-1 0 0 0,0 0-1 0 0,0 0 1 0 0,1 0 0 0 0,-1-1 0 0 0,-8-4 0 0 0,5 4-37 0 0,5 1 67 0 0,-8-2 32 0 0,2 3-56 0 0,6 1-46 0 0,-11 3 36 0 0,11-3 12 0 0,-13-2 0 0 0,-16 0 0 0 0,8-1 72 0 0,2 2-72 0 0,-6-2 0 0 0,14 1 2 0 0,15 1 3 0 0,-7 2 16 0 0,-31 2 15 0 0,-4 5-36 0 0,8-7 0 0 0,28 0 0 0 0,0 0 0 0 0,-27-4 0 0 0,-53-10 64 0 0,49 10-10 0 0,25 1-44 0 0,0 4-10 0 0,2 1 0 0 0,10-4 0 0 0,0 1 0 0 0,-1-1 0 0 0,1 0 0 0 0,0 1 0 0 0,-1-1 0 0 0,1 0 0 0 0,0 1 0 0 0,0-1 0 0 0,-1 1 0 0 0,1-1 0 0 0,0 1 0 0 0,0-1 0 0 0,0 1 0 0 0,0-1 0 0 0,0 0 0 0 0,0 1 0 0 0,-1-1 0 0 0,1 2 0 0 0,1-1 0 0 0,-1 0 0 0 0,1 1 0 0 0,0-1 0 0 0,-1 0 0 0 0,1 0 0 0 0,0 1 0 0 0,0-1 0 0 0,0 0 0 0 0,-1 0 0 0 0,1 0 0 0 0,0 0 0 0 0,1 0 0 0 0,-1-1 0 0 0,0 1 0 0 0,0 0 0 0 0,0 0 0 0 0,2 0 0 0 0,14 6 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36:19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203 147 3679 0 0,'0'0'608'0'0,"-1"-1"-533"0"0,-6-2 10 0 0,5 2 3 0 0,0 0 0 0 0,-19-9 96 0 0,19 9-88 0 0,-10-3 98 0 0,-6-5 20 0 0,17 9 9 0 0,-1-1-118 0 0,0-1-67 0 0,-15-3 370 0 0,14 5-360 0 0,0 0 0 0 0,0 0 1 0 0,0 0-1 0 0,0 0 0 0 0,0 0 0 0 0,1 1 1 0 0,-1 0-1 0 0,0-1 0 0 0,0 1 1 0 0,0 0-1 0 0,1 0 0 0 0,-1 1 0 0 0,-4 2 1 0 0,-5 2 196 0 0,9-5-199 0 0,0 1-1 0 0,1-1 1 0 0,-1 1 0 0 0,0-1-1 0 0,1 1 1 0 0,-1 0 0 0 0,1 0-1 0 0,0 0 1 0 0,0 0-1 0 0,0 1 1 0 0,0-1 0 0 0,-3 5-1 0 0,-11 24 397 0 0,15-29-346 0 0,0 0-59 0 0,0 1 0 0 0,0-1 0 0 0,0 0 0 0 0,0 0 0 0 0,1 1 0 0 0,-1-1 0 0 0,1 4 0 0 0,0-6-24 0 0,-2 15 135 0 0,2 1 0 0 0,0 0-1 0 0,1 0 1 0 0,0-1 0 0 0,2 1 0 0 0,-1-1 0 0 0,7 20 0 0 0,-1-1 88 0 0,-4-21-131 0 0,0 1 0 0 0,0-1 0 0 0,1 0 1 0 0,1 0-1 0 0,0 0 0 0 0,1-1 0 0 0,0 0 0 0 0,1 0 1 0 0,0-1-1 0 0,0 0 0 0 0,21 19 0 0 0,-20-23-5 0 0,0-1-1 0 0,0 0 1 0 0,15 7-1 0 0,-1-2 119 0 0,-14-6-166 0 0,-1-1-1 0 0,1-1 1 0 0,0 0-1 0 0,1 0 1 0 0,-1-1-1 0 0,0 0 0 0 0,1 0 1 0 0,-1-1-1 0 0,1-1 1 0 0,-1 0-1 0 0,1 0 1 0 0,0 0-1 0 0,-1-1 1 0 0,1-1-1 0 0,-1 0 1 0 0,10-3-1 0 0,-7 0 29 0 0,-1-1-1 0 0,0 0 1 0 0,-1 0 0 0 0,1-1-1 0 0,-1-1 1 0 0,0 0 0 0 0,14-15-1 0 0,-14 11 22 0 0,0 0 0 0 0,-1 0 0 0 0,0-1-1 0 0,-1-1 1 0 0,0 1 0 0 0,6-19 0 0 0,8-27 179 0 0,6-16 164 0 0,-25 71-436 0 0,2-15 74 0 0,2-29 190 0 0,-7 38-208 0 0,-1 9-58 0 0,1 0 0 0 0,-1 0 0 0 0,1 0-1 0 0,-1 0 1 0 0,1 0 0 0 0,0-1-1 0 0,0 1 1 0 0,0 0 0 0 0,0 0-1 0 0,0-1 1 0 0,0 1 0 0 0,0 0 0 0 0,0-1-1 0 0,0-6 67 0 0,0 2-66 0 0,-5-15 92 0 0,-4-9 78 0 0,8 28-154 0 0,-2-5 37 0 0,-9-10 4 0 0,8 10-23 0 0,-14-18 80 0 0,16 21-88 0 0,-1 1 0 0 0,1 0 1 0 0,-1 0-1 0 0,0 1 0 0 0,0-1 0 0 0,0 0 0 0 0,-6-2 0 0 0,1-1 10 0 0,8 6-38 0 0,-1-1 0 0 0,1 1 1 0 0,-1-1-1 0 0,1 0 0 0 0,-1 1 0 0 0,1-1 0 0 0,-1 1 1 0 0,0 0-1 0 0,1-1 0 0 0,-1 1 0 0 0,0-1 0 0 0,1 1 1 0 0,-1 0-1 0 0,0-1 0 0 0,1 1 0 0 0,-1 0 0 0 0,0 0 1 0 0,1 0-1 0 0,-1 0 0 0 0,0 0 0 0 0,-1-1 1 0 0,-1 1 9 0 0,-4-3 16 0 0,0 1 1 0 0,0-1-1 0 0,0 1 0 0 0,0 0 1 0 0,0 1-1 0 0,-11-1 1 0 0,1 1 47 0 0,0 0 0 0 0,-31 4 1 0 0,29-2-5 0 0,9-1-40 0 0,-1 1 0 0 0,1 1 0 0 0,-1 0-1 0 0,1 1 1 0 0,-20 6 0 0 0,-7 3 53 0 0,33-11-62 0 0,0 0 1 0 0,0 0 0 0 0,0 1-1 0 0,1-1 1 0 0,-1 1 0 0 0,1 0-1 0 0,-1 0 1 0 0,1 0 0 0 0,0 1-1 0 0,-1-1 1 0 0,-4 5 0 0 0,4-3-15 0 0,1-3-4 0 0,0 1 1 0 0,1 0-1 0 0,0 0 1 0 0,-1 0-1 0 0,1 0 1 0 0,-4 5 0 0 0,-7 7 23 0 0,5-6 9 0 0,1-1 0 0 0,1 1 0 0 0,-8 11 1 0 0,-1 4 33 0 0,13-18-45 0 0,-1 0 0 0 0,1 0 0 0 0,-1 0-1 0 0,-1 8 1 0 0,-3 34 115 0 0,5-37-133 0 0,1 29 28 0 0,3-25-98 0 0,0-3 65 0 0,1 0 0 0 0,0 0 1 0 0,5 10-1 0 0,0 2 18 0 0,-7-20-24 0 0,1 4 2 0 0,0 0-1 0 0,1 0 1 0 0,0 0-1 0 0,0-1 1 0 0,0 1-1 0 0,1-1 1 0 0,7 10-1 0 0,-2-5 35 0 0,-1 0-1 0 0,17 14 1 0 0,1 2-8 0 0,-22-23-21 0 0,0 0 0 0 0,1-1 1 0 0,0 1-1 0 0,0-1 0 0 0,0 1 1 0 0,8 2-1 0 0,2 3-5 0 0,-2 0 0 0 0,-11-7 1 0 0,0 0 1 0 0,0-1 0 0 0,0 1-1 0 0,0-1 1 0 0,0 0 0 0 0,1 1 0 0 0,-1-1-1 0 0,0 0 1 0 0,1 0 0 0 0,-1 0-1 0 0,0-1 1 0 0,1 1 0 0 0,4 0 0 0 0,50 2 66 0 0,-37-4-29 0 0,-14-2-25 0 0,-1 1-1 0 0,3 0-12 0 0,0 0-1 0 0,0 0 0 0 0,0-1 0 0 0,0 0 1 0 0,-1-1-1 0 0,1 0 0 0 0,-1 0 1 0 0,0 0-1 0 0,0-1 0 0 0,8-7 1 0 0,-6 2 12 0 0,0 0 1 0 0,-1-1 0 0 0,0 0-1 0 0,-1 0 1 0 0,0-1 0 0 0,-1 1-1 0 0,6-16 1 0 0,-2 5 28 0 0,13-46 0 0 0,-12 35 4 0 0,-10 30-25 0 0,2-16 7 0 0,0 0-20 0 0,-1 8 1 0 0,-1-1 0 0 0,0 1-1 0 0,0 0 1 0 0,-2-12 0 0 0,-2-2-11 0 0,3 18 2 0 0,-4-19 56 0 0,3 22-51 0 0,1 1-6 0 0,-1 0-1 0 0,0 0 1 0 0,0 0 0 0 0,-1 0-1 0 0,1 0 1 0 0,-3-3 0 0 0,0-2-1 0 0,-8-23 0 0 0,5 17 11 0 0,5 11-4 0 0,-8-8 34 0 0,-11-10-25 0 0,18 16-2 0 0,2 4-12 0 0,0-1 1 0 0,0 1 0 0 0,0 0 0 0 0,0 0 0 0 0,0-1 0 0 0,0 1-1 0 0,0 0 1 0 0,0 0 0 0 0,-1 0 0 0 0,1 0 0 0 0,0 0 0 0 0,-1 1-1 0 0,-1-2 1 0 0,0-1-3 0 0,-1 0 0 0 0,-15-4 0 0 0,5 3 11 0 0,0 0-1 0 0,-1 1 0 0 0,1 1 0 0 0,-1 1 1 0 0,0 0-1 0 0,-19 1 0 0 0,13 2 8 0 0,0 0 0 0 0,0 1 0 0 0,-36 11 0 0 0,49-11-18 0 0,0 0 0 0 0,-1 0 0 0 0,2 0 0 0 0,-1 1 0 0 0,0 0 0 0 0,1 1 0 0 0,0-1 0 0 0,0 1 0 0 0,0 1 0 0 0,1-1 0 0 0,-1 1 0 0 0,1 1 0 0 0,1-1 0 0 0,-6 8 0 0 0,-11 20 70 0 0,19-30-44 0 0,-8 17 80 0 0,7-14-126 0 0,2-5 9 0 0,0 0 0 0 0,1 0 1 0 0,0 1-1 0 0,-1-1 1 0 0,1 0-1 0 0,0 1 1 0 0,0-1-1 0 0,1 1 1 0 0,-1-1-1 0 0,0 4 1 0 0,-11 40-8 0 0,8-33 18 0 0,2-5 0 0 0,0 0 0 0 0,1 1 0 0 0,-2 12 0 0 0,2 2 20 0 0,1 1-1 0 0,1-1 0 0 0,1 0 1 0 0,0 0-1 0 0,2 0 1 0 0,10 32-1 0 0,-9-41-45 0 0,0 1-1 0 0,10 18 0 0 0,-3-12 27 0 0,-7-16 0 0 0,0-2 0 0 0,9 10 0 0 0,4 2 0 0 0,-14-13 0 0 0,1-1 0 0 0,7 4 0 0 0,0 0 0 0 0,1-1 0 0 0,0 0 0 0 0,0-1 0 0 0,0 0 0 0 0,0-1 0 0 0,0-1 0 0 0,1 0 0 0 0,-1-1 0 0 0,0 0 0 0 0,1-1 0 0 0,14-3 0 0 0,-2 0 0 0 0,-8 1 0 0 0,24-6 0 0 0,-36 7 0 0 0,0 0 0 0 0,-1-1 0 0 0,1 1 0 0 0,0-1 0 0 0,-1 0 0 0 0,0-1 0 0 0,10-7 0 0 0,-4 2 0 0 0,-1-2 0 0 0,0 0 0 0 0,0 0 0 0 0,-1 0 0 0 0,0-1 0 0 0,-1-1 0 0 0,0 0 0 0 0,-1 0 0 0 0,-1 0 0 0 0,0-1 0 0 0,8-27 0 0 0,-11 31 1 0 0,0-2 6 0 0,0-1 0 0 0,0 1 1 0 0,-1 0-1 0 0,0-1 0 0 0,-2 0 0 0 0,1 1 0 0 0,-1-1 0 0 0,-1 1 0 0 0,-4-23 0 0 0,4 27-7 0 0,1 5 0 0 0,0 0 0 0 0,-1 1 0 0 0,1-1 0 0 0,-1 0 0 0 0,0 0 0 0 0,1 0 0 0 0,-1 0 0 0 0,-2-3 0 0 0,0 1 0 0 0,2 4 2 0 0,1-1 1 0 0,-1 0-1 0 0,0 1 0 0 0,0-1 0 0 0,0 1 0 0 0,0-1 1 0 0,0 1-1 0 0,-1-1 0 0 0,1 1 0 0 0,0 0 0 0 0,-1-1 1 0 0,1 1-1 0 0,-1 0 0 0 0,1 0 0 0 0,-1 0 0 0 0,-2-1 1 0 0,-1-1 13 0 0,-7-4-15 0 0,1 0 1 0 0,-1 1 0 0 0,-1 0 0 0 0,1 1-1 0 0,-20-6 1 0 0,18 7 7 0 0,0 0-1 0 0,-1 1 0 0 0,1 0 1 0 0,-1 1-1 0 0,1 1 1 0 0,-1 1-1 0 0,0 0 0 0 0,0 0 1 0 0,-17 4-1 0 0,22-1 52 0 0,10-3-60 0 0,0 0 0 0 0,0 0 0 0 0,0 0 0 0 0,0 0 0 0 0,0 0 0 0 0,0 0 0 0 0,0 1 0 0 0,0-1 0 0 0,0 0 0 0 0,0 0 0 0 0,1 0 0 0 0,-1 0 0 0 0,0 0 0 0 0,0 0 0 0 0,0 0 0 0 0,0 0 0 0 0,0 0 0 0 0,0 0 0 0 0,0 0 0 0 0,0 0 0 0 0,0 1 0 0 0,0-1 0 0 0,0 0 0 0 0,0 0 0 0 0,0 0 0 0 0,0 0 0 0 0,0 0 0 0 0,0 0 0 0 0,0 0 0 0 0,0 0 0 0 0,0 0 0 0 0,0 1 0 0 0,0-1 0 0 0,0 0 0 0 0,0 0 0 0 0,0 0 0 0 0,0 0 0 0 0,0 0 0 0 0,0 0 0 0 0,0 0 0 0 0,0 0 0 0 0,0 0 0 0 0,0 0 0 0 0,0 1 0 0 0,0-1 0 0 0,0 0 0 0 0,0 0 0 0 0,0 0 0 0 0,-1 0 0 0 0,1 0 0 0 0,0 0 0 0 0,0 0 0 0 0,0 0 0 0 0,0 0 0 0 0,0 0 0 0 0,0 0 0 0 0,0 0 0 0 0,0 0 0 0 0,0 0 0 0 0,0 0 0 0 0,-1 0 0 0 0,1 0 0 0 0,0 0 0 0 0,0 0 0 0 0,0 0 0 0 0,0 0 0 0 0,7 3 0 0 0,-7-3 0 0 0,20 4-13 0 0,8-3-54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37:25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63 377 1351 0 0,'-1'-2'100'0'0,"-4"-4"-69"0"0,4 4 316 0 0,1 2-324 0 0,-1 1 0 0 0,1-1 0 0 0,0 1 0 0 0,-1-1 0 0 0,1 0 0 0 0,-1 1 1 0 0,1-1-1 0 0,0 1 0 0 0,-1 0 0 0 0,1-1 0 0 0,0 1 0 0 0,0-1 0 0 0,-1 1 0 0 0,1-1 0 0 0,0 1 0 0 0,0 0 1 0 0,0-1-1 0 0,0 1 0 0 0,0 0 0 0 0,0 0 0 0 0,-3 20-2 0 0,2-15 33 0 0,-12 195 428 0 0,12-150-361 0 0,0-20-21 0 0,3 39-1 0 0,0-28 34 0 0,-1-21-15 0 0,5 29-1 0 0,-6-49 203 0 0,6-27-162 0 0,-3 8-34 0 0,-2 0 0 0 0,-1-32 0 0 0,1-3 61 0 0,-5-28 79 0 0,4 52-178 0 0,-1-1 0 0 0,-1 1 0 0 0,-12-51 0 0 0,9 49-24 0 0,3 21-21 0 0,1-1-1 0 0,-1 1 1 0 0,-5-13-1 0 0,3 10 77 0 0,4 13 171 0 0,-4 15-130 0 0,4-5-127 0 0,0 1 1 0 0,0 0-1 0 0,1-1 0 0 0,0 1 1 0 0,3 9-1 0 0,2 30 58 0 0,13 233 426 0 0,5-139-180 0 0,-24-142-329 0 0,5 14 78 0 0,-4-15 183 0 0,-1-8-178 0 0,1-11-26 0 0,-4-30 1 0 0,2 30-2 0 0,0-29 0 0 0,5-70 138 0 0,1-7-46 0 0,-5 98-131 0 0,0 0 0 0 0,-5-32-1 0 0,0-11 42 0 0,4 58-28 0 0,0 0 0 0 0,-1 0 0 0 0,0 0 0 0 0,0 0 0 0 0,-1 0 0 0 0,-6-13 0 0 0,8 21-27 0 0,-8-8 58 0 0,9 11-63 0 0,0 0 0 0 0,0 0 1 0 0,0-1-1 0 0,0 1 0 0 0,0 0 0 0 0,0 0 0 0 0,0 0 0 0 0,-1 0 0 0 0,1 0 0 0 0,0 0 0 0 0,0 0 0 0 0,0 0 0 0 0,0 0 0 0 0,0 0 0 0 0,0 0 0 0 0,0 0 0 0 0,0 0 0 0 0,-1 0 0 0 0,1 0 0 0 0,0 0 0 0 0,0 0 0 0 0,0 0 0 0 0,0 0 1 0 0,0 0-1 0 0,0 0 0 0 0,-1 0 0 0 0,1 0 0 0 0,0 0 0 0 0,0 0 0 0 0,0 0 0 0 0,0 0 0 0 0,0 0 0 0 0,0 0 0 0 0,0 0 0 0 0,-1 0 0 0 0,1 0 0 0 0,0 0 0 0 0,0 0 0 0 0,0 0 0 0 0,0 1 0 0 0,0-1 0 0 0,0 0 0 0 0,0 0 0 0 0,0 0 1 0 0,0 0-1 0 0,-4 8 51 0 0,2 10-10 0 0,9 71 110 0 0,0-23-54 0 0,4 143 108 0 0,-3-71-17 0 0,-8-122-165 0 0,2-1 0 0 0,3 21 0 0 0,0-5 28 0 0,-5-29-45 0 0,4 8 58 0 0,1-36 74 0 0,0-65-42 0 0,-1-21 52 0 0,-2 16-113 0 0,0 5 52 0 0,0-73-17 0 0,-2 152-60 0 0,0 0 0 0 0,-3-16 0 0 0,0-6 8 0 0,2 24-5 0 0,0 0-1 0 0,-6-20 0 0 0,2 8-1 0 0,3 15-9 0 0,2 5-1 0 0,0 0-1 0 0,0 0 1 0 0,-1 1 0 0 0,1-1-1 0 0,-1 0 1 0 0,1 0-1 0 0,-1 0 1 0 0,0 0-1 0 0,0 1 1 0 0,0-1 0 0 0,0 0-1 0 0,0 1 1 0 0,0-1-1 0 0,-3-2 1 0 0,4 4 48 0 0,-1 0 1 0 0,0 0-54 0 0,1 0 1 0 0,-1 1-1 0 0,0-1 1 0 0,1 1-1 0 0,-1-1 1 0 0,1 0-1 0 0,-1 1 0 0 0,1-1 1 0 0,-1 1-1 0 0,1 0 1 0 0,-1-1-1 0 0,1 1 1 0 0,-1-1-1 0 0,1 1 1 0 0,0 0-1 0 0,-1-1 1 0 0,1 1-1 0 0,0 0 1 0 0,0-1-1 0 0,0 1 1 0 0,-1 0-1 0 0,1-1 1 0 0,0 2-1 0 0,0 0-1 0 0,-3 9 11 0 0,1 0 0 0 0,1 1-1 0 0,0-1 1 0 0,0 1-1 0 0,2 16 1 0 0,-1-6 7 0 0,1 75 20 0 0,-3 114 43 0 0,-5-13-16 0 0,11-58-4 0 0,-2-113-56 0 0,0-11 7 0 0,-2-16-11 0 0,0 0 1 0 0,0 0-1 0 0,0 1 1 0 0,0-1-1 0 0,0 0 0 0 0,0 0 1 0 0,0 0-1 0 0,0 0 1 0 0,0 0-1 0 0,0 0 0 0 0,0 1 1 0 0,0-1-1 0 0,0 0 1 0 0,0 0-1 0 0,1 0 0 0 0,-1 0 1 0 0,0 0-1 0 0,0 0 1 0 0,0 0-1 0 0,0 1 0 0 0,0-1 1 0 0,0 0-1 0 0,0 0 1 0 0,0 0-1 0 0,0 0 0 0 0,0 0 1 0 0,1 0-1 0 0,-1 0 1 0 0,0 0-1 0 0,0 0 1 0 0,0 0-1 0 0,0 0 0 0 0,0 0 1 0 0,0 0-1 0 0,0 0 1 0 0,1 0-1 0 0,-1 0 0 0 0,0 1 1 0 0,0-1-1 0 0,0 0 1 0 0,0 0-1 0 0,0-1 0 0 0,6-3 18 0 0,1-7 0 0 0,0-15-18 0 0,-3 7 0 0 0,-1 7 18 0 0,-1 0 0 0 0,0-1 0 0 0,-1 1 0 0 0,0 0 0 0 0,-3-25 0 0 0,1 4 2 0 0,-2-66-20 0 0,0 49 0 0 0,3-50 0 0 0,3 45-96 0 0,-4 1 0 0 0,-10-85 0 0 0,1 53-74 0 0,7 51 4 0 0,-12-58 1 0 0,10 38 10 0 0,3 51 143 0 0,6 21-77 0 0,-1 0 0 0 0,-1 1 0 0 0,0 26 0 0 0,8 195 143 0 0,-5-41 130 0 0,-2-138-158 0 0,-1 8-26 0 0,-2-54 50 0 0,5 30 1 0 0,-1 6 46 0 0,4-4-27 0 0,-8-36-40 0 0,1 1 0 0 0,5 15-1 0 0,-5-19-23 0 0,7 17 101 0 0,-1-6-65 0 0,-4-13-25 0 0,-1-1 0 0 0,0 1 1 0 0,0 1-1 0 0,1 6 0 0 0,7 44 132 0 0,-10-55-96 0 0,0 0 1 0 0,0 4-33 0 0,0-5 22 0 0,-1 0-43 0 0,0-1 1 0 0,1 0 0 0 0,-1 1 0 0 0,0-1-1 0 0,1 0 1 0 0,-1 0 0 0 0,1 1-1 0 0,0-1 1 0 0,-1 0 0 0 0,1 0-1 0 0,-1 0 1 0 0,1 1 0 0 0,0-1 0 0 0,0 0-1 0 0,0 0 1 0 0,-1-1 0 0 0,0-2-3 0 0,-1-3 23 0 0,-1 0 1 0 0,1-1-1 0 0,0 1 0 0 0,1-1 0 0 0,0 1 0 0 0,-1-12 0 0 0,1 1 20 0 0,-1 1 1 0 0,-6-24-1 0 0,7 36-35 0 0,0-1-1 0 0,0 1 0 0 0,1-1 1 0 0,0 1-1 0 0,1-7 0 0 0,-1 7 4 0 0,0 0-1 0 0,0 0 1 0 0,0-1-1 0 0,-2-5 1 0 0,-4-37 44 0 0,5-10-53 0 0,-3-33 64 0 0,4 60-32 0 0,-4-31 0 0 0,-17-55-32 0 0,16 98 0 0 0,-9-22 0 0 0,-1 1 0 0 0,13 41 0 0 0,0 5 0 0 0,-1 6 0 0 0,1 52 0 0 0,7 68 0 0 0,1-28 0 0 0,4 143 0 0 0,-3-116 0 0 0,-6-125 0 0 0,4 3 1 0 0,-5-8-3 0 0,0 5-11 0 0,0-6-61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12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6191 0 0,'0'0'820'0'0,"0"2"-677"0"0,11 41 332 0 0,-10-41-456 0 0,-1-1 0 0 0,0 1 0 0 0,0 0 1 0 0,1 0-1 0 0,-1-1 0 0 0,0 1 0 0 0,0 0 0 0 0,-1 2 1 0 0,1 6 28 0 0,6 91 504 0 0,-4-51-339 0 0,-3-17 683 0 0,2-24-624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37:26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 2271 0 0,'0'0'178'0'0,"0"-2"-89"0"0,0 2 84 0 0,-1 15 34 0 0,0 68 135 0 0,0-6-107 0 0,0-45 87 0 0,1-31 251 0 0,7-17-417 0 0,-4 0-49 0 0,-1 1 0 0 0,0-1 0 0 0,-1 0 0 0 0,-1-19 0 0 0,0 26-29 0 0,0 7 338 0 0,-9 28-192 0 0,8-12-137 0 0,1-1 1 0 0,1 0-1 0 0,0 0 0 0 0,3 14 0 0 0,-2-21-41 0 0,-1 0 1 0 0,1 0 0 0 0,0 0 0 0 0,0-1-1 0 0,0 1 1 0 0,1 0 0 0 0,0-1 0 0 0,0 0-1 0 0,1 1 1 0 0,6 8 0 0 0,-9-14-30 0 0,-1 0-10 0 0,0 0 0 0 0,0 1 0 0 0,0-1 0 0 0,1 0 0 0 0,-1 0 0 0 0,0 1 0 0 0,0-1 0 0 0,1 0 0 0 0,-1 0 0 0 0,0 0 0 0 0,0 0 0 0 0,1 1 1 0 0,-1-1-1 0 0,0 0 0 0 0,1 0 0 0 0,-1 0 0 0 0,0 0 0 0 0,0 0 0 0 0,1 0 0 0 0,-1 0 0 0 0,0 0 0 0 0,1 0 0 0 0,-1 0 0 0 0,6-2 9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37:27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2039 0 0,'0'0'463'0'0,"0"1"-396"0"0,0 5 5 0 0,0 0 5 0 0,0-2-56 0 0,5 134 1263 0 0,-1-86-772 0 0,-2-31-313 0 0,0 1 117 0 0,6 29 1 0 0,-7-50 115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37:31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 3679 0 0,'0'0'284'0'0,"0"18"-64"0"0,1 37 191 0 0,7 44 155 0 0,-3-20-212 0 0,-2-32-209 0 0,5 30 715 0 0,-8-75-780 0 0,1-1 15 0 0,-1-1-70 0 0,0 0 1 0 0,0 0 0 0 0,0 1-1 0 0,0-1 1 0 0,0 0 0 0 0,0 1-1 0 0,0-1 1 0 0,0 0 0 0 0,0 0-1 0 0,1 1 1 0 0,-1-1 0 0 0,0 0-1 0 0,0 0 1 0 0,0 1 0 0 0,0-1-1 0 0,1 0 1 0 0,-1 0 0 0 0,0 0-1 0 0,0 1 1 0 0,1-1 0 0 0,-1 0-1 0 0,0 0 1 0 0,0 0-1 0 0,1 0 1 0 0,-1 0 0 0 0,0 0-1 0 0,0 1 1 0 0,1-1 0 0 0,-1 0-1 0 0,2 0-1 0 0,-1 0-1 0 0,0 0 0 0 0,0 1 0 0 0,0-1 0 0 0,0 0 0 0 0,0 0 0 0 0,0 0 0 0 0,1-1 1 0 0,-1 1-1 0 0,0 0 0 0 0,0 0 0 0 0,0 0 0 0 0,0-1 0 0 0,0 1 0 0 0,2-2 0 0 0,3 0 39 0 0,0 1 16 0 0,16-3 138 0 0,65-6 261 0 0,-67 8-310 0 0,38-1-1 0 0,-22 5-43 0 0,-27-2-65 0 0,0 1 0 0 0,18 2-1 0 0,-25-2-54 0 0,-1 0 0 0 0,-1-1 0 0 0,1 0 0 0 0,0 0-1 0 0,-1 0 1 0 0,1 1 0 0 0,0-1 0 0 0,0 0 0 0 0,-1 0 0 0 0,1 0 0 0 0,0 0 0 0 0,0 0-1 0 0,-1-1 1 0 0,1 1 0 0 0,0 0 0 0 0,-1 0 0 0 0,1 0 0 0 0,0-1 0 0 0,-1 1-1 0 0,2-1 1 0 0,27-2 77 0 0,-23 3-61 0 0,-1 0 0 0 0,1-1 0 0 0,10-2 0 0 0,-4 2 286 0 0,-2 1-226 0 0,-7-10 315 0 0,0-4-240 0 0,-1 0 1 0 0,-1-1 0 0 0,0 1 0 0 0,-1-1 0 0 0,-3-21 0 0 0,1-14-62 0 0,1 41-50 0 0,0-1-1 0 0,-5-16 0 0 0,3 12-33 0 0,-7-31 205 0 0,-4-56 0 0 0,14 90-151 0 0,0 9-60 0 0,0-1 0 0 0,0 1 0 0 0,-1 0 0 0 0,1 0 0 0 0,0-1 0 0 0,-1 1 0 0 0,0 0 0 0 0,1 0 0 0 0,-1-1 0 0 0,0 1 0 0 0,0 0 0 0 0,0 0 0 0 0,0 0 0 0 0,-1 0 0 0 0,-2-2 0 0 0,4 3 50 0 0,-1 0 1 0 0,1 1-54 0 0,0 0 0 0 0,0 0 0 0 0,0-1 0 0 0,0 1 1 0 0,0 0-1 0 0,0 0 0 0 0,0 0 0 0 0,0 0 1 0 0,0 0-1 0 0,-1 0 0 0 0,1 0 0 0 0,0 0 0 0 0,0-1 1 0 0,0 1-1 0 0,0 0 0 0 0,0 0 0 0 0,-1 0 0 0 0,1 0 1 0 0,0 0-1 0 0,0 0 0 0 0,0 0 0 0 0,0 0 0 0 0,0 0 1 0 0,-1 0-1 0 0,1 0 0 0 0,0 0 0 0 0,0 0 0 0 0,0 0 1 0 0,0 0-1 0 0,-1 0 0 0 0,1 0 0 0 0,0 0 0 0 0,0 0 1 0 0,0 0-1 0 0,0 0 0 0 0,0 0 0 0 0,0 1 1 0 0,-1-1-1 0 0,1 0 0 0 0,0 0 0 0 0,0 0 0 0 0,0 0 1 0 0,0 0-1 0 0,0 0 0 0 0,0 0 0 0 0,0 0 0 0 0,-1 1 1 0 0,1-1-1 0 0,0 0 0 0 0,0 0 0 0 0,0 0 0 0 0,0 0 1 0 0,0 0-1 0 0,0 1 0 0 0,0-1 0 0 0,0 0 0 0 0,0 0 1 0 0,0 0-1 0 0,0 0 0 0 0,0 0 0 0 0,0 1 0 0 0,0-1 1 0 0,0 0-1 0 0,-4 13-2 0 0,4-12 1 0 0,-2 4 1 0 0,2 0 0 0 0,-1 0 0 0 0,0 1 0 0 0,1-1 0 0 0,0 0 0 0 0,0 0 0 0 0,0 1 0 0 0,1-1 0 0 0,1 7 0 0 0,2 16 0 0 0,-1 2 0 0 0,-2-12 0 0 0,0 14 0 0 0,-8 66 64 0 0,6-46 0 0 0,7-5-64 0 0,-4-40 0 0 0,2-1 0 0 0,-1-1 0 0 0,0 0 11 0 0,-4-3 32 0 0,-1-2-42 0 0,0 1 0 0 0,0-1 1 0 0,-1 0-1 0 0,1 0 0 0 0,0 0 0 0 0,-1 0 1 0 0,1 0-1 0 0,-3-1 0 0 0,3 1-1 0 0,-1 0 0 0 0,1 0 0 0 0,-1-1 0 0 0,1 1 0 0 0,-1 1 0 0 0,1-1 0 0 0,-1 0 0 0 0,1 1-1 0 0,-4 0 1 0 0,-16 10 0 0 0,16-8 0 0 0,-1 0 0 0 0,0 0 0 0 0,1 0 0 0 0,-9 1 0 0 0,12-3 0 0 0,0-1 0 0 0,1 0 0 0 0,-1 0 0 0 0,0 0 0 0 0,0 0 0 0 0,0 0 0 0 0,1 0 0 0 0,-1-1 0 0 0,0 1 0 0 0,0-1 0 0 0,1 0 0 0 0,-1 0 0 0 0,1 0 0 0 0,-5-2 0 0 0,4 1 0 0 0,0 1 0 0 0,0 0 0 0 0,-1-1 0 0 0,1 2 0 0 0,0-1 0 0 0,0 0 0 0 0,-7 0 0 0 0,-2 0 0 0 0,-3 2 0 0 0,7 0 0 0 0,-8 4 0 0 0,-12 14 0 0 0,26-17 0 0 0,1-1 0 0 0,0 0 0 0 0,0-1 0 0 0,0 1 0 0 0,0-1 0 0 0,0 1 0 0 0,0-1 0 0 0,0 1 0 0 0,0-1 0 0 0,0 1 0 0 0,0-1 0 0 0,-1 0 0 0 0,1 0 0 0 0,0 0 0 0 0,-2 0 0 0 0,-2 1 0 0 0,-40 2 0 0 0,45-3 4 0 0,-1 1-1 0 0,0-1 1 0 0,1 0-1 0 0,-1 0 1 0 0,1 0-1 0 0,-1 0 1 0 0,0 0 0 0 0,1 0-1 0 0,-1 0 1 0 0,0 0-1 0 0,1 0 1 0 0,-1-1-1 0 0,0 1 1 0 0,1 0-1 0 0,-1 0 1 0 0,0 0-1 0 0,1-1 1 0 0,-1 1-1 0 0,1 0 1 0 0,-1-1-1 0 0,1 1 1 0 0,-1 0-1 0 0,0-1 1 0 0,1 1-1 0 0,0-1 1 0 0,-1 1 0 0 0,1-1-1 0 0,-1 0 1 0 0,-3-3-52 0 0,3 1 47 0 0,-1 0-1 0 0,1 0 1 0 0,0 0-1 0 0,1 0 1 0 0,-1 0 0 0 0,0 0-1 0 0,1 0 1 0 0,0 0 0 0 0,0 0-1 0 0,0-5 1 0 0,0 7 1 0 0,-2-6 0 0 0,1 1 0 0 0,0 0 0 0 0,0 0 0 0 0,1-8 0 0 0,-1-8 0 0 0,3-5-24 0 0,-1 17 14 0 0,0 1 0 0 0,0-1 0 0 0,-1-13 0 0 0,-7-6 10 0 0,5 22 0 0 0,0 0 0 0 0,0-1 0 0 0,1 1 0 0 0,0-1 0 0 0,1 1 0 0 0,-1-1 0 0 0,2-11 0 0 0,0 17 0 0 0,-1-23 0 0 0,-7-24 0 0 0,7 42 0 0 0,-1 3 0 0 0,0 8 0 0 0,1 3 0 0 0,-1 0 0 0 0,1 0 0 0 0,1-1 0 0 0,1 12 0 0 0,18 157 0 0 0,-7-54 0 0 0,-12-112 0 0 0,0-4 0 0 0,-1 1 0 0 0,1-1 0 0 0,1 0 0 0 0,2 9 0 0 0,2 0 0 0 0,-1-9 0 0 0,2-6 0 0 0,-6 0 0 0 0,1-1 0 0 0,16-3 0 0 0,21 5 0 0 0,-31 1 0 0 0,0 0 0 0 0,1 0 0 0 0,-1-1 0 0 0,13-1 0 0 0,-19 1 0 0 0,9-1 0 0 0,0 0 1 0 0,-1-1-1 0 0,1 0 0 0 0,18-7 0 0 0,6-1-11 0 0,4 1-43 0 0,-31 8 54 0 0,-3 1 0 0 0,-1 0 0 0 0,1 0 0 0 0,0 0 0 0 0,-1 0 0 0 0,1 1 0 0 0,0-1 0 0 0,-1 1 0 0 0,1 0 0 0 0,8 4 0 0 0,-8-3 0 0 0,0-2 0 0 0,-5 0 0 0 0,0 0 0 0 0,1 0 0 0 0,-1-1 0 0 0,0 1 0 0 0,0 0 0 0 0,1 0 0 0 0,-1-1 0 0 0,0 1 0 0 0,0 0 0 0 0,0 0 0 0 0,1-1 0 0 0,-1 1 0 0 0,0 0 0 0 0,0-1 0 0 0,0 1 0 0 0,0 0 0 0 0,0-1 0 0 0,0 1 0 0 0,1 0 0 0 0,-1-1 0 0 0,0 1 0 0 0,0 0 0 0 0,0-1 0 0 0,-1-2 0 0 0,-1-8 0 0 0,2 0 0 0 0,-1 0 0 0 0,3-18 0 0 0,3 10 19 0 0,-1-8 26 0 0,-3 22-45 0 0,-1-1 0 0 0,0 1 0 0 0,0-1 0 0 0,0 1 0 0 0,-1 0 0 0 0,0-1 0 0 0,0 1 0 0 0,0 0 0 0 0,-1 0 0 0 0,1 0 0 0 0,-5-8 0 0 0,3 5 0 0 0,-11-19 0 0 0,14 27 0 0 0,-4-10 0 0 0,4 3 0 0 0,0 1 0 0 0,0-1 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37:33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2791 0 0,'0'0'340'0'0,"0"9"-200"0"0,1-1-73 0 0,1 0 10 0 0,1-2-35 0 0,-1-1 0 0 0,0 1-1 0 0,-1 0 1 0 0,0 0 0 0 0,0 0-1 0 0,1 10 1 0 0,-2-5 16 0 0,0 3 3 0 0,0 0 0 0 0,-1 0 0 0 0,-3 13 0 0 0,2-14-9 0 0,0-6-33 0 0,1-1 351 0 0,4-9-226 0 0,-2-1-118 0 0,0-1 1 0 0,0 1-1 0 0,0-1 0 0 0,0 1 1 0 0,-1-1-1 0 0,0 0 0 0 0,-1-8 1 0 0,3-21 99 0 0,1-38 132 0 0,-2 55-120 0 0,-1 16 134 0 0,3 25-97 0 0,-1-17-131 0 0,-1 0-1 0 0,0 0 1 0 0,-1 0 0 0 0,0 9-1 0 0,1 7 42 0 0,0-9-31 0 0,-1-8 7 0 0,0 0 0 0 0,0-1 0 0 0,1 1 1 0 0,1 5-1 0 0,-1-9 221 0 0,8-21-55 0 0,-5 3-127 0 0,0 1-1 0 0,-1-1 1 0 0,2-29 0 0 0,2-11 61 0 0,-6 45-117 0 0,-1 9-32 0 0,0 0 1 0 0,0-1-1 0 0,0 1 1 0 0,1 0-1 0 0,-1 0 1 0 0,1 0-1 0 0,-1 0 1 0 0,1 0-1 0 0,0 0 1 0 0,1-3-1 0 0,-1 5 116 0 0,-1 1-116 0 0,1 1 0 0 0,0-1 0 0 0,-1 1 0 0 0,0-1 0 0 0,1 1 0 0 0,-1 0 0 0 0,0-1 0 0 0,0 1 0 0 0,0-1 0 0 0,0 4 0 0 0,0 0-8 0 0,2 13 75 0 0,-4 34-1 0 0,1-12 27 0 0,0-24-97 0 0,1-5 46 0 0,1 0-1 0 0,-1 0 0 0 0,5 17 0 0 0,-5-26 64 0 0,6-16 11 0 0,-1-9-61 0 0,-1 1-1 0 0,0-1 0 0 0,-2 0 0 0 0,0-38 0 0 0,-2 60 51 0 0,-5 22 22 0 0,4-11-123 0 0,0 0 0 0 0,0-1-1 0 0,1 1 1 0 0,3 19 0 0 0,-1-7 22 0 0,0-14-26 0 0,0 23 235 0 0,-1-71-74 0 0,-1 14-83 0 0,-2-40 0 0 0,2 45-12 0 0,0 20-8 0 0,0 22 14 0 0,0 19-20 0 0,-2 61 56 0 0,1-96-96 0 0,1-4 108 0 0,0-2-121 0 0,0-1-1 0 0,0 1 0 0 0,0-1 1 0 0,0 1-1 0 0,-1 0 0 0 0,1-1 0 0 0,0 1 1 0 0,-1 0-1 0 0,1-1 0 0 0,-2-1 1 0 0,0-4 11 0 0,-5-55 91 0 0,1 10-26 0 0,4 47-76 0 0,2 4 44 0 0,1 11 27 0 0,2 19-12 0 0,-1 0-1 0 0,-2 31 0 0 0,0-24-1 0 0,0-24-46 0 0,0-3-7 0 0,0-1 1 0 0,-1 1-1 0 0,-1 10 0 0 0,1-18 118 0 0,-2-21 1 0 0,-5-86 4 0 0,3 46-62 0 0,2 44-35 0 0,2 0-1 0 0,0-24 1 0 0,1 38-34 0 0,1 2-7 0 0,-1-1 1 0 0,0 1 0 0 0,0-1-1 0 0,0 1 1 0 0,0-1 0 0 0,0 1 0 0 0,0-1-1 0 0,0 1 1 0 0,0-1 0 0 0,0 1-1 0 0,-1-1 1 0 0,1 1 0 0 0,0-1 0 0 0,0 1-1 0 0,0-1 1 0 0,0 1 0 0 0,-1 0 0 0 0,1-1-1 0 0,-1 0 1 0 0,0 18 67 0 0,7 179 213 0 0,-6-191-279 0 0,0 8 40 0 0,0 1 1 0 0,4 21 0 0 0,-3-33 26 0 0,-3-8-38 0 0,0 0 0 0 0,1 0-1 0 0,0 0 1 0 0,1 0 0 0 0,-1 0 0 0 0,1 1 0 0 0,1-12 0 0 0,1-3 12 0 0,-1 11-17 0 0,0-1 0 0 0,-1 1-1 0 0,-1-16 1 0 0,0 19 77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37:37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1388 3367 0 0,'0'0'258'0'0,"3"-14"-156"0"0,-2 9-53 0 0,0 0 0 0 0,-1 0 0 0 0,1 0 0 0 0,-2-9-1 0 0,3-18 178 0 0,-1 23-188 0 0,0 0 1 0 0,-1 0-1 0 0,0 0 1 0 0,-2-14-1 0 0,0-11 36 0 0,-2-17 2 0 0,1-3 51 0 0,0-1 4 0 0,3 38-89 0 0,-4-30 0 0 0,2 30-5 0 0,0-28 0 0 0,1 24 16 0 0,-3-31-1 0 0,-2-13 34 0 0,3 5 2 0 0,3 53-70 0 0,0-1 1 0 0,-1 0-1 0 0,0 1 0 0 0,0-1 1 0 0,0 0-1 0 0,-5-10 0 0 0,5 5 237 0 0,0 10-38 0 0,0 9-198 0 0,0 11 56 0 0,0 0 1 0 0,1 0-1 0 0,1 1 1 0 0,5 32-1 0 0,1 10 86 0 0,0 12-5 0 0,1 15 22 0 0,-6-64-72 0 0,5 30 1 0 0,3-3 77 0 0,-9-49-131 0 0,0 4 350 0 0,0-14-343 0 0,0 0 0 0 0,-1 0 0 0 0,-1-10-1 0 0,1-1 46 0 0,-1-3-5 0 0,0 12-41 0 0,1 1 0 0 0,2-18 0 0 0,0 11-2 0 0,-1 1 0 0 0,-2-25-1 0 0,0-5 50 0 0,-4-60 69 0 0,0 50-92 0 0,-13-125 194 0 0,15 170-227 0 0,1-8 7 0 0,2 17-51 0 0,0 2-11 0 0,-3-15 132 0 0,2 14-117 0 0,0 1-8 0 0,1 0 0 0 0,0-1 0 0 0,0 1 0 0 0,0 0 0 0 0,0 0 0 0 0,-1-1 0 0 0,1 1 0 0 0,0 0 1 0 0,0 0-1 0 0,0-1 0 0 0,0 1 0 0 0,0 0 0 0 0,0 0 0 0 0,0-1 0 0 0,0 1 0 0 0,0 0 0 0 0,0-1 0 0 0,0 1 0 0 0,0 0 1 0 0,0 0-1 0 0,0-1 0 0 0,0 1 0 0 0,0 0 0 0 0,0 0 0 0 0,0-1 0 0 0,0 1 0 0 0,0 0 0 0 0,0 0 0 0 0,0-1 0 0 0,1 1 1 0 0,-1 0-1 0 0,0 0 0 0 0,0-1 0 0 0,0 1 0 0 0,1 0 0 0 0,-1-1 115 0 0,-2 15 11 0 0,2-8-120 0 0,0-1 0 0 0,0 1 0 0 0,0-1-1 0 0,1 0 1 0 0,1 6 0 0 0,1 13 9 0 0,-4 33 47 0 0,1 26 8 0 0,4 14-8 0 0,-3-55-66 0 0,2 17 16 0 0,4 49 110 0 0,-5-77-131 0 0,4 44 78 0 0,-6-73-67 0 0,1 5 12 0 0,0 0 0 0 0,0 0 0 0 0,-1 0 0 0 0,-2 12 0 0 0,1-13 43 0 0,1-5 8 0 0,1-48 25 0 0,-1-41 78 0 0,-1-2-129 0 0,1 26-18 0 0,0 11-10 0 0,-7-81 38 0 0,-3 35 3 0 0,-7-31-44 0 0,9 62-10 0 0,6 11 0 0 0,-1 22 0 0 0,3 26 0 0 0,0 0 0 0 0,-1 0 0 0 0,-3-12 0 0 0,3 13 0 0 0,0 1 0 0 0,0-1 0 0 0,1 1 0 0 0,1-11 0 0 0,-1-9 0 0 0,0 7 0 0 0,-1-15 0 0 0,-1 30 0 0 0,1 0-10 0 0,2 7-42 0 0,-1-2 52 0 0,0 0 0 0 0,0 0 0 0 0,0 0 0 0 0,0-1 0 0 0,0 1 0 0 0,0 0 0 0 0,1 0 0 0 0,-1 0 0 0 0,0 0 0 0 0,0 0 0 0 0,0 0 0 0 0,0 0 0 0 0,0 0 0 0 0,0 0 0 0 0,0 0 0 0 0,0 0 0 0 0,0 0 0 0 0,0 0 0 0 0,0 0 0 0 0,0 0 0 0 0,0 0 0 0 0,0 0 0 0 0,0 0-1 0 0,0 0 1 0 0,0 0 0 0 0,1 0 0 0 0,-1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1 0 0 0,0-1 0 0 0,0 0 0 0 0,0 0 0 0 0,8 18-1 0 0,-6-13 1 0 0,2 7 0 0 0,0 0 0 0 0,-1 0 0 0 0,0 1 0 0 0,0 13 0 0 0,8 24 0 0 0,-2 2-10 0 0,-6-32-16 0 0,0 13-2 0 0,-3-14 28 0 0,5 33 0 0 0,0-2 0 0 0,5 71 0 0 0,-4-51 0 0 0,-4 77 0 0 0,-3-30 35 0 0,1-73-16 0 0,4-28 45 0 0,-8-35-53 0 0,2 11-11 0 0,1 1 0 0 0,-1-1 0 0 0,2 0 0 0 0,-1-12-1 0 0,1-44-27 0 0,1-12-8 0 0,1 52 36 0 0,-1 1 0 0 0,-1-1 0 0 0,-1 0 0 0 0,-7-39 0 0 0,0 7 0 0 0,0 1 0 0 0,1-1 0 0 0,4 41 0 0 0,-1-26 0 0 0,0 0 0 0 0,-1-5 0 0 0,3 37 0 0 0,1-1 0 0 0,-1-15 0 0 0,2 13 0 0 0,-1-14 0 0 0,2 17 0 0 0,-1 0 0 0 0,-3-15 0 0 0,1-4 0 0 0,2 23 0 0 0,0 0 0 0 0,0 1 0 0 0,-1-1 0 0 0,0 0 0 0 0,-2-8 0 0 0,0-14 0 0 0,2 21 0 0 0,2 0 0 0 0,0 0 0 0 0,-1 4-4 0 0,0 0-1 0 0,-1-1 0 0 0,1 1 1 0 0,0-1-1 0 0,-1 1 1 0 0,1 0-1 0 0,-1 0 0 0 0,-1-4 1 0 0,-1-2-31 0 0,-2-23-97 0 0,5 17-28 0 0,1 13 50 0 0,0 6 60 0 0,5 22 30 0 0,-4-18 9 0 0,0 0 0 0 0,-1 0 0 0 0,1 12 0 0 0,3 30-42 0 0,-2-26 41 0 0,0 12 13 0 0,2 30-54 0 0,3 2 42 0 0,-1-3 11 0 0,-5-5-64 0 0,2-9 64 0 0,-1 40-64 0 0,-2 8 64 0 0,2-55 0 0 0,-2-36 0 0 0,-1-6 0 0 0,3 24 0 0 0,-1-1 0 0 0,-1 31 0 0 0,-2 10 0 0 0,2-32 0 0 0,-1-31 11 0 0,0 0-1 0 0,1 0 1 0 0,-1 0-1 0 0,1 0 0 0 0,1 4 1 0 0,2 12 44 0 0,-2-9-15 0 0,-2-7-24 0 0,-1 5 2 0 0,1-8-20 0 0,0 3 13 0 0,0 0 0 0 0,0 0 0 0 0,0 0 0 0 0,0 0 0 0 0,0-1 0 0 0,3 8 0 0 0,-2-9 3 0 0,0 22 108 0 0,-1-18-67 0 0,1-3 3 0 0,0 3-35 0 0,0 1 20 0 0,0-3-29 0 0,1 4 25 0 0,-3-4-23 0 0,6 33 115 0 0,-4-30-110 0 0,0-5 22 0 0,-1 4-33 0 0,0-1 1 0 0,0-3 32 0 0,0 3-33 0 0,1 1-10 0 0,2 7-2 0 0,-2-12 10 0 0,-1 0 0 0 0,0 0 0 0 0,1 0 0 0 0,-1 1 0 0 0,0-1 0 0 0,0 0 0 0 0,0 0 0 0 0,0 0 0 0 0,0 1 0 0 0,0-1 0 0 0,0 0 0 0 0,0 0 0 0 0,-1 0 0 0 0,0 2 0 0 0,0-2 0 0 0,0 18 122 0 0,-8-35 158 0 0,2-21-224 0 0,6 26-64 0 0,1 1 0 0 0,0-16 0 0 0,1-5 0 0 0,-2 11 0 0 0,-9-48-113 0 0,10 67 33 0 0,-1 0 4 0 0,-1-4-15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37:39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56 3079 0 0,'7'-23'246'0'0,"-6"18"660"0"0,4 12-826 0 0,46 54 352 0 0,-39-48-233 0 0,-1 0 1 0 0,0 1-1 0 0,8 15 1 0 0,-18-28-134 0 0,12 18 318 0 0,-12-18 440 0 0,-2-5-788 0 0,0 1-1 0 0,0 0 1 0 0,0-1-1 0 0,0 1 1 0 0,-1 0-1 0 0,1 0 1 0 0,-1 0-1 0 0,0 0 1 0 0,0 0-1 0 0,-4-5 0 0 0,-2-3 103 0 0,-2-4 93 0 0,-21-23 0 0 0,0 0 99 0 0,27 32-174 0 0,0 0 0 0 0,0 0 0 0 0,-6-13 0 0 0,7 13 22 0 0,4 10-34 0 0,3 10-68 0 0,2 1 5 0 0,-3-7-51 0 0,0-1-1 0 0,1 1 1 0 0,0 0-1 0 0,0-1 1 0 0,1 0 0 0 0,0 0-1 0 0,0 0 1 0 0,1-1-1 0 0,9 10 1 0 0,10 2 274 0 0,-23-17-229 0 0,0 1 19 0 0,-1-2 2 0 0,-1-1-76 0 0,0-1 1 0 0,-1 1-1 0 0,1 0 0 0 0,0-1 0 0 0,-1 1 0 0 0,1 0 0 0 0,-1 0 0 0 0,1-1 0 0 0,-1 1 1 0 0,0 0-1 0 0,1 0 0 0 0,-1 0 0 0 0,0 0 0 0 0,0 0 0 0 0,0 0 0 0 0,-2-2 0 0 0,-19-14 82 0 0,9 9-19 0 0,-81-67 458 0 0,92 74-457 0 0,7 8-6 0 0,9 10 84 0 0,-10-12-126 0 0,0-1 0 0 0,0 1-1 0 0,1-1 1 0 0,9 6 0 0 0,4 4 77 0 0,-13-11-51 0 0,-4-2 16 0 0,0 0-63 0 0,1 1-1 0 0,-1 0 1 0 0,0-1-1 0 0,0 1 1 0 0,1-1 0 0 0,-1 1-1 0 0,1-1 1 0 0,-1 0-1 0 0,1 1 1 0 0,2 0-1 0 0,17 12 106 0 0,-15-12-120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37:40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0 1583 0 0,'0'0'296'0'0,"1"13"88"0"0,-5-2-273 0 0,0 0 0 0 0,-1 0 0 0 0,-1 0-1 0 0,0-1 1 0 0,-11 15 0 0 0,-6 11 136 0 0,-16 25 377 0 0,38-61 24 0 0,3 1-577 0 0,3-1 0 0 0,-3 0-51 0 0,0 0 1 0 0,0-1-1 0 0,0 0 0 0 0,0 1 1 0 0,0-1-1 0 0,0 0 1 0 0,-1 0-1 0 0,1 0 0 0 0,0 0 1 0 0,0 0-1 0 0,1-2 1 0 0,0 1 16 0 0,10-8 123 0 0,-1-1-1 0 0,0 0 0 0 0,19-23 1 0 0,-2 3 162 0 0,-28 30-258 0 0,0-1 26 0 0,0 2-83 0 0,-1-1-1 0 0,0 1 0 0 0,1 0 0 0 0,-1 0 1 0 0,1 0-1 0 0,-1 0 0 0 0,0 0 0 0 0,1 0 0 0 0,-1-1 1 0 0,0 1-1 0 0,0 0 0 0 0,1 0 0 0 0,-1 0 0 0 0,0-1 1 0 0,1 1-1 0 0,-1 0 0 0 0,0 0 0 0 0,0-1 1 0 0,1 1-1 0 0,-1 0 0 0 0,0-1 0 0 0,0 1 0 0 0,0 0 1 0 0,0-1-1 0 0,1 1 0 0 0,-1 0 0 0 0,0-1 0 0 0,0 1 1 0 0,0 0-1 0 0,0-1 0 0 0,-20 19 597 0 0,-68 87 42 0 0,75-93-254 0 0,13-12-378 0 0,0 0 0 0 0,0 0-1 0 0,0 0 1 0 0,0 0 0 0 0,0 0 0 0 0,0 0-1 0 0,0 0 1 0 0,0 0 0 0 0,0-1-1 0 0,0 1 1 0 0,0 0 0 0 0,0 0 0 0 0,0 0-1 0 0,0 0 1 0 0,0 0 0 0 0,0 0-1 0 0,0 0 1 0 0,0 0 0 0 0,0 0 0 0 0,0 0-1 0 0,-1 0 1 0 0,1 0 0 0 0,0 0 0 0 0,0 0-1 0 0,0 0 1 0 0,0 0 0 0 0,0 0-1 0 0,0 0 1 0 0,0 0 0 0 0,0 0 0 0 0,0 0-1 0 0,0 0 1 0 0,0 0 0 0 0,0 0-1 0 0,0 0 1 0 0,0 0 0 0 0,0 0 0 0 0,0 0-1 0 0,7-8 181 0 0,18-20 108 0 0,42-58 1 0 0,-62 76-249 0 0,-4 9-41 0 0,-1-1 0 0 0,1 0-1 0 0,0 1 1 0 0,-1-1-1 0 0,1 1 1 0 0,0-1-1 0 0,0 1 1 0 0,0 0-1 0 0,0-1 1 0 0,0 1-1 0 0,1 0 1 0 0,-1 0-1 0 0,0 0 1 0 0,2-2-1 0 0,-3 4-6 0 0,0-1 0 0 0,0 0-1 0 0,-1 0 1 0 0,1 0 0 0 0,0 0-1 0 0,0 0 1 0 0,0 0 0 0 0,0 0-1 0 0,-1 0 1 0 0,1 0 0 0 0,0 0-1 0 0,0 0 1 0 0,0 0 0 0 0,-1 0-1 0 0,1 0 1 0 0,0 0 0 0 0,0 0-1 0 0,0 0 1 0 0,-1 0 0 0 0,1 0-1 0 0,0 0 1 0 0,0 0 0 0 0,0 0-1 0 0,0 0 1 0 0,-1 0 0 0 0,1 0-1 0 0,0 0 1 0 0,0-1 0 0 0,0 1-1 0 0,0 0 1 0 0,0 0 0 0 0,-1 0-1 0 0,1 0 1 0 0,0 0 0 0 0,0 0-1 0 0,0-1 1 0 0,0 1 0 0 0,0 0-1 0 0,0 0 1 0 0,0 0 0 0 0,0 0-1 0 0,-1-1 1 0 0,1 1 0 0 0,0 0-1 0 0,0 0 1 0 0,0 0 0 0 0,0-1-1 0 0,0 1 1 0 0,0 0 0 0 0,0 0-1 0 0,0 0 1 0 0,0 0 0 0 0,0-1-1 0 0,0 1 1 0 0,0 0 0 0 0,0 0-1 0 0,0 0 1 0 0,1-1 0 0 0,-1 1-1 0 0,0 0 1 0 0,0 0 0 0 0,0 0-1 0 0,0 0 1 0 0,0-1 0 0 0,0 1-1 0 0,0 0 1 0 0,1 0 0 0 0,-9 6 59 0 0,1 0 1 0 0,0 1 0 0 0,-11 14-1 0 0,-14 21 91 0 0,-4 6 16 0 0,28-39-147 0 0,3-3 331 0 0,10-8-193 0 0,4-6-119 0 0,0 0 0 0 0,0 0-1 0 0,-1-1 1 0 0,-1 0 0 0 0,10-13 0 0 0,-6 7-2 0 0,16-16 0 0 0,9-13 159 0 0,-36 42-33 0 0,-5 7-139 0 0,-9 9 9 0 0,-35 53 105 0 0,34-48-22 0 0,-32 32-1 0 0,46-50 8 0 0,2-2-62 0 0,5-12-36 0 0,1 1-1 0 0,0-1 1 0 0,0 2-1 0 0,2-1 1 0 0,-1 1 0 0 0,19-19-1 0 0,-22 25-23 0 0,5-5-2 0 0,-3 3 16 0 0,0-1 0 0 0,10-14 0 0 0,9-7 68 0 0,-25 29 30 0 0,-3 1-63 0 0,-37 44 16 0 0,28-32-48 0 0,1 0-1 0 0,1 0 0 0 0,-13 24 0 0 0,11-18-18 0 0,10-18 128 0 0,2-2-76 0 0,1 0-54 0 0,0-1 0 0 0,1 0 0 0 0,-1 1 0 0 0,0-1 0 0 0,0 0 1 0 0,-1 0-1 0 0,1 0 0 0 0,2-3 0 0 0,3-6 10 0 0,-6 10 32 0 0,3-1-33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37:42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 2527 0 0,'0'0'290'0'0,"5"-5"100"0"0,-5 5-382 0 0,0 0-1 0 0,0-1 0 0 0,0 1 0 0 0,0 0 0 0 0,0 0 0 0 0,0 0 0 0 0,1 0 0 0 0,-1-1 0 0 0,0 1 0 0 0,0 0 0 0 0,0 0 0 0 0,0 0 1 0 0,0 0-1 0 0,0 0 0 0 0,0-1 0 0 0,0 1 0 0 0,0 0 0 0 0,0 0 0 0 0,1 0 0 0 0,-1 0 0 0 0,0 0 0 0 0,0 0 0 0 0,0 0 1 0 0,0 0-1 0 0,0-1 0 0 0,0 1 0 0 0,1 0 0 0 0,-1 0 0 0 0,0 0 0 0 0,0 0 0 0 0,0 0 0 0 0,0 0 0 0 0,0 0 0 0 0,1 0 1 0 0,-1 0-1 0 0,0 0 0 0 0,0 0 0 0 0,0 0 0 0 0,0 0 0 0 0,1 0 0 0 0,-1 0 0 0 0,0 0 0 0 0,0 0 0 0 0,0 0 0 0 0,0 0 0 0 0,0 0 1 0 0,1 0-1 0 0,-1 1 0 0 0,6 8 192 0 0,2 16 46 0 0,-2-1-94 0 0,-4-14-61 0 0,0-1 1 0 0,-1 1-1 0 0,2 15 0 0 0,-2-7 19 0 0,0-14-80 0 0,-1 0 0 0 0,0-1 0 0 0,1 1-1 0 0,-1 0 1 0 0,-1 0 0 0 0,1 0 0 0 0,0-1 0 0 0,-2 6-1 0 0,2-9 44 0 0,-1 9 328 0 0,1-7-33 0 0,0-8-254 0 0,0-3-34 0 0,0 1-1 0 0,0-1 0 0 0,-1 0 0 0 0,-3-11 1 0 0,-1-10 105 0 0,-7-47 286 0 0,12 76-464 0 0,-2-11 55 0 0,2 12-46 0 0,0 0 0 0 0,0 0 0 0 0,0-1 0 0 0,0 1 0 0 0,0 0 0 0 0,0 0 0 0 0,0-1 0 0 0,0 1 1 0 0,-1 0-1 0 0,1 0 0 0 0,0 0 0 0 0,0-1 0 0 0,0 1 0 0 0,0 0 0 0 0,0 0 0 0 0,0-1 0 0 0,-1 1 0 0 0,1 0 0 0 0,0 0 0 0 0,0 0 0 0 0,0 0 0 0 0,0-1 0 0 0,-1 1 0 0 0,1 0 0 0 0,0 0 0 0 0,0 0 1 0 0,-1 0-1 0 0,1 0 0 0 0,0 0 0 0 0,0 0 0 0 0,0 0 0 0 0,-1 0 0 0 0,1 0 0 0 0,0-1 0 0 0,0 1 0 0 0,-1 0 0 0 0,1 0 0 0 0,0 0 0 0 0,0 1 0 0 0,-1-1 0 0 0,1 0 0 0 0,0 0 0 0 0,-1 3 31 0 0,0 1-1 0 0,1-1 0 0 0,0 0 1 0 0,0 1-1 0 0,0 4 0 0 0,0 100 253 0 0,-1-34 151 0 0,1-73-202 0 0,1-16 102 0 0,1 2-269 0 0,0 1 0 0 0,-1 0 1 0 0,-1-1-1 0 0,-1-23 0 0 0,0 19 29 0 0,2-30 1 0 0,-1 47-108 0 0,1-11 59 0 0,0 0 1 0 0,-1-16 0 0 0,-1 22 6 0 0,1 3 112 0 0,1 154 393 0 0,-1-113-511 0 0,0-23 48 0 0,0-13 29 0 0,1-4 79 0 0,0-10-183 0 0,2-18 73 0 0,-3-42 29 0 0,-2 23-9 0 0,1 28-36 0 0,-4-32 0 0 0,4 47-32 0 0,0 4 12 0 0,2 16 72 0 0,-2 31-28 0 0,0-21-71 0 0,1-1 0 0 0,1 0 0 0 0,0 0-1 0 0,9 35 1 0 0,-8-51-21 0 0,0-6 35 0 0,1 1 9 0 0,-2-3-52 0 0,-1-1 1 0 0,1 0-1 0 0,0 0 0 0 0,-1 0 1 0 0,1 0-1 0 0,-1 0 1 0 0,1 0-1 0 0,-1-1 0 0 0,0 1 1 0 0,0 0-1 0 0,1-2 0 0 0,-1 2 12 0 0,4-11 6 0 0,-1 0 0 0 0,-1-1 0 0 0,0 1-1 0 0,-1-1 1 0 0,0 1 0 0 0,-1-1 0 0 0,-1 1 0 0 0,0-1 0 0 0,-4-20 0 0 0,-3-13 48 0 0,-1 14 198 0 0,9 35-265 0 0,0 0-1 0 0,1 0 1 0 0,-1 0-1 0 0,0 0 0 0 0,-1 6 1 0 0,0-5 16 0 0,1 18-6 0 0,1 0 0 0 0,5 28 0 0 0,0 27 49 0 0,-4-56 57 0 0,-1-18-52 0 0,-1-13-44 0 0,-1-56 104 0 0,-2 51-127 0 0,0-9 23 0 0,0 0 0 0 0,1-37 0 0 0,1 52-15 0 0,0 8-16 0 0,1-1 1 0 0,-1 1-1 0 0,1-1 0 0 0,0 1 0 0 0,0 0 0 0 0,0-1 1 0 0,0 1-1 0 0,0-1 0 0 0,0 1 0 0 0,0-1 1 0 0,0 1-1 0 0,1-2 0 0 0,-1 2 49 0 0,7 14 11 0 0,-4-3-56 0 0,-1-1 0 0 0,0 1 0 0 0,-1 0 0 0 0,0 0 0 0 0,-1-1 0 0 0,0 1 0 0 0,-2 14 0 0 0,1 21-8 0 0,3 8 64 0 0,-3-93 27 0 0,-8-50 0 0 0,3 57-80 0 0,3 22 7 0 0,1-1 1 0 0,0 1-1 0 0,0-21 1 0 0,2 31 24 0 0,4 11-42 0 0,0 0 0 0 0,-1 0 0 0 0,-1 0 1 0 0,0 0-1 0 0,0 0 0 0 0,-1 0 0 0 0,0 1 1 0 0,-1 13-1 0 0,1-5-2 0 0,-1 11 16 0 0,0-17-2 0 0,0 0-1 0 0,1 0 0 0 0,2 13 0 0 0,-2-8-12 0 0,0-12 0 0 0,0-11 0 0 0,-1-7 0 0 0,-1 0-16 0 0,1 11-68 0 0,-2-2-32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37:44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2791 0 0,'8'4'220'0'0,"-5"2"-112"0"0,11 44 284 0 0,-8-32-231 0 0,4 22 1 0 0,-7-25-111 0 0,6 52 359 0 0,-6-12 6 0 0,-3-54-352 0 0,1 20 347 0 0,-1-21-336 0 0,4-12 175 0 0,-3 1-169 0 0,1 0-1 0 0,-2 0 1 0 0,0 1-1 0 0,0-1 1 0 0,-3-19-1 0 0,2 19-35 0 0,-24-149 702 0 0,25 155-672 0 0,0 4 394 0 0,-1 18-306 0 0,-4 96 157 0 0,1-69-220 0 0,-2 33 170 0 0,6-65-61 0 0,1-25 95 0 0,-1-10-177 0 0,2-31-10 0 0,-1 18 35 0 0,7-51-1 0 0,-4 60 35 0 0,-4 21 78 0 0,-3 18-179 0 0,-2 16-10 0 0,1 1-1 0 0,1 0 1 0 0,2 35 0 0 0,1-53-54 0 0,3 23 86 0 0,-1-28-85 0 0,0-4 40 0 0,0 1 14 0 0,8-24 50 0 0,-7 9-84 0 0,-1 0-1 0 0,0 0 0 0 0,-1 0 0 0 0,-1 0 1 0 0,-1-23-1 0 0,1 29-25 0 0,-14-139 330 0 0,12 135-291 0 0,0 21 47 0 0,0 24 39 0 0,2-35-141 0 0,1 37 62 0 0,12 67 0 0 0,-12-99-48 0 0,-1-4-7 0 0,0 1-1 0 0,0 0 0 0 0,1-1 1 0 0,-1 1-1 0 0,1-1 1 0 0,-1 1-1 0 0,1-1 0 0 0,0 1 1 0 0,0-1-1 0 0,1 2 0 0 0,3-23 126 0 0,-4 10-106 0 0,-1 1 1 0 0,0-1-1 0 0,0 1 0 0 0,-1 0 0 0 0,0-1 0 0 0,-1 1 0 0 0,-3-10 1 0 0,-1 9-3 0 0,-1 12 53 0 0,6-1-24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37:45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2527 0 0,'-2'15'240'0'0,"2"1"-57"0"0,2 0-1 0 0,5 25 0 0 0,-4-34-129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13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3367 0 0,'-1'0'258'0'0,"-1"0"-156"0"0,2 0 29 0 0,-1 9 34 0 0,1-2-114 0 0,0-1-1 0 0,0 1 0 0 0,1 0 0 0 0,0-1 1 0 0,1 1-1 0 0,2 7 0 0 0,16 39 241 0 0,-17-46-247 0 0,48 115 596 0 0,-46-112-587 0 0,4 12 109 0 0,1-2 1 0 0,0 1-1 0 0,2-2 1 0 0,16 21-1 0 0,-20-32-95 0 0,0-2 10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37:48.7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20 806 2271 0 0,'0'0'2728'0'0,"0"0"-2709"0"0,0 0-1 0 0,0 0 0 0 0,0 0 1 0 0,0 0-1 0 0,0 0 0 0 0,0 0 1 0 0,0 0-1 0 0,0 0 0 0 0,1-1 0 0 0,-1 1 1 0 0,0 0-1 0 0,0 0 0 0 0,0 0 1 0 0,0 0-1 0 0,0 0 0 0 0,0 0 1 0 0,0 0-1 0 0,0-1 0 0 0,0 1 0 0 0,0 0 1 0 0,0 0-1 0 0,0 0 0 0 0,0 0 1 0 0,0 0-1 0 0,0 0 0 0 0,0-1 1 0 0,0 1-1 0 0,0 0 0 0 0,0 0 0 0 0,0 0 1 0 0,0 0-1 0 0,0 0 0 0 0,0 0 1 0 0,0 0-1 0 0,-1-1 0 0 0,1 1 1 0 0,0 0-1 0 0,0 0 0 0 0,0 0 0 0 0,0 0 1 0 0,0 0-1 0 0,0 0 0 0 0,0 0 1 0 0,0 0-1 0 0,0 0 0 0 0,0 0 1 0 0,-1 0-1 0 0,1-1 0 0 0,0 1 0 0 0,0 0 1 0 0,-1 0-8 0 0,1 0 0 0 0,-1-1 1 0 0,0 1-1 0 0,1 0 1 0 0,-1-1-1 0 0,1 1 0 0 0,-1-1 1 0 0,1 1-1 0 0,-1-1 0 0 0,1 1 1 0 0,-1-1-1 0 0,1 1 1 0 0,-1-1-1 0 0,1 1 0 0 0,0-1 1 0 0,-1 0-1 0 0,1 1 0 0 0,-1-2 1 0 0,4-3 36 0 0,-3 4-46 0 0,2-18 369 0 0,0 1-1 0 0,-2-20 1 0 0,0 24-219 0 0,-3-14 312 0 0,3 27-389 0 0,-1-23 352 0 0,2-2 5 0 0,-2-3-6 0 0,1 28-362 0 0,0-18 240 0 0,4-34 304 0 0,-5 49-528 0 0,0 0-24 0 0,1 0 0 0 0,-1 1 0 0 0,1-1 0 0 0,0 0 0 0 0,1-5 0 0 0,-1-14 136 0 0,1 21-180 0 0,-2-13 168 0 0,-2-67 626 0 0,2 78-794 0 0,1-14 121 0 0,1 9-31 0 0,-1 0 0 0 0,1 0 0 0 0,-3-14 0 0 0,-1-52 486 0 0,4 59-417 0 0,-2 5-71 0 0,-4-21 248 0 0,4 20-333 0 0,1 7 14 0 0,-1 0 0 0 0,1 1 0 0 0,0-1 0 0 0,0 1 0 0 0,1-1 1 0 0,-1 0-1 0 0,1 1 0 0 0,2-5 0 0 0,-3 7 14 0 0,1 0-22 0 0,1-84 242 0 0,-2 80-262 0 0,0 5 28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37:50.1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3079 0 0,'0'0'578'0'0,"16"12"-273"0"0,-13-10-291 0 0,-1 0 2 0 0,-1-1 1 0 0,1 0 0 0 0,0 0-1 0 0,0 1 1 0 0,0-1-1 0 0,1 0 1 0 0,2 0 0 0 0,0 1 56 0 0,0-1 1 0 0,0-1-1 0 0,1 1 0 0 0,-1-1 1 0 0,0 0-1 0 0,0 0 0 0 0,1-1 1 0 0,-1 1-1 0 0,0-1 0 0 0,5-2 1 0 0,8 0 100 0 0,-17 3-105 0 0,28 0 315 0 0,-21-2-190 0 0,-8 2-179 0 0,1-1 0 0 0,0 1 0 0 0,0 0 0 0 0,0-1 0 0 0,0 1 0 0 0,1 0 0 0 0,-1 0 0 0 0,0 0 0 0 0,0 0 0 0 0,0 0 0 0 0,0 0 0 0 0,0 0 0 0 0,0 0 0 0 0,2 1 0 0 0,0 0 48 0 0,-1-1-54 0 0,14-3 156 0 0,41-1 731 0 0,-49 3-816 0 0,-4 1 0 0 0,1-1 3 0 0,-2 0 10 0 0,2 0-2 0 0,-1 1 0 0 0,-3 0-93 0 0,-1 0 1 0 0,0 0 0 0 0,0 0 0 0 0,0 0 0 0 0,0 0 0 0 0,0 0 0 0 0,0 0 0 0 0,0 0 0 0 0,0 0 0 0 0,0 0 0 0 0,0 0 0 0 0,0 0 0 0 0,0 0 0 0 0,0 0 0 0 0,0 0 0 0 0,0 0 0 0 0,0 0 0 0 0,0 0 0 0 0,0 0 0 0 0,0 0 0 0 0,0 0-1 0 0,0 0 1 0 0,0 0 0 0 0,0 1 0 0 0,0-1 0 0 0,0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0,30 2 585 0 0,-6-1-361 0 0,31-4 415 0 0,-52 4-574 0 0,3 0 0 0 0,-5-1 0 0 0,7 1 54 0 0,-1-1-96 0 0,56-6 444 0 0,-61 6-457 0 0,-1 2-15 0 0,16-2 131 0 0,-9 0-111 0 0,-2 0 4 0 0,7-2 78 0 0,-2 1-75 0 0,-10 1 32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37:51.4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1 975 0 0,'-2'0'88'0'0,"1"0"-88"0"0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37:51.9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11 1807 0 0,'0'0'144'0'0,"-3"-1"8"0"0,1 1-80 0 0,2 0-1 0 0,-9 0 136 0 0,6-1-141 0 0,-17-7 2094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1:06.43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0 2039 0 0,'0'0'166'0'0,"3"2"-72"0"0,12 7 58 0 0,-10-11-122 0 0,-3 0 78 0 0,2 1-82 0 0,0 0 0 0 0,0 1 1 0 0,0-1-1 0 0,0 1 0 0 0,0-1 1 0 0,0 1-1 0 0,8 1 0 0 0,5 2 36 0 0,-1-1 0 0 0,1 0-1 0 0,-1-1 1 0 0,1-1-1 0 0,23-4 1 0 0,-3 2 30 0 0,-17 1-80 0 0,27-1 100 0 0,-1 2-1 0 0,65 7 0 0 0,-55-3-4 0 0,-30-3-58 0 0,85 2 281 0 0,-105-3-301 0 0,-1-1 0 0 0,0 1 1 0 0,0-1-1 0 0,0 0 0 0 0,0 0 1 0 0,1 0-1 0 0,8-4 0 0 0,-13 4-28 0 0,0 0 0 0 0,1 0 0 0 0,-1 1 0 0 0,1-1 0 0 0,-1 1 0 0 0,1-1 0 0 0,-1 1 0 0 0,1-1 0 0 0,-1 1 0 0 0,1 0 0 0 0,-1 0 0 0 0,1 0 0 0 0,-1 0 0 0 0,1 0 0 0 0,1 0 0 0 0,3 1-1 0 0,14-1 11 0 0,-8-2 42 0 0,-2 1-53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1:07.06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71 1 3079 0 0,'0'0'238'0'0,"0"2"-138"0"0,5 13-18 0 0,-4-14-23 0 0,10 6 18 0 0,-1 1 45 0 0,10 1 38 0 0,-9-4-83 0 0,1-1-1 0 0,16 3 1 0 0,-5-1 5 0 0,23 13 180 0 0,-45-19 85 0 0,-3 1-316 0 0,1-1-1 0 0,-1 1 1 0 0,0-1-1 0 0,1 1 1 0 0,-1-1 0 0 0,1 0-1 0 0,-1 1 1 0 0,0-1-1 0 0,-1 0 1 0 0,2 0-29 0 0,-82 10 323 0 0,72-8-311 0 0,0 0 0 0 0,0 0 0 0 0,0 1 0 0 0,-16 7-1 0 0,1 0 1 0 0,21-8 15 0 0,0 0-1 0 0,0 1 0 0 0,0 0 1 0 0,0 0-1 0 0,-5 4 1 0 0,6-4-19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1:07.964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182 3 975 0 0,'0'0'74'0'0,"1"-1"-60"0"0,-2 1-7 0 0,1 0 0 0 0,0-1-1 0 0,0 1 1 0 0,0 0-1 0 0,0 0 1 0 0,-1 0 0 0 0,1 0-1 0 0,0 0 1 0 0,0 0 0 0 0,0 0-1 0 0,-1 0 1 0 0,1 0-1 0 0,0 0 1 0 0,0 0 0 0 0,-1 0-1 0 0,1 0 1 0 0,0 0-1 0 0,0 0 1 0 0,0 0 0 0 0,-1 0-1 0 0,1 0 1 0 0,0 0-1 0 0,0 0 1 0 0,-1 0 0 0 0,1 0-1 0 0,0 0 1 0 0,0 0-1 0 0,0 0 1 0 0,-1 0 0 0 0,1 1-1 0 0,0-1 1 0 0,0 0-1 0 0,0 0 1 0 0,0 0 0 0 0,-1 0-1 0 0,1 0 1 0 0,0 1-1 0 0,0-1 1 0 0,-16 8 433 0 0,10-5-292 0 0,-14 5-19 0 0,11-4-64 0 0,0-1-1 0 0,1 0 0 0 0,-1 0 0 0 0,-15 2 0 0 0,17-3-13 0 0,-1 0-1 0 0,0 0 0 0 0,1 1 1 0 0,0 0-1 0 0,-1 1 0 0 0,-11 7 0 0 0,13-6 25 0 0,5-3-6 0 0,-2 4 1 0 0,3-5-62 0 0,0-1 0 0 0,0 1 0 0 0,0 0 0 0 0,0-1-1 0 0,0 1 1 0 0,1-1 0 0 0,-1 1 0 0 0,0 0 0 0 0,0-1 0 0 0,0 1 0 0 0,1-1 0 0 0,-1 1 0 0 0,0-1 0 0 0,1 1 0 0 0,-1-1 0 0 0,0 1 0 0 0,1-1 0 0 0,-1 1 0 0 0,1 0 0 0 0,0 0 14 0 0,2 3-2 0 0,1-1-1 0 0,-1 0 1 0 0,0 1-1 0 0,1-1 1 0 0,0-1-1 0 0,0 1 1 0 0,0 0-1 0 0,0-1 1 0 0,0 0-1 0 0,5 2 1 0 0,2 1 42 0 0,1-1 1 0 0,21 4 0 0 0,-24-6-11 0 0,0-1 1 0 0,1-1-1 0 0,17-1 1 0 0,-1 0 59 0 0,-15 1-96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1:13.46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778 96 2527 0 0,'-26'-18'187'0'0,"17"12"301"0"0,-25-14-272 0 0,25 17-163 0 0,-11-5 135 0 0,11 4-112 0 0,1 1 0 0 0,-1 0 1 0 0,0 0-1 0 0,0 1 0 0 0,-18-2 1 0 0,-7 5 150 0 0,11 0 21 0 0,-32-2-1 0 0,-13-10 215 0 0,47 7-333 0 0,1 1 0 0 0,-29-1-1 0 0,41 4-95 0 0,-13 0 71 0 0,0 0 0 0 0,0 2-1 0 0,-33 6 1 0 0,-41 23 294 0 0,52-16-190 0 0,38-13-142 0 0,-17 16 188 0 0,15-11-133 0 0,1 0 0 0 0,-11 15 1 0 0,8-10-52 0 0,7-11-69 0 0,-4 6 134 0 0,5-3-71 0 0,1-3 256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1:14.434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56 0 2791 0 0,'0'0'544'0'0,"-3"15"-349"0"0,-5 19-2 0 0,6-24-145 0 0,0 1 0 0 0,-1-1 0 0 0,-6 14 0 0 0,2-9 45 0 0,1 0-1 0 0,1 1 0 0 0,-4 18 1 0 0,8-30 136 0 0,1-2 87 0 0,6-5-243 0 0,7-3 38 0 0,1 0 0 0 0,-1 1 0 0 0,2 1 0 0 0,19-5 0 0 0,-24 8-47 0 0,-9 1-11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1:16.225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101 2 599 0 0,'0'0'168'0'0,"0"0"-88"0"0,-2-1-1 0 0,2 1-7 0 0,-1-1-37 0 0,1 1-1 0 0,0 0 1 0 0,0 0 0 0 0,-1 0-1 0 0,1 0 1 0 0,0 0 0 0 0,0 0-1 0 0,-1 0 1 0 0,1 0-1 0 0,0 0 1 0 0,-1 0 0 0 0,1 0-1 0 0,0 0 1 0 0,0 0 0 0 0,-1 0-1 0 0,1 1 1 0 0,0-1 0 0 0,0 0-1 0 0,-1 0 1 0 0,1 0-1 0 0,0 0 1 0 0,0 0 0 0 0,-1 0-1 0 0,1 1 1 0 0,0-1 0 0 0,0 0-1 0 0,0 0 1 0 0,-1 0 0 0 0,1 1-1 0 0,0-1 1 0 0,0 0-1 0 0,0 0 1 0 0,0 1 0 0 0,-1-1-1 0 0,1 0 1 0 0,0 0 0 0 0,0 1-1 0 0,0-1 1 0 0,0 0-1 0 0,0 1 1 0 0,1 6 103 0 0,1 0 0 0 0,0 0 0 0 0,1 0 0 0 0,0 0 0 0 0,0 0 0 0 0,0-1 0 0 0,5 8 0 0 0,-6-10-73 0 0,1 1-1 0 0,-1-1 1 0 0,1 0 0 0 0,0 0-1 0 0,0 0 1 0 0,0-1 0 0 0,5 5-1 0 0,-7-7 0 0 0,1 0 0 0 0,22 15 400 0 0,-23-16-288 0 0,0 1-85 0 0,3 1-16 0 0,-3-2 234 0 0,-8 1 224 0 0,4-2-453 0 0,-6-1 82 0 0,0-1 0 0 0,0 2-1 0 0,0-1 1 0 0,-16 1 0 0 0,17 0-104 0 0,-10 1 97 0 0,0 1 1 0 0,1 1-1 0 0,-25 5 0 0 0,40-7 373 0 0,13-28-128 0 0,7 4-257 0 0,0 2-67 0 0,-17 21 41 0 0,-1 1-63 0 0,3-4-32 0 0,-3 3 38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13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0 216 5407 0 0,'0'0'416'0'0,"0"6"-256"0"0,0-1-148 0 0,2-4 12 0 0,-1 0 0 0 0,1 0-1 0 0,0 0 1 0 0,0 0-1 0 0,0 0 1 0 0,0 0 0 0 0,-1-1-1 0 0,5 2 1 0 0,-6-2-15 0 0,4 0 31 0 0,0 1 1 0 0,0-1 0 0 0,0 1-1 0 0,0-1 1 0 0,0-1 0 0 0,-1 1-1 0 0,1 0 1 0 0,0-1 0 0 0,0 0-1 0 0,4-1 1 0 0,3-2 63 0 0,0 0 0 0 0,12-6-1 0 0,-21 8-97 0 0,12-4 57 0 0,-1-1-1 0 0,-1 0 1 0 0,1-1 0 0 0,-1 0-1 0 0,13-12 1 0 0,-3 0 77 0 0,-4 4 35 0 0,20-25 0 0 0,-32 35-100 0 0,0 0-1 0 0,1 0 0 0 0,13-10 0 0 0,-1 2 173 0 0,-19 14-245 0 0,11-12 150 0 0,-10 11-123 0 0,0 1 0 0 0,-1-1 0 0 0,1 0 0 0 0,0 1 0 0 0,-1-1 0 0 0,1 0 0 0 0,-1 0 0 0 0,0 0 0 0 0,1 1 0 0 0,-1-1-1 0 0,0 0 1 0 0,1 0 0 0 0,-1 0 0 0 0,0 0 0 0 0,0 0 0 0 0,0 0 0 0 0,0-1 0 0 0,-1-1-112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1:17.651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1 2791 0 0,'0'0'768'0'0,"0"10"-637"0"0,25 303 730 0 0,-18-252-572 0 0,0 66 0 0 0,-4-83 445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1:18.75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2 122 2527 0 0,'0'0'668'0'0,"8"-10"-474"0"0,4-21 168 0 0,11-45 0 0 0,-23 75-282 0 0,0-3 558 0 0,4 10-537 0 0,0 0-1 0 0,1-1 1 0 0,8 9-1 0 0,-5-5-42 0 0,0 0 20 0 0,-4-4 54 0 0,1 1-1 0 0,0-2 1 0 0,8 7-1 0 0,-11-9-67 0 0,3 1 602 0 0,-12 3-430 0 0,7-6-230 0 0,-1 1 0 0 0,0-1-1 0 0,1 1 1 0 0,-1-1 0 0 0,1 1-1 0 0,-1-1 1 0 0,0 1 0 0 0,1-1-1 0 0,-1 0 1 0 0,0 1 0 0 0,0-1-1 0 0,1 0 1 0 0,-1 0 0 0 0,0 1-1 0 0,0-1 1 0 0,0 0 0 0 0,-1 0-1 0 0,-27-1 171 0 0,-15 0 167 0 0,18 1 86 0 0,31 3-311 0 0,0-1-108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1:19.921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14 2271 0 0,'1'5'478'0'0,"18"36"-100"0"0,-10-20-266 0 0,-1-6-16 0 0,-5-10-56 0 0,-1 0 1 0 0,1 0-1 0 0,-1 1 1 0 0,0-1-1 0 0,-1 1 1 0 0,3 10-1 0 0,-1-5 21 0 0,-2-6-22 0 0,0-1 1 0 0,0 1 0 0 0,0 0-1 0 0,-1-1 1 0 0,1 8 0 0 0,-1-11 120 0 0,0-1-150 0 0,0 0 0 0 0,0 0-1 0 0,0 0 1 0 0,0 1 0 0 0,0-1 0 0 0,0 0 0 0 0,0 0 0 0 0,0 0 0 0 0,0 0 0 0 0,0 1 0 0 0,0-1 0 0 0,0 0 0 0 0,0 0-1 0 0,0 0 1 0 0,1 0 0 0 0,-1 0 0 0 0,0 1 0 0 0,0-1 0 0 0,0 0 0 0 0,0 0 0 0 0,0 0 0 0 0,0 0 0 0 0,1 0-1 0 0,-1 0 1 0 0,0 0 0 0 0,0 0 0 0 0,0 1 0 0 0,0-1 0 0 0,0 0 0 0 0,1 0 0 0 0,-1 0 0 0 0,0 0 0 0 0,0 0 0 0 0,0 0-1 0 0,0 0 1 0 0,1 0 0 0 0,-1 0 0 0 0,0 0 0 0 0,0 0 0 0 0,0 0 0 0 0,0 0 0 0 0,1 0 0 0 0,-1 0 0 0 0,0 0-1 0 0,0 0 1 0 0,0-1 0 0 0,0 1 0 0 0,1 0 0 0 0,-1 0 0 0 0,0 0 0 0 0,0 0 0 0 0,0 0 0 0 0,0 0 0 0 0,0 0 0 0 0,0 0-1 0 0,1-1 1 0 0,-1 1 0 0 0,0 0 0 0 0,0 0 0 0 0,0 0 0 0 0,0 0 0 0 0,0-1 0 0 0,1-3 55 0 0,0 0 1 0 0,0 0 0 0 0,0 0-1 0 0,-1 0 1 0 0,1 0-1 0 0,-1-1 1 0 0,0 1 0 0 0,-1 0-1 0 0,0-8 1 0 0,-1-2 11 0 0,2 7-36 0 0,1 0 1 0 0,-1 1-1 0 0,1-1 0 0 0,0 0 1 0 0,0 1-1 0 0,1-1 0 0 0,0 1 1 0 0,0 0-1 0 0,4-8 0 0 0,15-30 238 0 0,-17 39-214 0 0,-4 5-57 0 0,0 0 0 0 0,0 0 0 0 0,0 0 0 0 0,1 0 0 0 0,-1 0 0 0 0,0 0 0 0 0,0 0-1 0 0,0-1 1 0 0,0 1 0 0 0,0 0 0 0 0,1 0 0 0 0,-1 0 0 0 0,0 0 0 0 0,0 0 0 0 0,0-1 0 0 0,0 1-1 0 0,0 0 1 0 0,0 0 0 0 0,0 0 0 0 0,0-1 0 0 0,0 1 0 0 0,0 0 0 0 0,0 0 0 0 0,0 0-1 0 0,0 0 1 0 0,0-1 0 0 0,0 1 0 0 0,0 0 0 0 0,0 0 0 0 0,0 0 0 0 0,0-1 0 0 0,0 1 0 0 0,0 0-1 0 0,0 0 1 0 0,0-1 0 0 0,-8 0 136 0 0,-17 5-31 0 0,18-3-35 0 0,-36 3 330 0 0,39-3-227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2:57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 2271 0 0,'0'0'402'0'0,"-2"2"-337"0"0,-8 4-40 0 0,8-4 257 0 0,-14 7 736 0 0,20-6-941 0 0,0-1-1 0 0,0 0 1 0 0,0 0-1 0 0,0 0 0 0 0,1 0 1 0 0,-1 0-1 0 0,1-1 1 0 0,9 2-1 0 0,9 2 124 0 0,-7 0-30 0 0,0-1-1 0 0,1-1 0 0 0,23 1 0 0 0,-13-1 26 0 0,12 3 86 0 0,-22-4-83 0 0,29 3 1 0 0,-30-5-3 0 0,25 5 1 0 0,-23-2-76 0 0,-16-3-57 0 0,1 1 0 0 0,46 11 280 0 0,-48-12-273 0 0,5 2 64 0 0,0 0 496 0 0,-8-6-233 0 0,-6-2-312 0 0,0 1 0 0 0,0 0 0 0 0,0 0 0 0 0,-1 0 0 0 0,0 1 0 0 0,0 0 0 0 0,0 1-1 0 0,-12-3 1 0 0,-65-14 340 0 0,73 18-350 0 0,-1 1 0 0 0,1 0 0 0 0,-1 1 0 0 0,-21 3 0 0 0,-50 12 175 0 0,-1 1 167 0 0,68-16-258 0 0,5 0-67 0 0,12 0 83 0 0,2-1-169 0 0,-1 1 0 0 0,0-1 0 0 0,0 1 0 0 0,0-1 0 0 0,1 1-1 0 0,-1-1 1 0 0,0 0 0 0 0,1 1 0 0 0,-1-1 0 0 0,1 1 0 0 0,-1-1 0 0 0,0 1-1 0 0,1 0 1 0 0,-1-1 0 0 0,1 1 0 0 0,-1-1 0 0 0,1 1 0 0 0,0 0 0 0 0,-1-1-1 0 0,2 1 1 0 0,13-7 13 0 0,-11 6-12 0 0,6-3 38 0 0,1 1 0 0 0,0 0-1 0 0,0 1 1 0 0,1 0 0 0 0,-1 0-1 0 0,14 1 1 0 0,70 6 175 0 0,-43-1-155 0 0,12 2 26 0 0,-37-3-8 0 0,-1-1 1 0 0,36-2-1 0 0,-29 0 10 0 0,-20 0 44 0 0,-11 0-12 0 0,-4 0 54 0 0,-155-6 158 0 0,95 2-226 0 0,9 0 13 0 0,-39-2 121 0 0,91 6-193 0 0,22 10 235 0 0,-16-8-279 0 0,-1-1 0 0 0,1 0 0 0 0,0 0 0 0 0,-1 0 0 0 0,1 0 0 0 0,7-1 0 0 0,5 2-18 0 0,5 0-7 0 0,1-2 1 0 0,0 0-1 0 0,29-4 1 0 0,39-1 87 0 0,81 6 176 0 0,-158-1-264 0 0,-4-1 16 0 0,1 1 0 0 0,-2 2 23 0 0,-2 0-5 0 0,7 8 75 0 0,-12-9-86 0 0,9 8 7 0 0,-12-8 39 0 0,-47 5 86 0 0,6-3-96 0 0,-1-1-1 0 0,0-2 1 0 0,1-3 0 0 0,-1-1-1 0 0,-80-18 1 0 0,97 16 8 0 0,3 0-26 0 0,0 0 1 0 0,-36-16 0 0 0,53 20 27 0 0,7 3 1 0 0,4 2-53 0 0,1 0 0 0 0,0 0 0 0 0,0-1 0 0 0,0 0 0 0 0,0 0 1 0 0,0 0-1 0 0,0-1 0 0 0,0 0 0 0 0,12 1 0 0 0,1-1-2 0 0,21 3 1 0 0,0-3 0 0 0,46-4 0 0 0,0 1 0 0 0,54-8 472 0 0,-139 10-518 0 0,2 0-61 0 0,20 0-112 0 0,-19 0 197 0 0,16 2 24 0 0,-10 0-2 0 0,-10-2 1 0 0,0 0-1 0 0,0 0 0 0 0,-1 0 0 0 0,1 0 1 0 0,0 0-1 0 0,0 0 0 0 0,0 0 0 0 0,0 0 1 0 0,0 1-1 0 0,0-1 0 0 0,0 0 1 0 0,0 0-1 0 0,-1 0 0 0 0,1 0 0 0 0,0 0 1 0 0,0 0-1 0 0,0 1 0 0 0,0-1 0 0 0,0 0 1 0 0,0 0-1 0 0,0 0 0 0 0,0 0 0 0 0,0 0 1 0 0,0 0-1 0 0,0 1 0 0 0,0-1 1 0 0,0 0-1 0 0,0 0 0 0 0,0 0 0 0 0,0 0 1 0 0,0 0-1 0 0,0 1 0 0 0,0-1 0 0 0,0 0 1 0 0,0 0-1 0 0,0 0 0 0 0,0 0 1 0 0,0 0-1 0 0,0 0 0 0 0,1 1 0 0 0,-1-1 1 0 0,0 0-1 0 0,0 0 0 0 0,0 0 0 0 0,0 0 1 0 0,0 0-1 0 0,0 0 0 0 0,0 0 1 0 0,0 0-1 0 0,1 0 0 0 0,-1 1 0 0 0,0-1 1 0 0,0 0-1 0 0,0 0 0 0 0,0 0 0 0 0,0 0 1 0 0,0 0-1 0 0,1 0 0 0 0,-1 0 0 0 0,0 0 1 0 0,0 0-1 0 0,0 0 0 0 0,0 0 1 0 0,0 0-1 0 0,0 0 0 0 0,1 0 0 0 0,-1 0 1 0 0,0 0-1 0 0,-11 4 35 0 0,-56-4-25 0 0,-60 0 35 0 0,54 1-26 0 0,-22 2-19 0 0,-59-2 0 0 0,143-1 13 0 0,0 0 0 0 0,0 1 0 0 0,0 0-1 0 0,-16 5 1 0 0,20-4-13 0 0,3 2 0 0 0,4-4 0 0 0,-1 0 0 0 0,1 0 0 0 0,0 0 0 0 0,0 1 0 0 0,0-1 0 0 0,0 0 0 0 0,0 0 0 0 0,0 0 0 0 0,0 0 0 0 0,0 0 0 0 0,0 0 0 0 0,0 0 0 0 0,0 0 0 0 0,0 0 0 0 0,0 1 0 0 0,0-1 0 0 0,0 0 0 0 0,0 0 0 0 0,0 0 0 0 0,0 0 0 0 0,0 0 0 0 0,0 0 0 0 0,0 0 0 0 0,0 0 0 0 0,0 1 0 0 0,0-1 0 0 0,0 0 0 0 0,0 0 0 0 0,0 0 0 0 0,0 0 0 0 0,0 0 0 0 0,0 0 0 0 0,0 0 0 0 0,0 0 0 0 0,0 1 0 0 0,0-1 0 0 0,0 0 0 0 0,0 0 0 0 0,0 0 0 0 0,1 0 0 0 0,-1 0 0 0 0,0 0 0 0 0,0 0 0 0 0,0 0 0 0 0,0 0 0 0 0,0 0 0 0 0,4 2 0 0 0,-1 0 0 0 0,1 0 0 0 0,0-1 0 0 0,0 0 0 0 0,0 0 0 0 0,4 1 0 0 0,17 2 0 0 0,-20-5 0 0 0,1 0 0 0 0,39-1 0 0 0,69-13 0 0 0,0 1 0 0 0,-76 10 0 0 0,-13 1 0 0 0,1 2 0 0 0,48 2 0 0 0,-56 4 0 0 0,-15-6 0 0 0,17 8 0 0 0,-17-5 0 0 0,3 1 0 0 0,-27-4 0 0 0,-55-5 0 0 0,-139 8 0 0 0,206-2 0 0 0,-114 0 60 0 0,50-1-56 0 0,65 1-4 0 0,-4-1 0 0 0,0 2 0 0 0,1-1 0 0 0,-20 5 0 0 0,28-3 0 0 0,7 2 0 0 0,6 1 0 0 0,-2-3 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2:59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11 3079 0 0,'-9'6'262'0'0,"8"-5"-5"0"0,5-1 2 0 0,15-1-10 0 0,3 1-89 0 0,-1 2-64 0 0,6 5 93 0 0,-26-7 734 0 0,-7-7-630 0 0,-37 2 43 0 0,41 5-261 0 0,-18 3 74 0 0,18-3-74 0 0,1 1 6 0 0,0-1 0 0 0,0 0-1 0 0,0 0 1 0 0,-1 0 0 0 0,1 0 0 0 0,0 1-1 0 0,0-1 1 0 0,0 1 0 0 0,0-1 0 0 0,0 1-1 0 0,0-1 1 0 0,0 1 0 0 0,-2 1 0 0 0,6-1-50 0 0,-1 0-1 0 0,1-1 1 0 0,0 1 0 0 0,-1 0 0 0 0,1-1 0 0 0,0 1-1 0 0,0-1 1 0 0,0 0 0 0 0,-1 0 0 0 0,1 0 0 0 0,0 0-1 0 0,3-1 1 0 0,2 0 11 0 0,-4 1 8 0 0,1 0-1 0 0,-1-1 0 0 0,1 0 0 0 0,-1 0 1 0 0,1 0-1 0 0,-1 0 0 0 0,1-1 1 0 0,-1 1-1 0 0,0-1 0 0 0,0-1 0 0 0,8-4 1 0 0,-12 7-39 0 0,2-1 64 0 0,3-4 479 0 0,-15 6-481 0 0,0 0 0 0 0,0 1 0 0 0,0 0 0 0 0,-10 4-1 0 0,-19 3 108 0 0,-15 9 348 0 0,52-17 208 0 0,17 5-578 0 0,-7-6-92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3:01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32 3367 0 0,'0'0'258'0'0,"-11"7"388"0"0,14-10-594 0 0,0-1 0 0 0,1 1 0 0 0,0 0 0 0 0,-1 0 0 0 0,1 0-1 0 0,0 0 1 0 0,0 1 0 0 0,1 0 0 0 0,-1 0 0 0 0,0 0 0 0 0,1 0-1 0 0,-1 0 1 0 0,1 1 0 0 0,0 0 0 0 0,8-1 0 0 0,-11 2 33 0 0,36 1 312 0 0,-37-1-325 0 0,1 1 0 0 0,29 11 256 0 0,-30-11 472 0 0,-19 5-608 0 0,-49 18 272 0 0,7-3 32 0 0,33-10-256 0 0,26-10-152 0 0,-12 0 928 0 0,44-6-786 0 0,-13 1-14 0 0,0 2 0 0 0,34-2 0 0 0,-50 4-150 0 0,0 0 13 0 0,13-3 223 0 0,-10 2 74 0 0,-14 2-194 0 0,-43 2 111 0 0,-49-1 387 0 0,100-2-202 0 0,2 0-393 0 0,9 1-38 0 0,-1 0 0 0 0,1-1 1 0 0,-1 0-1 0 0,1-1 0 0 0,-1 0 0 0 0,1 0 1 0 0,-1-1-1 0 0,0 0 0 0 0,0-1 0 0 0,0 0 1 0 0,0 0-1 0 0,0-1 0 0 0,8-5 0 0 0,-15 8-26 0 0,-1 1-1 0 0,-1-1 0 0 0,1 1 0 0 0,0-1 0 0 0,0 0 1 0 0,0 1-1 0 0,0-1 0 0 0,0 0 0 0 0,0 0 1 0 0,-1 0-1 0 0,1 0 0 0 0,0 0 0 0 0,-1 1 1 0 0,2-3-1 0 0,-2 3-15 0 0,0 0 1 0 0,-1-1-1 0 0,1 1 1 0 0,0 0-1 0 0,0 0 1 0 0,0-1-1 0 0,0 1 1 0 0,0 0-1 0 0,0-1 0 0 0,0 1 1 0 0,0 0-1 0 0,0 0 1 0 0,-1 0-1 0 0,1-1 1 0 0,0 1-1 0 0,0 0 1 0 0,0 0-1 0 0,-1-1 1 0 0,1 1-1 0 0,0 0 0 0 0,0 0 1 0 0,0 0-1 0 0,-1 0 1 0 0,1-1-1 0 0,0 1 1 0 0,0 0-1 0 0,-1 0 1 0 0,-18-5 81 0 0,12 5-54 0 0,0-1-1 0 0,1 1 1 0 0,-1 1-1 0 0,0 0 1 0 0,0 0-1 0 0,0 0 1 0 0,-10 4-1 0 0,6-2 31 0 0,-1 1 0 0 0,1 1 0 0 0,-15 9 0 0 0,26-13-56 0 0,-1 0 0 0 0,0 0-1 0 0,0 0 1 0 0,1 0 0 0 0,-1 1 0 0 0,1-1-1 0 0,-1 0 1 0 0,1 1 0 0 0,-1-1 0 0 0,1 0-1 0 0,0 1 1 0 0,0-1 0 0 0,-1 0-1 0 0,1 1 1 0 0,0-1 0 0 0,0 1 0 0 0,1-1-1 0 0,-1 0 1 0 0,0 1 0 0 0,0-1-1 0 0,1 0 1 0 0,0 3 0 0 0,4 3 46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3:02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2527 0 0,'5'-6'278'0'0,"-2"0"-256"0"0,-3 5 790 0 0,3 13-668 0 0,9 49 208 0 0,-11-54-314 0 0,-1 0 0 0 0,1-1 0 0 0,-1 10 0 0 0,1 10 82 0 0,-2 6 60 0 0,-1-5-40 0 0,2 92 532 0 0,-2-97-383 0 0,2-19 360 0 0,5-16-336 0 0,-5 12-316 0 0,1-7 54 0 0,1 1 0 0 0,-1-1-1 0 0,-1 1 1 0 0,0-1-1 0 0,0 1 1 0 0,0-1 0 0 0,-3-10-1 0 0,0-27 145 0 0,2-27 93 0 0,-1 41-165 0 0,2 25-84 0 0,-1-1 1 0 0,1 1-1 0 0,1-13 0 0 0,1-26 225 0 0,-4 33-2 0 0,1 12 98 0 0,1 7-232 0 0,3 15-6 0 0,-1 0 1 0 0,-3 34 0 0 0,1-18-1 0 0,0 4 13 0 0,1-10 19 0 0,-4 43 0 0 0,2-64-112 0 0,1-1 0 0 0,0 0-1 0 0,3 16 1 0 0,-2-14 194 0 0,0 0 0 0 0,-1 13 0 0 0,10-53 62 0 0,-8 5-169 0 0,0 13-87 0 0,-2 1 1 0 0,1-1-1 0 0,-2-15 1 0 0,0-20 61 0 0,0 7-45 0 0,-1 1 43 0 0,-2-23 54 0 0,1-25 20 0 0,4 37 59 0 0,-1 46-3 0 0,0 4-139 0 0,3 53 87 0 0,-2-14-82 0 0,2 44 70 0 0,3 31 8 0 0,1-32-30 0 0,-8-68-134 0 0,1-13 1 0 0,0 1-1 0 0,0-1 1 0 0,0 1 0 0 0,0-1-1 0 0,0 0 1 0 0,1 1 0 0 0,0-1 0 0 0,0 0-1 0 0,1 5 1 0 0,-1-6 144 0 0,1-42 99 0 0,-1 29-223 0 0,0-1-1 0 0,-1 1 1 0 0,-1-15 0 0 0,-1-37 63 0 0,-1 47-58 0 0,1 1 0 0 0,0-26-1 0 0,1 28-10 0 0,0 0 0 0 0,-5-22 0 0 0,-2-10 38 0 0,-10-69 92 0 0,18 107-102 0 0,0 5 15 0 0,-2 36 152 0 0,3-6-212 0 0,-1-19 10 0 0,1 0 0 0 0,2 14 0 0 0,13 62 75 0 0,-9-53-39 0 0,4 13 16 0 0,-6-18-6 0 0,-4-22-59 0 0,-1 0 0 0 0,1 0 0 0 0,0-1-1 0 0,0 1 1 0 0,1 0 0 0 0,-1-1 0 0 0,1 1 0 0 0,2 4 0 0 0,-3-7 238 0 0,16 3-117 0 0,5 6-160 0 0,-14-6-128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3:04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0 2791 0 0,'-8'0'248'0'0,"-37"1"-69"0"0,-41-2 338 0 0,47 3-307 0 0,13 0 796 0 0,36 6-846 0 0,-5-6-119 0 0,-1 1 0 0 0,1-1 0 0 0,0 1 0 0 0,0-1 0 0 0,1-1-1 0 0,-1 1 1 0 0,0-1 0 0 0,0 0 0 0 0,1 0 0 0 0,6 0-1 0 0,1 0 88 0 0,0-1 0 0 0,27-4-1 0 0,7-5 116 0 0,-28 5 7 0 0,1 0 0 0 0,34 0-1 0 0,-38 7 325 0 0,-12-1 201 0 0,-13-2-420 0 0,-14-2-121 0 0,-43 2 0 0 0,26 1-94 0 0,-46 7 172 0 0,50-6-20 0 0,-68 14 0 0 0,85-11 88 0 0,15-3 81 0 0,12-1-304 0 0,32-3 103 0 0,44-8 1 0 0,-45 5-140 0 0,72-7 231 0 0,-95 10-287 0 0,-3 0 26 0 0,-1 1-1 0 0,13 0 0 0 0,-6 3 282 0 0,-16 1 121 0 0,-10 2-360 0 0,0-2-113 0 0,0-1 0 0 0,1 0-1 0 0,-1-1 1 0 0,0 1 0 0 0,-1-1 0 0 0,-7 0 0 0 0,-46-3 184 0 0,18 0-105 0 0,9 1 100 0 0,-60-12 0 0 0,91 13-181 0 0,0 0 264 0 0,4 0-116 0 0,9 4-68 0 0,15 3-65 0 0,104-4 150 0 0,-107-3-142 0 0,30-4 59 0 0,-37 2-48 0 0,-1 1 0 0 0,24 0 0 0 0,-27 3 1 0 0,-3-1 13 0 0,-6 0-55 0 0,0 0 1 0 0,-1-1 0 0 0,1 1 0 0 0,-1 0 0 0 0,1 0 0 0 0,-1 0-1 0 0,1 1 1 0 0,-1-1 0 0 0,0 0 0 0 0,0 0 0 0 0,1 1 0 0 0,-1-1-1 0 0,0 1 1 0 0,0-1 0 0 0,1 3 0 0 0,1 1 24 0 0,-2-3 17 0 0,-2 4 11 0 0,0-6-52 0 0,1 1-10 0 0,0-1 1 0 0,0 1-1 0 0,0-1 0 0 0,0 0 1 0 0,0 1-1 0 0,0-1 0 0 0,0 1 1 0 0,-1-1-1 0 0,1 0 1 0 0,0 1-1 0 0,0-1 0 0 0,-1 0 1 0 0,1 1-1 0 0,0-1 1 0 0,0 0-1 0 0,-1 0 0 0 0,1 1 1 0 0,0-1-1 0 0,-1 0 0 0 0,1 0 1 0 0,0 1-1 0 0,-1-1 1 0 0,1 0-1 0 0,-1 0 0 0 0,1 0 1 0 0,-1 1-1 0 0,-5 2 50 0 0,0 0-29 0 0,-1 0-1 0 0,1 0 1 0 0,0-1-1 0 0,-1 0 1 0 0,1 0 0 0 0,-1 0-1 0 0,0-1 1 0 0,-13 1-1 0 0,-3-2 16 0 0,-30-2 0 0 0,19 0 3 0 0,-41-5 56 0 0,-14 1 129 0 0,87 6-215 0 0,-11-3 87 0 0,12 2 89 0 0,6 1-165 0 0,1-1 1 0 0,-1 0-1 0 0,0 0 1 0 0,1-1-1 0 0,5-2 0 0 0,13-3-23 0 0,-8 3 1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3:05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7 5407 0 0,'-3'2'560'0'0,"-2"-1"-544"0"0,0 1 6 0 0,5-2 467 0 0,4-1-452 0 0,0-1-1 0 0,0 2 1 0 0,0-1-1 0 0,0 0 1 0 0,0 1-1 0 0,1 0 1 0 0,-1 0-1 0 0,5 0 1 0 0,9 0 54 0 0,27 0 288 0 0,86 10-1 0 0,-76 0-7 0 0,-54-10-294 0 0,1 0 3 0 0,8 2 163 0 0,-14-3 276 0 0,-21-2-145 0 0,-55 4-49 0 0,-75-2 190 0 0,59 1-27 0 0,73 2-200 0 0,22-2 240 0 0,2 0-456 0 0,29-3 109 0 0,49 1 0 0 0,-56 2-121 0 0,156-11 454 0 0,-133 7-338 0 0,-26 4-2 0 0,-19 0-12 0 0,-10-2-15 0 0,-90-1 180 0 0,41 2-209 0 0,41 0-51 0 0,-1 1-1 0 0,1 2 0 0 0,0-1 0 0 0,0 2 0 0 0,-27 7 1 0 0,32-3 95 0 0,11-7-70 0 0,3 2-72 0 0,2 0 0 0 0,-1 0-1 0 0,0-1 1 0 0,0 0 0 0 0,0 0-1 0 0,1 0 1 0 0,3 1 0 0 0,-1 0 16 0 0,9 2-9 0 0,1-1-1 0 0,0-1 1 0 0,-1 0 0 0 0,19-1 0 0 0,64-5 121 0 0,-51 0-86 0 0,-16 0 0 0 0,-4-2 25 0 0,-21 5-34 0 0,-4 1 146 0 0,-4 1-144 0 0,-54 15 94 0 0,34-12-94 0 0,1 0 1 0 0,-33 2-1 0 0,-5 0-29 0 0,35-3 132 0 0,28-3-3 0 0,28-5-95 0 0,6 2-10 0 0,48 4-1 0 0,-32 0-20 0 0,-51 0-19 0 0,13-1 34 0 0,-14 0-36 0 0,11-4 69 0 0,-12 3-24 0 0,-2-1-45 0 0,-1 0-1 0 0,1 1 1 0 0,-1-1-1 0 0,0 0 1 0 0,0 1 0 0 0,0-1-1 0 0,0 1 1 0 0,-3-2-1 0 0,5 3 0 0 0,-4-2 2 0 0,0 0 0 0 0,0 0 0 0 0,-1 1 0 0 0,1-1 1 0 0,0 1-1 0 0,0 0 0 0 0,-1 1 0 0 0,1-1 0 0 0,-7 0 0 0 0,-42 3 26 0 0,32 0-44 0 0,-7-1 28 0 0,8-1 18 0 0,-1 1-1 0 0,-26 6 0 0 0,44-7-36 0 0,2 1 1 0 0,-1-1 0 0 0,0 1 0 0 0,1-1 0 0 0,-1 1 0 0 0,1 0 0 0 0,-1-1 1 0 0,1 1-1 0 0,-1 0 0 0 0,-1 2 0 0 0,16 2 106 0 0,-2-2-105 0 0,0-1 0 0 0,0 0 0 0 0,-1-1 0 0 0,22 0 0 0 0,-6-1-2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3:06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442 25 5039 0 0,'0'0'388'0'0,"0"0"-373"0"0,0 0-1 0 0,0 0 1 0 0,0 0-1 0 0,0 0 1 0 0,0 0-1 0 0,0 0 1 0 0,0 1-1 0 0,0-1 1 0 0,-1 0-1 0 0,1 0 1 0 0,0 0-1 0 0,0 0 0 0 0,0 0 1 0 0,0 0-1 0 0,0 0 1 0 0,0 0-1 0 0,0 0 1 0 0,0 1-1 0 0,0-1 1 0 0,0 0-1 0 0,0 0 1 0 0,0 0-1 0 0,0 0 1 0 0,0 0-1 0 0,0 0 1 0 0,0 0-1 0 0,0 1 0 0 0,0-1 1 0 0,0 0-1 0 0,0 0 1 0 0,0 0-1 0 0,0 0 1 0 0,0 0-1 0 0,0 0 1 0 0,0 0-1 0 0,0 0 1 0 0,0 1-1 0 0,0-1 1 0 0,0 0-1 0 0,0 0 1 0 0,0 0-1 0 0,0 0 0 0 0,1 0 1 0 0,-1 0-1 0 0,0 0 1 0 0,0 0-1 0 0,0 0 1 0 0,0 0-1 0 0,0 0 1 0 0,0 1-1 0 0,0-1 1 0 0,0 0-1 0 0,0 0 1 0 0,1 0-1 0 0,-1 0 1 0 0,0 0-1 0 0,0 0 0 0 0,0 0 1 0 0,0 0-1 0 0,29-4 178 0 0,36-3 147 0 0,-57 5 732 0 0,-20 2-775 0 0,-19 3-146 0 0,5 1 50 0 0,1 0 0 0 0,-1-2 0 0 0,-34-2 0 0 0,13 0 13 0 0,28 0-54 0 0,1 0 0 0 0,0-1 0 0 0,-33-7 1 0 0,47 6 213 0 0,6 0-133 0 0,16-3-39 0 0,25 0-67 0 0,196 3 930 0 0,-237 2-982 0 0,6-3 334 0 0,-19 2-326 0 0,0 1-1 0 0,1 0 0 0 0,-1 0 1 0 0,-20 4-1 0 0,21-2-74 0 0,-192 10 434 0 0,157-11-381 0 0,14 0-31 0 0,-48 1 157 0 0,67-3-129 0 0,1 0 0 0 0,-1 0-1 0 0,0-1 1 0 0,-16-5 0 0 0,25 6 1 0 0,26-1 86 0 0,-5 2-152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14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5783 0 0,'29'-22'1272'0'0,"-18"15"-1136"0"0,8-5 32 0 0,22-11 0 0 0,12 3 51 0 0,-51 19-202 0 0,1 0 0 0 0,-1 0-1 0 0,1 0 1 0 0,-1 0 0 0 0,1 1-1 0 0,-1-1 1 0 0,1 1 0 0 0,-1-1 0 0 0,1 1-1 0 0,-1 0 1 0 0,1 0 0 0 0,0 0 0 0 0,-1 0-1 0 0,1 1 1 0 0,-1-1 0 0 0,1 1 0 0 0,-1 0-1 0 0,1-1 1 0 0,-1 1 0 0 0,1 0-1 0 0,-1 0 1 0 0,0 1 0 0 0,1-1 0 0 0,-1 0-1 0 0,0 1 1 0 0,0-1 0 0 0,0 1 0 0 0,2 2-1 0 0,-3-3 208 0 0,1 7 3 0 0,-5 2-131 0 0,0 0 0 0 0,-1 0 1 0 0,0 0-1 0 0,-1-1 0 0 0,0 0 0 0 0,0 1 0 0 0,-12 13 0 0 0,8-10 16 0 0,1-1 0 0 0,0 1-1 0 0,-7 18 1 0 0,13-25-30 0 0,0-1 0 0 0,0 1 0 0 0,0 0 0 0 0,1-1 0 0 0,0 1-1 0 0,-1 7 1 0 0,2-12 180 0 0,1-2-236 0 0,0-1 1 0 0,0 0 0 0 0,0 1-1 0 0,-1-1 1 0 0,1 0 0 0 0,-1 0-1 0 0,1 0 1 0 0,-1 1 0 0 0,1-4-1 0 0,-1 4-7 0 0,0-2 9 0 0,0 0 0 0 0,0 1-1 0 0,0-1 1 0 0,0 0-1 0 0,-1 0 1 0 0,1 1 0 0 0,-2-4-1 0 0,1 2 7 0 0,-1 0 0 0 0,0 0 0 0 0,0 1 0 0 0,0-1 0 0 0,-1 0 0 0 0,1 1 0 0 0,-1-1 0 0 0,-5-4 0 0 0,3 2-4 0 0,3 3 4 0 0,-1 0 0 0 0,0 0 0 0 0,0 0 0 0 0,0 0 0 0 0,-1 0-1 0 0,-3-3 1 0 0,-3-2 49 0 0,-22-20 253 0 0,31 28-272 0 0,-20-10 632 0 0,21 10-688 0 0,0 0 0 0 0,0 0 0 0 0,0 1-1 0 0,0-1 1 0 0,0 0 0 0 0,0 0 0 0 0,0 0 0 0 0,0 0-1 0 0,0 0 1 0 0,0 0 0 0 0,0 0 0 0 0,0 0 0 0 0,0 0-1 0 0,0 0 1 0 0,1 0 0 0 0,-1 0 0 0 0,0 0 0 0 0,0 0-1 0 0,0 1 1 0 0,0-1 0 0 0,0 0 0 0 0,0 0 0 0 0,0 0-1 0 0,0 0 1 0 0,0 0 0 0 0,0 0 0 0 0,0 0 0 0 0,0 0-1 0 0,0 0 1 0 0,0 0 0 0 0,0 0 0 0 0,-1 0 0 0 0,1 1-1 0 0,0-1 1 0 0,0 0 0 0 0,0 0 0 0 0,0 0 0 0 0,0 0-1 0 0,0 0 1 0 0,0 0 0 0 0,0 0 0 0 0,0 0 0 0 0,0 0-1 0 0,0 0 1 0 0,0 0 0 0 0,0 0 0 0 0,0 0 0 0 0,0 0-1 0 0,0 0 1 0 0,0 0 0 0 0,0 0 0 0 0,-1 0 0 0 0,18-16 152 0 0,-12 13-150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3:07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35 3367 0 0,'0'0'360'0'0,"-1"0"-296"0"0,-37 1 456 0 0,-61 8 0 0 0,98-9-445 0 0,-18 5 1514 0 0,61-14-997 0 0,49-18 0 0 0,-89 27-192 0 0,-1 0-383 0 0,-1-1-1 0 0,1 1 0 0 0,0 0 1 0 0,-1 0-1 0 0,1-1 0 0 0,0 1 1 0 0,-1 0-1 0 0,1-1 0 0 0,0 1 1 0 0,-1-1-1 0 0,1 1 0 0 0,-1-1 1 0 0,1 1-1 0 0,-1-1 0 0 0,1 0 1 0 0,0-3 225 0 0,-9 2 17 0 0,-10 2-131 0 0,-1 1 0 0 0,1 1 0 0 0,0 1 0 0 0,-1 0 0 0 0,1 2 0 0 0,1 0 0 0 0,-1 1 0 0 0,-19 9 0 0 0,34-13-83 0 0,1 0-1 0 0,-1 0 1 0 0,1 0-1 0 0,0 0 1 0 0,0 1-1 0 0,0-1 1 0 0,0 1-1 0 0,0-1 1 0 0,-1 5-1 0 0,2-6 84 0 0,12 2 27 0 0,0-1-86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3:17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1117 35 3367 0 0,'0'0'832'0'0,"-8"-3"-725"0"0,3 0-54 0 0,4 2-4 0 0,-1 0-1 0 0,0 1 1 0 0,0-1-1 0 0,0 0 0 0 0,1 1 1 0 0,-1-1-1 0 0,0 1 0 0 0,0 0 1 0 0,0-1-1 0 0,0 1 1 0 0,-3 1-1 0 0,4-1-37 0 0,0 0 61 0 0,-2 0-11 0 0,0 0 0 0 0,1 1 0 0 0,-1-1 0 0 0,0 0 0 0 0,0 0 0 0 0,0-1 0 0 0,-3 1 0 0 0,5 0 19 0 0,-20-2 784 0 0,7-3-692 0 0,13 5 64 0 0,-31 0 782 0 0,26 1-847 0 0,0-1 1 0 0,-1 1 0 0 0,-8-2-1 0 0,1 0-53 0 0,6 0-2 0 0,1 1 0 0 0,0-1 0 0 0,-1 2 0 0 0,1-1 0 0 0,-10 2 0 0 0,-10 3 78 0 0,25-4-127 0 0,-18 5 442 0 0,0-1-285 0 0,11-5-104 0 0,0 0 0 0 0,0 0 0 0 0,-16-3 0 0 0,24 3-56 0 0,-17-5 121 0 0,17 5-178 0 0,-7-1 101 0 0,0 1 0 0 0,-1 0-1 0 0,-12 2 1 0 0,-5 0 224 0 0,-43-7 505 0 0,22 0-277 0 0,46 5-485 0 0,-15-1 208 0 0,-14-1 61 0 0,23 2-278 0 0,-17 0 238 0 0,23 0 16 0 0,-12-1-224 0 0,-21 0 190 0 0,21 0-244 0 0,5 0 36 0 0,0 1 0 0 0,-1 0 0 0 0,1 0 0 0 0,0 0 1 0 0,0 1-1 0 0,-13 3 0 0 0,3 1-14 0 0,17-4 85 0 0,-1-1-69 0 0,-3 1-53 0 0,1 0 26 0 0,2-1-65 0 0,-14-1 206 0 0,1 3-173 0 0,14-2 32 0 0,-1 0 1 0 0,-1 2-46 0 0,-16 3 48 0 0,-1-2 136 0 0,1 0-171 0 0,14-2-8 0 0,2-1 37 0 0,-18-3 4 0 0,10 2-43 0 0,8 1 4 0 0,-1 0 0 0 0,0 0 0 0 0,0 0-1 0 0,1 1 1 0 0,-5 1 0 0 0,-8 0 24 0 0,-14 2 78 0 0,27-3-115 0 0,1-1 0 0 0,-1 0 0 0 0,0 0 0 0 0,1 0 0 0 0,-1-1 0 0 0,0 1 0 0 0,1-1 0 0 0,-6-1 0 0 0,-32-8 174 0 0,32 9-114 0 0,-16 2 85 0 0,22-1-94 0 0,29 15 75 0 0,-1-7-128 0 0,13-1 0 0 0,89-3 252 0 0,-124-4-240 0 0,33 3-1 0 0,-10 4 42 0 0,-18-5-50 0 0,33-1 69 0 0,-38-1-29 0 0,17 1-38 0 0,8-4 214 0 0,-24 3-212 0 0,21-6-4 0 0,-19 5-3 0 0,3 1 15 0 0,26 4 138 0 0,10-4-153 0 0,-27-1 17 0 0,-7 3 20 0 0,19 2-27 0 0,-10-2-10 0 0,86 3 128 0 0,-96-3-128 0 0,-6-1 0 0 0,0 0 0 0 0,1-1 0 0 0,-1 1 0 0 0,6-1 0 0 0,-11 0 0 0 0,19 0 46 0 0,-1-1-1 0 0,26-5 0 0 0,-17 1 19 0 0,-23 4-64 0 0,11 0 0 0 0,-5 1 0 0 0,17 4 0 0 0,-18-3 0 0 0,-1-1 0 0 0,1 0 0 0 0,4 1 27 0 0,-12-1-12 0 0,18-3 7 0 0,-11 2-22 0 0,25-7 0 0 0,-29 7 0 0 0,-5 2 0 0 0,28-11 0 0 0,-18 7 0 0 0,2 1 0 0 0,-1 2 12 0 0,1-1 36 0 0,0 0-36 0 0,4 0-12 0 0,-12 0 0 0 0,8-4 0 0 0,-10 5 0 0 0,1-1 0 0 0,-1 1 0 0 0,0 0 0 0 0,0-1 0 0 0,0 1 0 0 0,0-1 0 0 0,0 1 0 0 0,0-1 0 0 0,0 0 0 0 0,0 1 0 0 0,0-1 0 0 0,0 0 0 0 0,0 0 0 0 0,-1 0 0 0 0,2 0 0 0 0,-1-1 0 0 0,0 1 0 0 0,0 0 0 0 0,0 0 0 0 0,0 0 0 0 0,0 0 0 0 0,0 1 0 0 0,0-1 0 0 0,1 0 0 0 0,-1 0 0 0 0,0 1 0 0 0,0-1 0 0 0,1 1 0 0 0,2-2 0 0 0,4-1 0 0 0,-6 2 0 0 0,-1 2 0 0 0,1-1 0 0 0,0 1 0 0 0,-1-1 0 0 0,1 0 0 0 0,0 0 0 0 0,0 0 0 0 0,-1 0 0 0 0,1 0 0 0 0,0 0 0 0 0,-1 0 0 0 0,1 0 0 0 0,2-1 0 0 0,-2 0 0 0 0,4 0 0 0 0,8-5 0 0 0,1 1 0 0 0,-8 2-18 0 0,1-3-76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3:20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62 2791 0 0,'0'0'799'0'0,"-1"9"-606"0"0,0-4-142 0 0,0 1-1 0 0,0 0 0 0 0,0-1 0 0 0,0 1 0 0 0,-1 0 0 0 0,0-1 1 0 0,0 0-1 0 0,-5 9 0 0 0,-28 42 327 0 0,29-48-294 0 0,-48 74 757 0 0,54-81-664 0 0,-7 5 696 0 0,8-9-839 0 0,-1 0 0 0 0,1 0 0 0 0,0 0 0 0 0,0 0 0 0 0,1 0 0 0 0,-1 0 0 0 0,1 0 0 0 0,-1 0 0 0 0,1 1 0 0 0,0-1 0 0 0,0 1 0 0 0,0 0 0 0 0,4-4 0 0 0,10-14 153 0 0,11-14 91 0 0,-20 25-185 0 0,1 0-1 0 0,7-12 1 0 0,-7 9 16 0 0,0 0 0 0 0,2 0 0 0 0,11-11 0 0 0,-20 22 292 0 0,-11 18-176 0 0,4-6-133 0 0,-1-1-1 0 0,-10 14 0 0 0,-12 17 173 0 0,14-20-193 0 0,11-14 160 0 0,8-13 488 0 0,8-10-560 0 0,10-18 0 0 0,-13 19-53 0 0,0 0 0 0 0,2 1 0 0 0,22-24 0 0 0,-32 37-25 0 0,0-2 163 0 0,-4 6-187 0 0,-44 58 264 0 0,36-46-216 0 0,1-1-11 0 0,6-10 260 0 0,8-10-228 0 0,1-10-107 0 0,-4 13-5 0 0,0-1 0 0 0,0 1 0 0 0,1-1 0 0 0,-1 1 0 0 0,3-4 0 0 0,12-22 106 0 0,-12 21-91 0 0,1 0-1 0 0,-1 1 1 0 0,10-13 0 0 0,-9 14 32 0 0,-1-1 12 0 0,-3 5 64 0 0,-2 5-119 0 0,0 0 0 0 0,0 0-1 0 0,0 0 1 0 0,0-1 0 0 0,0 1-1 0 0,-1-1 1 0 0,-2 4 0 0 0,1-1-3 0 0,-45 70 190 0 0,34-61-150 0 0,11-9-44 0 0,3-4-5 0 0,-1 0-1 0 0,1 0 1 0 0,-1 0 0 0 0,1 0-1 0 0,-1 0 1 0 0,0 0 0 0 0,1 0 0 0 0,-1-1-1 0 0,0 1 1 0 0,0 0 0 0 0,1 0 0 0 0,-1-1-1 0 0,0 1 1 0 0,-2 1 0 0 0,2-2 124 0 0,10-18 7 0 0,10-15-137 0 0,-8 15 16 0 0,7-13 82 0 0,26-31 0 0 0,-39 55-86 0 0,-2 0 42 0 0,-2 6 11 0 0,-8 11 0 0 0,-2 1-31 0 0,1 2 0 0 0,-12 23 1 0 0,-7 11 48 0 0,24-43-72 0 0,-1 2 14 0 0,0 1-1 0 0,0-1 1 0 0,1 1-1 0 0,-5 12 1 0 0,3-2 125 0 0,5-16-96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3:21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29 4319 0 0,'0'0'1016'0'0,"2"1"-928"0"0,41 38 291 0 0,-41-38-294 0 0,0 1 3 0 0,15 22 213 0 0,23 36 0 0 0,-14-18 65 0 0,-25-40-190 0 0,1-1-88 0 0,-2 0-136 0 0,10 10 713 0 0,-5-11-195 0 0,-6-8-389 0 0,0 2-9 0 0,-1 0 0 0 0,-1 0-1 0 0,1 0 1 0 0,-1 1 0 0 0,0-1-1 0 0,-6-8 1 0 0,-27-30 193 0 0,27 34-184 0 0,-23-24 145 0 0,24 27-135 0 0,0-1 0 0 0,1 0-1 0 0,-1-1 1 0 0,1 0 0 0 0,-8-15 0 0 0,14 21 386 0 0,2 4-174 0 0,7 5-65 0 0,9 11-171 0 0,0 6 40 0 0,-1 0-1 0 0,0 1 1 0 0,-2 1-1 0 0,13 31 1 0 0,-10-21 32 0 0,-10-23-80 0 0,7 16 144 0 0,-13-27 138 0 0,1-12-155 0 0,-2 10-176 0 0,0-1-1 0 0,1 1 0 0 0,-1 0 0 0 0,0 0 1 0 0,0-1-1 0 0,0 1 0 0 0,0 0 0 0 0,0 0 1 0 0,0-1-1 0 0,0 1 0 0 0,0 0 1 0 0,0 0-1 0 0,-1 0 0 0 0,0-2 0 0 0,-8-21 134 0 0,-2 2 0 0 0,-1-1-1 0 0,-28-40 1 0 0,33 53-101 0 0,0-1-1 0 0,1 0 1 0 0,-6-14 0 0 0,2 4 68 0 0,10 20 165 0 0,5 4-184 0 0,11 8-13 0 0,-4-2-30 0 0,-1 0-1 0 0,-1 0 0 0 0,0 1 0 0 0,0 1 1 0 0,-1-1-1 0 0,0 2 0 0 0,-1-1 0 0 0,0 1 1 0 0,-1 0-1 0 0,9 22 0 0 0,-5-12 153 0 0,-10-21 40 0 0,-16-15-152 0 0,7 3-50 0 0,2 0 0 0 0,-1-1 0 0 0,1 0-1 0 0,-4-15 1 0 0,-14-28 217 0 0,23 54-120 0 0,10 10-70 0 0,1 6-41 0 0,-1 0-1 0 0,9 17 1 0 0,12 22 151 0 0,-10-15-90 0 0,-19-37 32 0 0,-4-10-53 0 0,1-2-64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3:22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3999 0 0,'0'0'1112'0'0,"2"0"-1024"0"0,50 8 253 0 0,-25-5-110 0 0,0 1 0 0 0,0 2 0 0 0,0 1 0 0 0,32 12 0 0 0,-2 3 408 0 0,-56-21-558 0 0,22 4 525 0 0,-17-4 316 0 0,-6-1-914 0 0,0 0 0 0 0,0 0-1 0 0,0 0 1 0 0,0 0-1 0 0,0 0 1 0 0,0 0 0 0 0,0-1-1 0 0,1 1 1 0 0,-1 0-1 0 0,0 0 1 0 0,0 0 0 0 0,0 0-1 0 0,0 0 1 0 0,0-1-1 0 0,0 1 1 0 0,0 0 0 0 0,0 0-1 0 0,0 0 1 0 0,0 0-1 0 0,0-1 1 0 0,0 1 0 0 0,0 0-1 0 0,0 0 1 0 0,0 0-1 0 0,0 0 1 0 0,0-1 0 0 0,0 1-1 0 0,0 0 1 0 0,0 0-1 0 0,0 0 1 0 0,0 0 0 0 0,0-1-1 0 0,0 1 1 0 0,0 0-1 0 0,-1 0 1 0 0,1 0 0 0 0,0 0-1 0 0,0 0 1 0 0,0-1-1 0 0,-4-8 198 0 0,4 8-226 0 0,-2-1 58 0 0,0 0 0 0 0,0 0 0 0 0,-1 0 0 0 0,1 0 0 0 0,0 0 0 0 0,-1 0 0 0 0,1 1 0 0 0,-1 0 0 0 0,0-1 0 0 0,0 1 0 0 0,-3-1 0 0 0,-36-8 188 0 0,5 1 2 0 0,26 6-123 0 0,0 0-1 0 0,-15-1 1 0 0,14 2 53 0 0,-21-5-1 0 0,20 2 173 0 0,15 6 84 0 0,21 5-175 0 0,13-1-53 0 0,-1-1-1 0 0,1-3 0 0 0,47-2 1 0 0,-75 1-111 0 0,0 0 1 0 0,-1 0 0 0 0,15 3-1 0 0,-21-3 625 0 0,-8 5-616 0 0,2-3-47 0 0,-1 1 1 0 0,0-1 0 0 0,0 0 0 0 0,0 0-1 0 0,0-1 1 0 0,0 1 0 0 0,-13-1 0 0 0,-47-1 145 0 0,27-2-48 0 0,-17 1 204 0 0,55 1-104 0 0,6-1-212 0 0,0 1 0 0 0,0-1 0 0 0,0 1 0 0 0,0 1 0 0 0,0-1 0 0 0,0 1 0 0 0,6 1 0 0 0,15 2 25 0 0,13-2 40 0 0,46 3 146 0 0,-68-3-200 0 0,-5-1 36 0 0,0 0-1 0 0,0 1 0 0 0,20 6 1 0 0,-30-7 295 0 0,-4-1-434 0 0,-5 3-102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3:24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3079 0 0,'0'0'706'0'0,"2"0"-604"0"0,3 0-39 0 0,0-1-1 0 0,0 0 1 0 0,0 0-1 0 0,0-1 1 0 0,8-2-1 0 0,17-5 153 0 0,-22 7-161 0 0,-1 0 0 0 0,1 1 0 0 0,0 1 0 0 0,0-1 0 0 0,0 1 0 0 0,16 2 0 0 0,21 3 274 0 0,-24-3-165 0 0,1 0 18 0 0,-14 0-32 0 0,-1-1-1 0 0,0 0 0 0 0,15 1 1 0 0,-21-2-55 0 0,10 5 642 0 0,-11-5-722 0 0,0-1-1 0 0,0 1 0 0 0,1 0 1 0 0,-1 0-1 0 0,0 0 1 0 0,0 0-1 0 0,0 0 0 0 0,0-1 1 0 0,0 1-1 0 0,0 0 0 0 0,0 0 1 0 0,0 0-1 0 0,0 0 1 0 0,1-1-1 0 0,-1 1 0 0 0,0 0 1 0 0,0 0-1 0 0,0 0 0 0 0,0 0 1 0 0,0-1-1 0 0,0 1 0 0 0,0 0 1 0 0,0 0-1 0 0,0 0 1 0 0,0 0-1 0 0,0-1 0 0 0,-1 1 1 0 0,1 0-1 0 0,0 0 0 0 0,0 0 1 0 0,0 0-1 0 0,0-1 0 0 0,0 1 1 0 0,0 0-1 0 0,0 0 1 0 0,0 0-1 0 0,0 0 0 0 0,-1 0 1 0 0,1-1-1 0 0,0 1 0 0 0,0 0 1 0 0,0 0-1 0 0,0 0 1 0 0,0 0-1 0 0,0 0 0 0 0,-1 0 1 0 0,-12-5 232 0 0,-17 1-65 0 0,16 6-14 0 0,-22 5 0 0 0,23-4-30 0 0,-26 3 0 0 0,-25 9 275 0 0,30-12-8 0 0,33-3-73 0 0,9-1-174 0 0,42-13 164 0 0,-38 10-261 0 0,0 1 0 0 0,-1 0 1 0 0,1 0-1 0 0,1 1 0 0 0,-1 1 1 0 0,13-1-1 0 0,-18 3-28 0 0,0-1 1 0 0,0-1-1 0 0,0 0 0 0 0,0 0 1 0 0,0 0-1 0 0,0-1 0 0 0,8-3 1 0 0,-5 3 49 0 0,1 0 0 0 0,12-1 1 0 0,12-3 180 0 0,-46 10 570 0 0,-1 1-663 0 0,-1-1 1 0 0,-20 5-1 0 0,7-5-13 0 0,0 2-1 0 0,-39 14 1 0 0,64-20-150 0 0,1 0 0 0 0,0 0 0 0 0,0 0 0 0 0,0-1 0 0 0,0 1 0 0 0,0 0 0 0 0,0 0 0 0 0,0 0 0 0 0,0 0 0 0 0,0 0 0 0 0,0 0 0 0 0,-1 0 0 0 0,1 0 0 0 0,0 0 0 0 0,0 0 0 0 0,0 0 0 0 0,0 0 0 0 0,0 0 0 0 0,0 0 1 0 0,0 0-1 0 0,0 0 0 0 0,0 1 0 0 0,-1-1 0 0 0,1 0 0 0 0,0 0 0 0 0,0 0 0 0 0,0 0 0 0 0,0 0 0 0 0,0 0 0 0 0,0 0 0 0 0,0 0 0 0 0,0 0 0 0 0,0 0 0 0 0,0 0 0 0 0,0 0 0 0 0,0 0 0 0 0,0 0 0 0 0,0 0 0 0 0,-1 1 0 0 0,1-1 0 0 0,0 0 1 0 0,0 0-1 0 0,0 0 0 0 0,0 0 0 0 0,0 0 0 0 0,0 0 0 0 0,0 0 0 0 0,0 0 0 0 0,0 0 0 0 0,0 1 0 0 0,0-1 0 0 0,0 0 0 0 0,0 0 0 0 0,0 0 0 0 0,0 0 0 0 0,0 0 0 0 0,0 0 0 0 0,0 0 0 0 0,1 0 0 0 0,-1 0 0 0 0,0 0 0 0 0,0 1 0 0 0,0-1 0 0 0,0 0 1 0 0,0 0-1 0 0,0 0 0 0 0,0 0 0 0 0,0 0 0 0 0,0 0 0 0 0,10 3 121 0 0,16-2-85 0 0,-21-1-21 0 0,1-1 0 0 0,-1-1 0 0 0,0 1 0 0 0,1-1 0 0 0,5-2 0 0 0,-6 1-7 0 0,0 1 0 0 0,0 1 0 0 0,1-1-1 0 0,-1 1 1 0 0,7-1 0 0 0,-3 1 19 0 0,-1-1 0 0 0,0 1 0 0 0,0-1 0 0 0,0-1 0 0 0,0 0 0 0 0,-1 0 0 0 0,1 0 1 0 0,13-9-1 0 0,-20 11-15 0 0,-1 1 1 0 0,1 0-1 0 0,-1 0 1 0 0,1 0-1 0 0,0 0 1 0 0,-1-1-1 0 0,1 1 1 0 0,-1 0-1 0 0,1 0 1 0 0,0 0-1 0 0,-1 0 1 0 0,1 0-1 0 0,-1 1 1 0 0,1-1-1 0 0,0 0 1 0 0,-1 0 0 0 0,1 0-1 0 0,-1 0 1 0 0,1 1-1 0 0,0-1 1 0 0,-1 0-1 0 0,1 1 1 0 0,-1-1-1 0 0,1 0 1 0 0,-1 1-1 0 0,1-1 1 0 0,0 1-1 0 0,-4 3-4 0 0,0-1 0 0 0,-1 0 0 0 0,1 0 0 0 0,-1 0 0 0 0,0 0 0 0 0,1-1 0 0 0,-1 0 0 0 0,0 1 0 0 0,-8 2 0 0 0,-5 1 75 0 0,-22 4 0 0 0,-13 5-14 0 0,45-12-58 0 0,4-1-9 0 0,0-1 1 0 0,1 0-1 0 0,-1 0 1 0 0,0 0-1 0 0,0-1 1 0 0,0 1-1 0 0,0-1 0 0 0,0 1 1 0 0,0-1-1 0 0,0 0 1 0 0,1 0-1 0 0,-1 0 1 0 0,-3-1-1 0 0,-2 0 50 0 0,6 0 6 0 0,4 2-1 0 0,9 0-37 0 0,0-1 1 0 0,-1 0-1 0 0,1 0 0 0 0,0-1 0 0 0,18-4 0 0 0,53-17 128 0 0,-72 19-153 0 0,10-1 55 0 0,-14 3-34 0 0,0-1-1 0 0,0 1 1 0 0,0-1-1 0 0,0 0 1 0 0,10-5-1 0 0,-6 0 38 0 0,-10 7-56 0 0,0 0-1 0 0,0 0 0 0 0,0 0 1 0 0,0 0-1 0 0,0 0 1 0 0,0-1-1 0 0,-1 1 0 0 0,1 0 1 0 0,0 0-1 0 0,0 0 0 0 0,0 0 1 0 0,0 0-1 0 0,0 0 1 0 0,0-1-1 0 0,-1 1 0 0 0,1 0 1 0 0,0 0-1 0 0,0 0 1 0 0,0 0-1 0 0,0 0 0 0 0,0 0 1 0 0,-1 0-1 0 0,1 0 0 0 0,0 0 1 0 0,0 0-1 0 0,0 0 1 0 0,0 0-1 0 0,-1 0 0 0 0,1 0 1 0 0,0 0-1 0 0,0 0 1 0 0,0 0-1 0 0,0 0 0 0 0,-1 0 1 0 0,1 0-1 0 0,0 0 0 0 0,0 0 1 0 0,0 0-1 0 0,-4 1 16 0 0,1-1 1 0 0,0 1-1 0 0,0 0 0 0 0,0 0 0 0 0,-1 0 0 0 0,1 1 1 0 0,0-1-1 0 0,1 1 0 0 0,-5 2 0 0 0,-15 13 109 0 0,22-17-125 0 0,0 0 0 0 0,0 0-1 0 0,0 0 1 0 0,0 0 0 0 0,0 0-1 0 0,0 0 1 0 0,0 0 0 0 0,0 0-1 0 0,0 0 1 0 0,0 0 0 0 0,0 0-1 0 0,0 0 1 0 0,0 0 0 0 0,0 0-1 0 0,0 0 1 0 0,0 0 0 0 0,0 0-1 0 0,0 0 1 0 0,0 0 0 0 0,4-7 7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3:24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5783 0 0,'0'0'800'0'0,"4"1"-680"0"0,30 2 216 0 0,45-2 0 0 0,-55-1-124 0 0,-22 0-136 0 0,1 0-4 0 0,22 4 74 0 0,-23-3-68 0 0,0 0 2 0 0,42 11 340 0 0,-42-12-248 0 0,0 1-84 0 0,5 3 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3:25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3999 0 0,'0'0'306'0'0,"12"10"-98"0"0,-10-9-182 0 0,0 0 1 0 0,0 0-1 0 0,1 0 0 0 0,-1 0 1 0 0,0-1-1 0 0,0 1 0 0 0,1-1 1 0 0,-1 0-1 0 0,1 1 0 0 0,-1-1 1 0 0,0 0-1 0 0,6-1 1 0 0,30-7 226 0 0,-18 3-111 0 0,24-6 55 0 0,-28 6-17 0 0,33-5-1 0 0,16-5 349 0 0,-64 15-352 0 0,1 0-88 0 0,13 3 88 0 0,-13-3-88 0 0,5 2 1 0 0,-3 0 901 0 0,-7 0-954 0 0,-1-1-1 0 0,0 0 1 0 0,0 0-1 0 0,0 0 1 0 0,-4 0 0 0 0,-18 5 159 0 0,18-5-141 0 0,1 1-1 0 0,0-1 1 0 0,-1 0-1 0 0,1 0 1 0 0,-9-1-1 0 0,-17 2 150 0 0,31-2-119 0 0,0 0 4 0 0,-16 2 86 0 0,16-2 260 0 0,4 1-362 0 0,0 2-46 0 0,1 0-1 0 0,0-1 0 0 0,0 0 0 0 0,0 1 1 0 0,0-1-1 0 0,0 0 0 0 0,1 0 1 0 0,-1-1-1 0 0,1 1 0 0 0,-1-1 0 0 0,1 0 1 0 0,0 1-1 0 0,-1-2 0 0 0,1 1 0 0 0,0 0 1 0 0,0-1-1 0 0,0 0 0 0 0,-1 0 1 0 0,1 0-1 0 0,0 0 0 0 0,6-1 0 0 0,1-1 57 0 0,0 0 0 0 0,0-1 0 0 0,0 0-1 0 0,-1-1 1 0 0,1 0 0 0 0,13-8-1 0 0,-20 10-29 0 0,-1-1-1 0 0,0 0 0 0 0,1 1 1 0 0,-1-1-1 0 0,0-1 1 0 0,0 1-1 0 0,4-7 0 0 0,7-7 80 0 0,-13 15-78 0 0,1-4-40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3:25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5039 0 0,'0'0'1274'0'0,"2"0"-1178"0"0,22-2 249 0 0,1-1 0 0 0,-1 0 0 0 0,34-10 0 0 0,-56 12-245 0 0,9-2 442 0 0,7 3 410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3:33.4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28 975 0 0,'3'-4'88'0'0,"-2"1"-77"0"0,0 2 32 0 0,1-3-33 0 0,0 1 2 0 0,-1 2 176 0 0,-2 0-124 0 0,-3-4 0 0 0,4 4 194 0 0,-2 1-184 0 0,-2-3 18 0 0,3 3 99 0 0,-11-2-20 0 0,11 2 10 0 0,0 0-93 0 0,-4 2-7 0 0,4-2 171 0 0,-4 10-28 0 0,4-9-204 0 0,1-1 0 0 0,-1 1 1 0 0,1 0-1 0 0,-1 0 0 0 0,1 0 1 0 0,-1 0-1 0 0,1 0 0 0 0,-1 0 1 0 0,1 0-1 0 0,0 0 0 0 0,-1 0 0 0 0,1 0 1 0 0,0 0-1 0 0,0 0 0 0 0,0 0 1 0 0,0 0-1 0 0,0 0 0 0 0,0 2 1 0 0,2 19 157 0 0,-3-19-146 0 0,1-1 1 0 0,0 1 0 0 0,0 0 0 0 0,0-1 0 0 0,1 1-1 0 0,-1-1 1 0 0,1 1 0 0 0,-1-1 0 0 0,1 1 0 0 0,2 4-1 0 0,-3-6-10 0 0,1 0-1 0 0,-1 1 0 0 0,1-1 1 0 0,-1 0-1 0 0,1 1 0 0 0,-1-1 1 0 0,0 0-1 0 0,0 1 1 0 0,0-1-1 0 0,0 0 0 0 0,0 3 1 0 0,2 12 153 0 0,2 1 17 0 0,-4-15-128 0 0,0 0 0 0 0,4 26 134 0 0,10 30 404 0 0,-6-17-106 0 0,-5-7 112 0 0,-2-33-598 0 0,-2 14 140 0 0,0-5-6 0 0,0-3-48 0 0,-2 36 400 0 0,2-29-314 0 0,2-11-140 0 0,-1 0-1 0 0,0 1 1 0 0,0-1 0 0 0,-1 0 0 0 0,0 5-1 0 0,1-4 55 0 0,0 2-5 0 0,0-4-22 0 0,-2 29 251 0 0,4-22-219 0 0,-2-7-94 0 0,1-1-1 0 0,0 1 1 0 0,-1 0-1 0 0,0 0 1 0 0,1 0 0 0 0,-1-1-1 0 0,0 1 1 0 0,0 0-1 0 0,0 2 1 0 0,0-3 58 0 0,0 1-1 0 0,3 6 3 0 0,-2 4 37 0 0,-2 10 83 0 0,0-16-174 0 0,-1 24 280 0 0,2-28-165 0 0,-3 18 263 0 0,5-14-326 0 0,-1-3-1 0 0,-2 4 0 0 0,2 0 0 0 0,-1-5 2 0 0,0-1-8 0 0,-1 6-34 0 0,3 1 36 0 0,-1-5 0 0 0,0 3-37 0 0,-1-5 94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16:11.8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23 492 2791 0 0,'-1'0'220'0'0,"0"1"-112"0"0,-3 4 722 0 0,12-15-23 0 0,-6 8-1012 0 0,6-6 291 0 0,0 1-1 0 0,0 1 0 0 0,1 0 1 0 0,0 0-1 0 0,14-7 0 0 0,8-5 38 0 0,39-25 162 0 0,-6 0-56 0 0,18-13 39 0 0,-70 46-212 0 0,-1 0 0 0 0,0-1 0 0 0,0 0 0 0 0,13-19-1 0 0,-3 5 147 0 0,42-42 0 0 0,-45 50-131 0 0,22-20 190 0 0,-27 24-175 0 0,-10 10-43 0 0,0 1 1 0 0,0-1-1 0 0,-1 0 0 0 0,1 0 1 0 0,-1 0-1 0 0,1 0 0 0 0,2-7 0 0 0,-4 10 29 0 0,10-19 992 0 0,-27 32-856 0 0,1 2-112 0 0,-6 6 128 0 0,-43 35 0 0 0,57-51-188 0 0,1 1-1 0 0,0 0 1 0 0,0 0 0 0 0,-7 12-1 0 0,-4 3 54 0 0,-14 16 12 0 0,13-15-30 0 0,-21 20 0 0 0,38-41-67 0 0,-101 89 213 0 0,50-46-106 0 0,28-23-1 0 0,-28 19 0 0 0,42-35-79 0 0,7-3 1 0 0,0-1 0 0 0,0 1 1 0 0,0-1-1 0 0,0 1 0 0 0,0 0 0 0 0,-3 4 0 0 0,-2-1 170 0 0,5-3 221 0 0,10-6-280 0 0,17-19-67 0 0,-20 18-58 0 0,1 1 0 0 0,0-1 1 0 0,10-7-1 0 0,21-10 66 0 0,-1-2 1 0 0,52-46-1 0 0,-49 40-50 0 0,2-3 4 0 0,79-100 170 0 0,-83 98-132 0 0,-35 35 55 0 0,-1-1-54 0 0,-1 0-53 0 0,-10 9 84 0 0,-3 5-94 0 0,6-7 3 0 0,-1 2 0 0 0,-11 13-1 0 0,-63 72 102 0 0,74-83-94 0 0,-19 16 1 0 0,17-17-3 0 0,-15 16 0 0 0,13-11-12 0 0,0-1 0 0 0,-2-1-1 0 0,-23 16 1 0 0,-22 20 4 0 0,48-37-6 0 0,-56 49 123 0 0,64-57-123 0 0,1 0 0 0 0,-1 0 1 0 0,1 0-1 0 0,0 1 0 0 0,0-1 0 0 0,-3 6 0 0 0,3-4-7 0 0,-1 0 0 0 0,1 0 0 0 0,-1-1 0 0 0,0 0 0 0 0,-1 1 0 0 0,-8 6 0 0 0,12-11 7 0 0,-9 5 73 0 0,10-5-75 0 0,0-1 0 0 0,-1 1 1 0 0,1 0-1 0 0,0 0 0 0 0,0-1 0 0 0,-1 1 0 0 0,1-1 1 0 0,0 1-1 0 0,0 0 0 0 0,-1-1 0 0 0,1 1 0 0 0,0-1 0 0 0,0 1 1 0 0,0 0-1 0 0,0-1 0 0 0,0 1 0 0 0,0-1 0 0 0,0 1 1 0 0,0-1-1 0 0,0 1 0 0 0,0 0 0 0 0,0-1 0 0 0,0 1 0 0 0,0-1 1 0 0,0 1-1 0 0,0-1 0 0 0,1-1 37 0 0,6-7-42 0 0,1-1 1 0 0,0 1-1 0 0,0 0 1 0 0,1 1-1 0 0,1 0 1 0 0,18-13-1 0 0,12-9-1 0 0,-7 4 20 0 0,-19 15 2 0 0,26-24 0 0 0,-32 27-8 0 0,0 0 0 0 0,0 1-1 0 0,16-9 1 0 0,-2 0-5 0 0,-17 14-9 0 0,-2 2 11 0 0,-8 4 32 0 0,-11 8-40 0 0,1 0 0 0 0,-15 16 1 0 0,-15 13 7 0 0,-3 3 42 0 0,-14 8-8 0 0,28-22-26 0 0,68-63-41 0 0,-29 24-92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3:31.6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 2791 0 0,'5'-1'220'0'0,"14"-4"-112"0"0,-15 4-29 0 0,-5 4-7 0 0,1-2 67 0 0,0 0-59 0 0,0 1 1110 0 0,1-1-1126 0 0,29 14 291 0 0,-29-14-278 0 0,35 10 379 0 0,-27-10-363 0 0,0 0 0 0 0,0 0 0 0 0,0 0-1 0 0,0-1 1 0 0,0-1 0 0 0,10-1 0 0 0,-17 2-15 0 0,2 0-23 0 0,-1-1-1 0 0,1 1 0 0 0,0-1 0 0 0,0 0 1 0 0,-1 0-1 0 0,6-1 0 0 0,3-2 94 0 0,-10 4-76 0 0,18 1 216 0 0,10 4 106 0 0,-23-3-259 0 0,0-1 1 0 0,-1 0 0 0 0,11 0-1 0 0,50-2 555 0 0,-65 1-620 0 0,11 0 274 0 0,57-4 739 0 0,-59 3-1008 0 0,2-1 101 0 0,-5 1-53 0 0,1 1-1 0 0,-1-1 1 0 0,1 1-1 0 0,14 2 1 0 0,-14-1-48 0 0,-4 0 12 0 0,19 3 172 0 0,12 3-19 0 0,-35-7-162 0 0,1 0-6 0 0,1 1-43 0 0,1 0-9 0 0,16-3 139 0 0,24 0 9 0 0,-37 2-104 0 0,4 2 2 0 0,0 0 112 0 0,0 0-1 0 0,17 7 0 0 0,-22-8-141 0 0,0 0-1 0 0,1 0 1 0 0,-1-1 0 0 0,0 1-1 0 0,0-1 1 0 0,0-1-1 0 0,0 1 1 0 0,7-3-1 0 0,17 0 197 0 0,-5 2-80 0 0,17 2 63 0 0,-38-1-157 0 0,-5 0-76 0 0,29-8 234 0 0,-25 8-173 0 0,4 0-22 0 0,-4 1 32 0 0,6 1 11 0 0,0 0 0 0 0,-5-1 0 0 0,15 3 66 0 0,-17-4-60 0 0,12-2 118 0 0,-4 1-240 0 0,1-1 47 0 0,-8 2 48 0 0,3-1-22 0 0,-3 0 22 0 0,5 0-22 0 0,-4 1 22 0 0,4 0-33 0 0,0 0 1 0 0,-6 0 106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3:34.3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0 2039 0 0,'-1'1'154'0'0,"0"0"188"0"0,4 19-91 0 0,0-12-176 0 0,-1-3 79 0 0,-1-1-35 0 0,0-1-1 0 0,0 0 1 0 0,-1 1 0 0 0,1-1-1 0 0,-1 1 1 0 0,0-1 0 0 0,0 1-1 0 0,0 5 1 0 0,0-4 229 0 0,-11-20-68 0 0,9 9-109 0 0,-6-16-183 0 0,6 18 384 0 0,3 12 628 0 0,-1-5-975 0 0,6 11 89 0 0,-5-12-29 0 0,-1 0-16 0 0,4 4 1 0 0,-3-4-51 0 0,-1 0 0 0 0,1 0 1 0 0,0 0-1 0 0,0 0 0 0 0,1-1 1 0 0,-1 1-1 0 0,0 0 0 0 0,1-1 1 0 0,-1 1-1 0 0,1-1 0 0 0,-1 0 1 0 0,1 1-1 0 0,-1-1 0 0 0,1 0 1 0 0,3 2-1 0 0,2 0 50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3:44.804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45 17 3679 0 0,'-35'-16'284'0'0,"35"16"-281"0"0,0 0-1 0 0,0 0 1 0 0,-1 0-1 0 0,1-1 0 0 0,0 1 1 0 0,-1 0-1 0 0,1 0 1 0 0,0 0-1 0 0,0 0 0 0 0,-1 0 1 0 0,1 1-1 0 0,0-1 0 0 0,-1 0 1 0 0,1 0-1 0 0,0 0 1 0 0,-1 0-1 0 0,1 0 0 0 0,0 0 1 0 0,0 0-1 0 0,-1 1 0 0 0,1-1 1 0 0,0 0-1 0 0,0 0 1 0 0,-1 0-1 0 0,1 0 0 0 0,0 1 1 0 0,0-1-1 0 0,0 0 1 0 0,-1 0-1 0 0,1 1 0 0 0,0-1 1 0 0,0 0-1 0 0,0 0 0 0 0,0 1 1 0 0,0-1-1 0 0,0 0 1 0 0,-1 1-1 0 0,1-1 0 0 0,0 0 1 0 0,0 0-1 0 0,0 1 1 0 0,0-1-1 0 0,0 0 0 0 0,0 1 1 0 0,-1 8 229 0 0,9-1 126 0 0,1-3-287 0 0,0 0 1 0 0,0-1-1 0 0,1 0 1 0 0,0-1 0 0 0,19 5-1 0 0,9 2 62 0 0,-4-1 2 0 0,1-1-1 0 0,0-2 0 0 0,46 2 0 0 0,-69-7-95 0 0,12-1 68 0 0,0-1-1 0 0,0 0 0 0 0,34-8 0 0 0,-51 8-83 0 0,11-2 26 0 0,35-4 26 0 0,-43 6 20 0 0,0-1 0 0 0,15-3 0 0 0,11-3 290 0 0,-24 7-335 0 0,-4 0-9 0 0,1 0 0 0 0,0 1 0 0 0,-1 0 0 0 0,11 1-1 0 0,-9 0-40 0 0,26 7 0 0 0,-27-6-12 0 0,1 0-48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3:45.37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45 0 3079 0 0,'-1'2'243'0'0,"0"0"-175"0"0,0-1-58 0 0,1 1 0 0 0,-1-1-1 0 0,1 0 1 0 0,-1 0 0 0 0,0 0-1 0 0,1 0 1 0 0,-1 0 0 0 0,0-1 0 0 0,0 1-1 0 0,1 0 1 0 0,-1 0 0 0 0,0 0 0 0 0,0-1-1 0 0,0 1 1 0 0,0 0 0 0 0,0-1 0 0 0,0 1-1 0 0,-1-1 1 0 0,0 1 0 0 0,0 0 29 0 0,0 0 1 0 0,0 0-1 0 0,0 0 1 0 0,1 0-1 0 0,-1 1 1 0 0,0-1-1 0 0,1 1 1 0 0,-1-1-1 0 0,1 1 1 0 0,0-1-1 0 0,-1 1 1 0 0,-1 3-1 0 0,3-4-20 0 0,-1 1 0 0 0,1-1 1 0 0,0 1-1 0 0,0-1 0 0 0,-1 0 0 0 0,1 1 0 0 0,0-1 0 0 0,0 1 0 0 0,0-1 0 0 0,1 1 1 0 0,-1-1-1 0 0,0 1 0 0 0,1-1 0 0 0,-1 1 0 0 0,0-1 0 0 0,2 3 0 0 0,-1-3 45 0 0,0 1 0 0 0,6 3-23 0 0,0 0-1 0 0,-1 0 1 0 0,2-1 0 0 0,-1 0-1 0 0,0 0 1 0 0,1-1-1 0 0,0 0 1 0 0,0 0-1 0 0,14 3 1 0 0,22 7 92 0 0,11 3 96 0 0,-49-14-198 0 0,5-1 38 0 0,-1 1 0 0 0,-1 1 0 0 0,1 0-1 0 0,0 0 1 0 0,-1 1 0 0 0,0 0 0 0 0,10 6 0 0 0,-18-10-61 0 0,-1 1-1 0 0,0-1 1 0 0,0 0 0 0 0,0 0 0 0 0,0 0-1 0 0,0 0 1 0 0,1 0 0 0 0,-1 0 0 0 0,0 0-1 0 0,0 0 1 0 0,0 1 0 0 0,0-1 0 0 0,0 0-1 0 0,0 0 1 0 0,0 0 0 0 0,1 0 0 0 0,-1 1 0 0 0,0-1-1 0 0,0 0 1 0 0,0 0 0 0 0,0 0 0 0 0,0 0-1 0 0,0 1 1 0 0,0-1 0 0 0,0 0 0 0 0,0 0-1 0 0,0 0 1 0 0,0 0 0 0 0,0 1 0 0 0,0-1-1 0 0,0 0 1 0 0,0 0 0 0 0,0 0 0 0 0,0 0 0 0 0,0 1-1 0 0,0-1 1 0 0,0 0 0 0 0,-1 0 0 0 0,1 0-1 0 0,0 0 1 0 0,0 0 0 0 0,0 1 0 0 0,0-1-1 0 0,0 0 1 0 0,0 0 0 0 0,-1 0 0 0 0,-11 7 137 0 0,-21 4-78 0 0,28-9-26 0 0,-157 45 506 0 0,155-45-534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3:46.137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173 0 3679 0 0,'0'0'284'0'0,"0"1"-252"0"0,0-1-1 0 0,1 0 0 0 0,-1 0 0 0 0,0 1 0 0 0,1-1 0 0 0,-1 0 0 0 0,0 1 1 0 0,0-1-1 0 0,1 0 0 0 0,-1 1 0 0 0,0-1 0 0 0,0 0 0 0 0,0 1 1 0 0,0-1-1 0 0,0 0 0 0 0,1 1 0 0 0,-1-1 0 0 0,0 1 0 0 0,0-1 0 0 0,0 0 1 0 0,0 1-1 0 0,-36 20 335 0 0,19-9-214 0 0,-6 6-48 0 0,-10 12 76 0 0,24-23-117 0 0,1 0 0 0 0,0 0 1 0 0,1 1-1 0 0,-9 10 0 0 0,14-13 0 0 0,-1-1-1 0 0,1 0 1 0 0,-1 1-1 0 0,1-1 0 0 0,1 1 1 0 0,-1 0-1 0 0,1 0 1 0 0,-1-1-1 0 0,0 11 0 0 0,3-14-55 0 0,-1 1-1 0 0,1-1 0 0 0,-1 1 1 0 0,1-1-1 0 0,-1 1 1 0 0,1-1-1 0 0,0 0 0 0 0,0 1 1 0 0,0-1-1 0 0,1 2 0 0 0,1 1 10 0 0,0 1 11 0 0,1 0 0 0 0,-1 0 0 0 0,1-1-1 0 0,0 1 1 0 0,1-1 0 0 0,-1 0 0 0 0,1 0 0 0 0,-1-1 0 0 0,1 1 0 0 0,0-1 0 0 0,10 4 0 0 0,-7-3 15 0 0,1-1 0 0 0,0 0 1 0 0,0 0-1 0 0,0-1 0 0 0,0 0 0 0 0,18 1 0 0 0,-12-3-26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3:48.115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0 2791 0 0,'0'0'218'0'0,"3"12"-44"0"0,7 18 41 0 0,24 46 1 0 0,-29-65-176 0 0,11 22 56 0 0,-7-16-21 0 0,0 1 0 0 0,10 34 0 0 0,6 32 117 0 0,-15-52-131 0 0,5 30 108 0 0,-5-13-70 0 0,-5-32-56 0 0,-2 0 0 0 0,0 0 0 0 0,-1 0 0 0 0,0 1 0 0 0,-2 17 0 0 0,-1 3 21 0 0,1-22-5 0 0,-4 24-1 0 0,-9 65 113 0 0,6-59-108 0 0,5-26-4 0 0,-6 23 0 0 0,-19 50 91 0 0,25-89-150 0 0,-3 12 73 0 0,-1-1-1 0 0,0 1 1 0 0,-1-1-1 0 0,-11 18 0 0 0,11-20-71 0 0,5-9-3 0 0,1-1 0 0 0,-1 0 1 0 0,1 0-1 0 0,-1 0 0 0 0,0 0 1 0 0,0-1-1 0 0,-1 1 0 0 0,-2 2 1 0 0,3-2-73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3:48.616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24 0 3679 0 0,'0'0'284'0'0,"1"2"-186"0"0,3 3-72 0 0,-3-3 3 0 0,0 0-1 0 0,0-1 1 0 0,0 1-1 0 0,0 0 0 0 0,0 0 1 0 0,-1 0-1 0 0,1 0 0 0 0,-1 0 1 0 0,1 0-1 0 0,-1 0 0 0 0,0 0 1 0 0,0 3-1 0 0,-1 23 159 0 0,0-23-167 0 0,-1 5 28 0 0,0 0-1 0 0,0 0 1 0 0,-1-1-1 0 0,-1 1 1 0 0,1-1-1 0 0,-1 0 0 0 0,-7 11 1 0 0,10-19-41 0 0,1-1 9 0 0,0 1 0 0 0,-1-1-1 0 0,1 1 1 0 0,0-1 0 0 0,0 1-1 0 0,-1-1 1 0 0,1 1 0 0 0,0 0-1 0 0,0-1 1 0 0,0 1 0 0 0,0-1 0 0 0,-1 1-1 0 0,1-1 1 0 0,0 1 0 0 0,0 0-1 0 0,0-1 1 0 0,0 1 0 0 0,0-1 0 0 0,1 1-1 0 0,-1 0 1 0 0,0-1 0 0 0,0 2-1 0 0,1-1 133 0 0,1-1-76 0 0,6 0-19 0 0,0-1-1 0 0,0 0 0 0 0,0 0 0 0 0,0-1 0 0 0,0 0 0 0 0,-1-1 0 0 0,1 1 0 0 0,-1-2 0 0 0,1 1 1 0 0,6-5-1 0 0,13-5 121 0 0,-25 12-16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3:49.367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4 201 2527 0 0,'0'0'480'0'0,"-3"2"-168"0"0,3-5-232 0 0,0-21 192 0 0,6-34 0 0 0,-4-23 107 0 0,-4 59-130 0 0,1 8 155 0 0,1 13-184 0 0,1 2-202 0 0,1 0 0 0 0,-1 0 0 0 0,0 0 0 0 0,1 0 0 0 0,-1 0-1 0 0,0 0 1 0 0,0 0 0 0 0,1 0 0 0 0,-1 1 0 0 0,0-1 0 0 0,0 0-1 0 0,-1 1 1 0 0,2 1 0 0 0,1 1 0 0 0,22 27 183 0 0,-17-23-139 0 0,-1 1 0 0 0,0 0 0 0 0,10 18-1 0 0,11 27 307 0 0,-27-53-304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3:50.46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130 0 3999 0 0,'0'0'664'0'0,"-1"2"-592"0"0,-1 4-29 0 0,-13 22 82 0 0,10-20-63 0 0,0 1 0 0 0,-1-1 0 0 0,0 0-1 0 0,0 0 1 0 0,-1-1 0 0 0,-9 9-1 0 0,6-8 10 0 0,3-3-6 0 0,1 0-1 0 0,0 0 1 0 0,0 1 0 0 0,1 0 0 0 0,0 0 0 0 0,-5 8-1 0 0,5-7 12 0 0,5-6-4 0 0,0 10 200 0 0,1-8-247 0 0,1 1-1 0 0,-1-1 1 0 0,1 0-1 0 0,0 1 1 0 0,0-1-1 0 0,0 0 0 0 0,0 0 1 0 0,1-1-1 0 0,-1 1 1 0 0,1 0-1 0 0,0-1 0 0 0,0 1 1 0 0,0-1-1 0 0,0 0 1 0 0,0 0-1 0 0,0 0 1 0 0,0-1-1 0 0,5 3 0 0 0,-7-4-10 0 0,0 0-1 0 0,1 1 0 0 0,-1-1 0 0 0,0 0 0 0 0,0 0 1 0 0,0 0-1 0 0,1 0 0 0 0,-1 0 0 0 0,0 0 0 0 0,0 0 1 0 0,1 0-1 0 0,1-1 0 0 0,13 0 114 0 0,12 7 42 0 0,-10-3-93 0 0,-7-4-60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3:50.951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0 4663 0 0,'0'0'499'0'0,"-1"2"-422"0"0,1 0-50 0 0,0-1 0 0 0,0 1 0 0 0,0-1 0 0 0,0 1 0 0 0,1 0-1 0 0,-1-1 1 0 0,0 1 0 0 0,1-1 0 0 0,-1 1 0 0 0,1-1 0 0 0,-1 1-1 0 0,1-1 1 0 0,0 0 0 0 0,-1 1 0 0 0,1-1 0 0 0,0 0 0 0 0,0 1 0 0 0,0-1-1 0 0,0 0 1 0 0,0 0 0 0 0,0 0 0 0 0,1 0 0 0 0,-1 0 0 0 0,0 0-1 0 0,0 0 1 0 0,1 0 0 0 0,-1-1 0 0 0,1 1 0 0 0,-1 0 0 0 0,3 0-1 0 0,3 1 10 0 0,0 0 0 0 0,-1-1 0 0 0,1 0 0 0 0,0 0 0 0 0,12 0 0 0 0,7 0 47 0 0,119 9 346 0 0,13-1-68 0 0,-44-3-34 0 0,-88-5-223 0 0,0 0 0 0 0,1-2 0 0 0,-1-1 0 0 0,31-7 0 0 0,-15-3 110 0 0,-39 11-211 0 0,10-2 7 0 0,2 5-13 0 0,5-5-13 0 0,-11 0-64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16:12.9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25 3999 0 0,'0'0'779'0'0,"8"8"-526"0"0,23 21 230 0 0,-30-27-398 0 0,0-1 3 0 0,12 15 132 0 0,-1 0-1 0 0,18 32 0 0 0,-29-46-141 0 0,1-1-51 0 0,-1 1-1 0 0,1-1 1 0 0,0 1-1 0 0,-1 0 1 0 0,1 0 0 0 0,-1-1-1 0 0,1 1 1 0 0,1 3-1 0 0,19 29 343 0 0,-21-32-289 0 0,14 18 280 0 0,-12-17-324 0 0,7 14 210 0 0,-4-7-7 0 0,-6-17 498 0 0,-8-20 169 0 0,7 23-1062 0 0,-2-6 254 0 0,-1 0-1 0 0,0 0 0 0 0,-1 0 0 0 0,0 0 0 0 0,-8-9 0 0 0,-34-43 360 0 0,40 53-367 0 0,-1 0 0 0 0,0 1-1 0 0,0 0 1 0 0,-14-11-1 0 0,20 19-14 0 0,0-4-8 0 0,1 4-56 0 0,0-1 1 0 0,1 1-1 0 0,-1-1 0 0 0,0 1 0 0 0,0-1 0 0 0,0 0 0 0 0,1 1 0 0 0,-1-1 0 0 0,0 0 1 0 0,0 0-1 0 0,1 0 0 0 0,-1 1 0 0 0,1-1 0 0 0,-1 0 0 0 0,0-2 0 0 0,-6-9 515 0 0,8 16-459 0 0,11 10-1 0 0,-9-11-45 0 0,14 20 90 0 0,21 21 0 0 0,-28-31 8 0 0,4 9-13 0 0,-12-17-71 0 0,1 0 0 0 0,0-1 0 0 0,1 0 0 0 0,-1 0-1 0 0,1 0 1 0 0,4 4 0 0 0,2 2 66 0 0,-4-1-77 0 0,-5-7-9 0 0,1 0 0 0 0,-1 0 0 0 0,1 0 1 0 0,0 1-1 0 0,0-1 0 0 0,-1-1 0 0 0,1 1 1 0 0,0 0-1 0 0,3 1 0 0 0,-3-1 65 0 0,3 0 0 0 0,-4-2 367 0 0,-1 0-406 0 0,1-5-97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3:51.575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6 1 3679 0 0,'-4'11'392'0'0,"4"1"-175"0"0,-1-11-202 0 0,1 0 0 0 0,0 0 0 0 0,0 0 0 0 0,0 0 1 0 0,0 0-1 0 0,0 0 0 0 0,0-1 0 0 0,0 1 0 0 0,0 0 0 0 0,0 0 0 0 0,0 0 0 0 0,0 0 1 0 0,0 0-1 0 0,1 0 0 0 0,-1 0 0 0 0,0-1 0 0 0,1 1 0 0 0,-1 0 0 0 0,1 0 0 0 0,-1 0 1 0 0,1-1-1 0 0,-1 1 0 0 0,1 0 0 0 0,0 0 0 0 0,-1-1 0 0 0,1 1 0 0 0,0-1 0 0 0,-1 1 0 0 0,1-1 1 0 0,0 1-1 0 0,0-1 0 0 0,0 1 0 0 0,1 0 0 0 0,10 5 111 0 0,24 10-1 0 0,23 10 209 0 0,36 28 233 0 0,-94-54-498 0 0,0 1 2 0 0,0 1-49 0 0,-1 0 0 0 0,1-1 1 0 0,0 1-1 0 0,-1 0 0 0 0,1-1 1 0 0,-1 1-1 0 0,0 0 0 0 0,1 0 0 0 0,-1 2 1 0 0,-8 3 37 0 0,0-1 1 0 0,0-1-1 0 0,0 0 1 0 0,-1 0 0 0 0,1 0-1 0 0,-17 5 1 0 0,9-4 51 0 0,1 0 1 0 0,0 2 0 0 0,-26 16-1 0 0,40-24 32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3:00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96 365 2271 0 0,'2'-8'216'0'0,"0"1"-155"0"0,-1 0 0 0 0,0-1 0 0 0,0 1 0 0 0,-1-1-1 0 0,0 1 1 0 0,0-1 0 0 0,-1 1 0 0 0,0-1 0 0 0,-2-8-1 0 0,3 15 15 0 0,-1 0-5 0 0,1 1-68 0 0,0-1 0 0 0,0 1 0 0 0,0 0 0 0 0,1-1 0 0 0,-1 1 0 0 0,0-1 0 0 0,0 1 0 0 0,0 0 0 0 0,0-1 0 0 0,0 1 0 0 0,0-1 0 0 0,0 1 0 0 0,0 0 0 0 0,0-1 0 0 0,-1 1 0 0 0,1 0-1 0 0,0-1 1 0 0,0 1 0 0 0,0 0 0 0 0,0-1 0 0 0,0 1 0 0 0,-1-1 0 0 0,1 1 0 0 0,0 0 0 0 0,0 0 0 0 0,0-1 0 0 0,-1 1 0 0 0,1 0 0 0 0,0-1 0 0 0,-1 1 0 0 0,1 0 0 0 0,0 0 0 0 0,-2-1 476 0 0,1 25-296 0 0,1-23-175 0 0,0 1 0 0 0,0-1 0 0 0,0 1 0 0 0,0-1 1 0 0,-1 0-1 0 0,1 1 0 0 0,-1-1 0 0 0,1 0 0 0 0,-1 0 1 0 0,1 1-1 0 0,-1-1 0 0 0,0 0 0 0 0,-1 2 0 0 0,1-1 6 0 0,0-1 0 0 0,0 1 0 0 0,0-1 0 0 0,0 1 0 0 0,0-1 0 0 0,0 1 0 0 0,1 0 0 0 0,-1 0 0 0 0,1-1 0 0 0,-1 3-1 0 0,-10 48 268 0 0,1 7-24 0 0,9 37 152 0 0,4-71-310 0 0,-3-21-74 0 0,1 0 0 0 0,0 0-1 0 0,-1 0 1 0 0,0 8-1 0 0,-1-1 45 0 0,1 0 0 0 0,1 1 0 0 0,2 19 0 0 0,-1-21-17 0 0,-1 0-1 0 0,0 0 1 0 0,-1 0 0 0 0,0 1 0 0 0,-1 10-1 0 0,0-8-21 0 0,0-1-1 0 0,1 0 1 0 0,1 1-1 0 0,3 19 1 0 0,-2-16 54 0 0,-1 1 0 0 0,0 15 0 0 0,-2-12 51 0 0,-5 59 188 0 0,1 8-66 0 0,-11 155 419 0 0,11-207-491 0 0,3-20-61 0 0,-1 23-1 0 0,0 0-156 0 0,1-28 25 0 0,1 0 1 0 0,0 15-1 0 0,1 28 133 0 0,-1-38-98 0 0,1-1 1 0 0,0 1-1 0 0,1 0 1 0 0,5 20-1 0 0,-3-16 83 0 0,0 1-1 0 0,1 39 0 0 0,-1-1 99 0 0,-2-43-116 0 0,2 9 19 0 0,-1 36-1 0 0,1-23-10 0 0,1-5-52 0 0,-1 11 31 0 0,-1-30-45 0 0,-1 24 0 0 0,2 1 63 0 0,-2-28-54 0 0,0-1 0 0 0,-1 0 0 0 0,-1 9 0 0 0,3 16 62 0 0,-2-28-88 0 0,1 0-1 0 0,-1 1 1 0 0,0-1-1 0 0,-1 7 1 0 0,-6 59 162 0 0,5-62-139 0 0,1 0 0 0 0,1 13 0 0 0,-1-2-1 0 0,1 31 15 0 0,0 15 139 0 0,1-4-34 0 0,3-5-92 0 0,-1-22 0 0 0,0-5 60 0 0,1 1-46 0 0,-3-25-65 0 0,0 0 0 0 0,0 1-1 0 0,0 7 1 0 0,0 13 44 0 0,0-23-48 0 0,0-1 1 0 0,-1 1-1 0 0,0 0 1 0 0,0 0-1 0 0,-2 8 1 0 0,2-7 6 0 0,-1 0 1 0 0,1 1-1 0 0,0-1 1 0 0,1 7-1 0 0,-1 14 37 0 0,2 0 9 0 0,-1-22-62 0 0,-1 1 1 0 0,0-1 0 0 0,0 0-1 0 0,-1 10 1 0 0,-8 47 144 0 0,9-57-139 0 0,-1 1 0 0 0,1 0 0 0 0,0-1 0 0 0,1 1 1 0 0,-1-1-1 0 0,1 1 0 0 0,2 6 0 0 0,0 4 5 0 0,-1-3 31 0 0,-1 0-1 0 0,0 0 0 0 0,-1-1 0 0 0,-3 25 0 0 0,3-35-36 0 0,-1 0 0 0 0,1 0 0 0 0,1 0 0 0 0,-1 0 0 0 0,0 1 1 0 0,0-1-1 0 0,2 3 0 0 0,-2-4-3 0 0,1 1 1 0 0,-1 0 0 0 0,0-1 0 0 0,0 1 0 0 0,1 0 0 0 0,-1 0 0 0 0,0-1 0 0 0,0 1 0 0 0,-1 0 0 0 0,1 0 0 0 0,0-1-1 0 0,-1 4 1 0 0,0-2 2 0 0,1 1 0 0 0,-1-1 0 0 0,1 0 0 0 0,0 1 0 0 0,1-1 0 0 0,-1 1 0 0 0,0-1 0 0 0,1 0 0 0 0,2 7 0 0 0,1 12 19 0 0,-7 47 106 0 0,1-7-78 0 0,2 0 20 0 0,-3-1-10 0 0,7 13 17 0 0,-2-35-36 0 0,-5 1 25 0 0,2-32-53 0 0,0 0 0 0 0,1 0 0 0 0,0 13 0 0 0,1-14-17 0 0,-1 0 0 0 0,0 0 0 0 0,-2 8 0 0 0,1-9 0 0 0,1 1 0 0 0,0 0 0 0 0,1 12 0 0 0,-1 13 30 0 0,0-25-21 0 0,0-1-1 0 0,0 1 1 0 0,2 9-1 0 0,-2-8 2 0 0,1 0 0 0 0,-1 0-1 0 0,0 0 1 0 0,-3 13 0 0 0,1 4 5 0 0,-7 55 49 0 0,9-53-36 0 0,1-23-20 0 0,-1-1 0 0 0,0 1 0 0 0,0 0-1 0 0,0 0 1 0 0,-1 4 0 0 0,0-2-2 0 0,0-1 0 0 0,0 0 0 0 0,0 1 0 0 0,0-1 0 0 0,1 0 0 0 0,0 1-1 0 0,0-1 1 0 0,1 7 0 0 0,2 58-6 0 0,-1-45 23 0 0,-3-21-18 0 0,1 0 0 0 0,0 0 1 0 0,1 0-1 0 0,-1 0 0 0 0,1 0 0 0 0,0 0 0 0 0,1 6 0 0 0,1-3 3 0 0,-2 0-1 0 0,1 0 0 0 0,-1 0 1 0 0,0 1-1 0 0,0-1 0 0 0,-1 0 0 0 0,0 1 1 0 0,-1-1-1 0 0,0 8 0 0 0,0-13-5 0 0,1 15 52 0 0,3-2-44 0 0,-4 4 54 0 0,-1 0-11 0 0,0 1-53 0 0,-1-13 11 0 0,2-6 106 0 0,1-2-63 0 0,-2-105 212 0 0,-3-5-522 0 0,3 51 256 0 0,0 19 0 0 0,0 16-2 0 0,1 21 4 0 0,0 0 0 0 0,1-1 0 0 0,-1 1 1 0 0,1 0-1 0 0,1-6 0 0 0,-1-38 51 0 0,-1 33-53 0 0,1 13 0 0 0,0 0 0 0 0,0 0 0 0 0,0 0 0 0 0,0 0 0 0 0,0 0 0 0 0,0 0 0 0 0,1-4 0 0 0,1-2 6 0 0,-1 0-1 0 0,0 0 0 0 0,0 0 0 0 0,-1 0 1 0 0,0 0-1 0 0,-2-9 0 0 0,1-25 22 0 0,1 30-27 0 0,0 0 0 0 0,-3-14 0 0 0,2 15 0 0 0,0-1 0 0 0,0-16 0 0 0,0-20 0 0 0,4 1 0 0 0,-2 44 0 0 0,-1-1 0 0 0,0 1 0 0 0,0-1 0 0 0,0 1 0 0 0,-1-6 0 0 0,1-16 0 0 0,-1 7 0 0 0,0 16 0 0 0,1 0 0 0 0,-1 0 0 0 0,1 0 0 0 0,0 0 0 0 0,0 0 0 0 0,0 0 0 0 0,1-3 0 0 0,3-14 0 0 0,-2 13 0 0 0,0 0 0 0 0,-1 0 0 0 0,0-1 0 0 0,0 1 0 0 0,0-12 0 0 0,-1-16 23 0 0,0 27-14 0 0,0-1-1 0 0,0 1 0 0 0,0 0 0 0 0,-3-13 0 0 0,-5-31-8 0 0,3-3 0 0 0,4 48 0 0 0,0 1 0 0 0,1-1 0 0 0,0 1 0 0 0,1-1 0 0 0,-1 1 0 0 0,1-1 0 0 0,0 1 0 0 0,2-7 0 0 0,1-4 0 0 0,-5-2 29 0 0,1 16-25 0 0,0 1-1 0 0,0-1 1 0 0,0 0 0 0 0,0 0 0 0 0,0 0 0 0 0,0 0 0 0 0,0 0 0 0 0,1-3 0 0 0,0 3-4 0 0,-1-1 0 0 0,1 0 0 0 0,-1 1 0 0 0,0-1 0 0 0,1 0 0 0 0,-1 1 0 0 0,0-1 0 0 0,-1 1 0 0 0,1-4 0 0 0,-2-26 0 0 0,6 12 0 0 0,-2 12 0 0 0,-1 6 0 0 0,-1 0 0 0 0,1-1 0 0 0,-1 1 0 0 0,1 0 0 0 0,-1 0 0 0 0,0-1 0 0 0,0 1 0 0 0,0-4 0 0 0,0-15 0 0 0,1 9 0 0 0,-1-1 0 0 0,-1 1 0 0 0,-1-13 0 0 0,-3-19 11 0 0,4 6 42 0 0,-7-8-53 0 0,8 42 0 0 0,0 0 0 0 0,0 0 0 0 0,0 0 0 0 0,1 1 0 0 0,0-6 0 0 0,1-14 0 0 0,-3-12 96 0 0,1 18-96 0 0,-4-28 0 0 0,3 36-17 0 0,0 1-1 0 0,1 0 1 0 0,0-8-1 0 0,1 8 19 0 0,-1 1 1 0 0,-1 0-1 0 0,1 0 0 0 0,-3-10 0 0 0,3 12-1 0 0,-1 0 0 0 0,1 0 0 0 0,0 0 0 0 0,0 0 0 0 0,0 1 0 0 0,2-9 0 0 0,-1 9 0 0 0,-1 0 0 0 0,1 0 0 0 0,-1 0 0 0 0,0 0 0 0 0,0 0 0 0 0,0 0 0 0 0,-1 0 0 0 0,1 0 0 0 0,-3-7 0 0 0,-3-27 0 0 0,6 38 0 0 0,-1-1 0 0 0,1 1 0 0 0,0-1 0 0 0,0 1 0 0 0,0-1 0 0 0,0 1 0 0 0,0-1 0 0 0,0 1 0 0 0,0-1 0 0 0,0 0 0 0 0,0 1 0 0 0,0-1 0 0 0,0 1 0 0 0,0-1 0 0 0,0 1 0 0 0,0-1 0 0 0,0 1 0 0 0,1-1 0 0 0,-1 1 0 0 0,0-1 0 0 0,1 0 0 0 0,-1 0 0 0 0,1 0 0 0 0,-1-1 0 0 0,1 1 0 0 0,-1-1 0 0 0,1 1 0 0 0,-1-1 0 0 0,0 1 0 0 0,0-1 0 0 0,1 1 0 0 0,-1-1 0 0 0,0 1 0 0 0,-1-1 0 0 0,1 1 0 0 0,0-2 0 0 0,-1-2 0 0 0,1 1 0 0 0,0-1 0 0 0,0 1 0 0 0,0-1 0 0 0,1 1 0 0 0,0-1 0 0 0,0 1 0 0 0,0-1 0 0 0,2-5 0 0 0,-1 2 22 0 0,0 1 0 0 0,-1-1 0 0 0,0 0 0 0 0,-1 0 0 0 0,1 0 0 0 0,-2 1 0 0 0,0-10 0 0 0,0-8 18 0 0,0 8-40 0 0,1-10 0 0 0,1 17-52 0 0,-1 0-1 0 0,-1-21 0 0 0,0 5-5 0 0,-2-3 58 0 0,1 9 0 0 0,3 0 0 0 0,-2 15 0 0 0,1 1 0 0 0,0 0 0 0 0,1-1 0 0 0,-1 1 0 0 0,1 0 0 0 0,1-5 0 0 0,-2 1 0 0 0,-1 7 0 0 0,1-1 0 0 0,-1 0 0 0 0,1 1 0 0 0,-1-1 0 0 0,1 1 0 0 0,0-1 0 0 0,0 1 0 0 0,0-1 0 0 0,-1 0 0 0 0,2-2 0 0 0,-2-12 0 0 0,1 10 0 0 0,0 1 0 0 0,0-1 0 0 0,1-10 0 0 0,0-8 0 0 0,-1 21 0 0 0,0-1 0 0 0,0 0 0 0 0,0 1 0 0 0,0-1 0 0 0,2-7 0 0 0,0 3 0 0 0,0 4 0 0 0,-1-1 0 0 0,0 1 0 0 0,0 0 0 0 0,-1-1 0 0 0,1 1 0 0 0,-1 0 0 0 0,0-1 0 0 0,0 1 0 0 0,-2-9 0 0 0,0-7 0 0 0,2 11 0 0 0,-1 0 0 0 0,-2-13 0 0 0,0 10 2 0 0,2 0 1 0 0,-1 1-1 0 0,2-1 0 0 0,0-14 0 0 0,0 7 51 0 0,-5-6-53 0 0,-2 10 0 0 0,6 6 0 0 0,2-20 0 0 0,1 23 0 0 0,-2 4 0 0 0,0 1 0 0 0,1-1 0 0 0,-1 0 0 0 0,0 0 0 0 0,0 1 0 0 0,0-1 0 0 0,0 0 0 0 0,0 0 0 0 0,0 1 0 0 0,-1-4 0 0 0,6-42 0 0 0,-5 34 0 0 0,0-10 0 0 0,1 10 0 0 0,0 11 0 0 0,-1-1 0 0 0,0 1 0 0 0,1-1 0 0 0,-1 1 0 0 0,0 0 0 0 0,0-1 0 0 0,0 1 0 0 0,-1-4 0 0 0,1-3 0 0 0,0 0 0 0 0,0 0 0 0 0,3-17 0 0 0,-1 9 0 0 0,1-25 0 0 0,-4 39 0 0 0,2 1 0 0 0,6-11 0 0 0,-5 9 0 0 0,0 0 0 0 0,0 0 0 0 0,-1 0 0 0 0,0-1 0 0 0,0 1 0 0 0,0 0 0 0 0,0-1 0 0 0,-1 1 0 0 0,0 0 0 0 0,0-6 0 0 0,3-12 0 0 0,0 6 0 0 0,-2 7 0 0 0,0 3 0 0 0,0 0 0 0 0,-1 0 0 0 0,-1-10 0 0 0,1-3 0 0 0,-2-5 0 0 0,-2-16 0 0 0,3 37 0 0 0,1-10 0 0 0,0 8 0 0 0,1-7 33 0 0,-2 1 0 0 0,-2-22 0 0 0,0 8-4 0 0,1 15-45 0 0,2-1 0 0 0,0 0 0 0 0,1-13 0 0 0,-4 7 16 0 0,1-12 0 0 0,2 25 0 0 0,0-20 0 0 0,1 12 0 0 0,-2 9 0 0 0,0 2 0 0 0,1 0 0 0 0,-1 0 0 0 0,0 0 0 0 0,1 1 0 0 0,-1-1 0 0 0,0 0 0 0 0,1 0 0 0 0,-1 0 0 0 0,1 0 0 0 0,-1 0 0 0 0,1 0 0 0 0,0 0 0 0 0,-1-2 0 0 0,0-5 0 0 0,1-1 0 0 0,-2 0 0 0 0,-1-19 0 0 0,0 20 0 0 0,3 4 0 0 0,1 3 0 0 0,-1 0 0 0 0,1 0 0 0 0,0-1 0 0 0,-1 1 0 0 0,1 0 0 0 0,-1 0 0 0 0,1-1 0 0 0,-1 1 0 0 0,0-1 0 0 0,0 1 0 0 0,1 0 0 0 0,-1-1 0 0 0,0 1 0 0 0,0-1 0 0 0,0-1 0 0 0,0 0 0 0 0,0-12 0 0 0,-4-1 0 0 0,0-6 0 0 0,5 6 0 0 0,-1 14 0 0 0,0 0 0 0 0,0 0 0 0 0,0 0 0 0 0,0 0 0 0 0,0 1 0 0 0,0-1 0 0 0,0 0 0 0 0,-1 0 0 0 0,1 0 0 0 0,-2-3 0 0 0,-1-12 0 0 0,3 15 0 0 0,0 0 0 0 0,0 0 0 0 0,0 0 0 0 0,-1 0 0 0 0,1 0 0 0 0,-1 0 0 0 0,1 1 0 0 0,-2-4 0 0 0,-4-7 0 0 0,6-3 0 0 0,-3 0 0 0 0,1 0 0 0 0,1 0 0 0 0,1-29 0 0 0,0 29 0 0 0,-1 11 0 0 0,1-1 0 0 0,-1 1 0 0 0,2 0 0 0 0,-1 0 0 0 0,0-1 0 0 0,1 1 0 0 0,-1 0 0 0 0,3-7 0 0 0,1-6 0 0 0,-1-5 0 0 0,-2 12 0 0 0,-1 7 0 0 0,0 0 0 0 0,0 0 0 0 0,-1 0 0 0 0,1 1 0 0 0,-1-1 0 0 0,0-4 0 0 0,-3-13 0 0 0,2 11 0 0 0,1 5 0 0 0,0 0 0 0 0,1 0 0 0 0,-1 0 0 0 0,1 0 0 0 0,0 0 0 0 0,0-7 0 0 0,1 6 0 0 0,-1 0 0 0 0,0 0 0 0 0,0 0 0 0 0,-1-8 0 0 0,-3-14 0 0 0,3 18 0 0 0,2 7 0 0 0,0-1 0 0 0,-3-8 0 0 0,1 7 0 0 0,1 3 0 0 0,-1 1 0 0 0,1-1 0 0 0,0 0 0 0 0,0 0 0 0 0,0 0 0 0 0,-1 0 0 0 0,1 0 0 0 0,0 0 0 0 0,0 0 0 0 0,0 0 0 0 0,1 0 0 0 0,-1 0 0 0 0,0 0 0 0 0,0 0 0 0 0,0 0 0 0 0,1 0 0 0 0,-1 0 0 0 0,1 0 0 0 0,-1 0 0 0 0,0 0 0 0 0,1 1 0 0 0,0-2 0 0 0,8-30 0 0 0,-8 21 0 0 0,-3 3 0 0 0,0 2 0 0 0,-2-3 0 0 0,3 6 0 0 0,0 0 0 0 0,0 0 0 0 0,0 1 0 0 0,0-1 0 0 0,1 0 0 0 0,-1-4 0 0 0,-3-9 0 0 0,0 7 0 0 0,4 4 0 0 0,1-5 0 0 0,1-17 0 0 0,3-7 0 0 0,-6 19 0 0 0,1 11 0 0 0,-1 0 0 0 0,1 0 0 0 0,0 1 0 0 0,0-1 0 0 0,0 0 0 0 0,1-4 0 0 0,1 1 0 0 0,2-7 0 0 0,-5 12 0 0 0,5 35 0 0 0,-3-22 0 0 0,-1 9 0 0 0,2 1 0 0 0,-1-3 0 0 0,3-12 0 0 0,-3-5 0 0 0,0-1 0 0 0,-1 1 0 0 0,1 0 0 0 0,0 1 0 0 0,0-1 0 0 0,0 0 0 0 0,-1 0 0 0 0,1 0 0 0 0,-1 0 0 0 0,1 1 0 0 0,-1-1 0 0 0,1 0 0 0 0,-1 0 0 0 0,1 3 0 0 0,5 19 0 0 0,-5-21 0 0 0,1 0 0 0 0,-1 1 0 0 0,0 0 0 0 0,-1-1 0 0 0,1 1 0 0 0,0 0 0 0 0,0 4 0 0 0,1 1 0 0 0,-1-6 0 0 0,0 0 0 0 0,0-1 0 0 0,-1 1 0 0 0,1 0 0 0 0,0 0 0 0 0,0 0 0 0 0,-1 0 0 0 0,0-1 0 0 0,1 1 0 0 0,-1 0 0 0 0,0 0 0 0 0,0 0 0 0 0,0 3 0 0 0,-1 14 0 0 0,8 58-31 0 0,-1 2-2 0 0,1-13 33 0 0,-8-42 0 0 0,0 5 0 0 0,0-11 0 0 0,0-15 0 0 0,1-1 0 0 0,-1 0 0 0 0,1 1 0 0 0,0-1 0 0 0,0 1 0 0 0,1 3 0 0 0,-1-2 0 0 0,1 1 0 0 0,0-1 0 0 0,0 1 0 0 0,-1-1 0 0 0,1 0 0 0 0,-1 1 0 0 0,-1 8 0 0 0,-5 39 0 0 0,6 3 0 0 0,-2 46 0 0 0,4-72 0 0 0,-1-24 0 0 0,0 1 0 0 0,-1-1 0 0 0,1 0 0 0 0,-2 8 0 0 0,1-5 0 0 0,0 1 0 0 0,0-1 0 0 0,1 0 0 0 0,3 14 0 0 0,0 13 0 0 0,11 123 0 0 0,-13-141 0 0 0,-1 5 0 0 0,-2 33 0 0 0,1 6 0 0 0,0 6 0 0 0,0-8 0 0 0,5 0 0 0 0,1 1 0 0 0,-2-34 0 0 0,-1 0 0 0 0,-1 37 0 0 0,-10-14 0 0 0,8-41 0 0 0,-1 1 0 0 0,1-1 0 0 0,-5 16 0 0 0,4-19 0 0 0,1 0 0 0 0,-1 1 0 0 0,1-1 0 0 0,1 10 0 0 0,-1-8 0 0 0,0-1 0 0 0,0 0 0 0 0,-1 9 0 0 0,-3 50 0 0 0,-7-2 0 0 0,11-58 0 0 0,-1 0 0 0 0,1 1 0 0 0,0-1 0 0 0,1 10 0 0 0,-1 15 0 0 0,1 16 1 0 0,0-15-12 0 0,1 29-43 0 0,2 10 54 0 0,-3-33 0 0 0,0-23 0 0 0,-1 0 0 0 0,0 0 0 0 0,-1 0 0 0 0,-2 15 0 0 0,-3 28 0 0 0,5-43 0 0 0,0 1 0 0 0,1 0 0 0 0,1 0 0 0 0,3 23 0 0 0,-1-14 0 0 0,-3 30 0 0 0,0-29 0 0 0,3 25 0 0 0,-2-32 0 0 0,-1 34 0 0 0,-1-33 0 0 0,2 30 0 0 0,0-35-12 0 0,-1 1 0 0 0,-1 0 0 0 0,0-1 0 0 0,-5 21-1 0 0,3-20 13 0 0,1 0-1 0 0,1 0 1 0 0,0 0-1 0 0,1 18 0 0 0,1 27 1 0 0,-1-41 0 0 0,2 28 0 0 0,-3-27 0 0 0,1-18 0 0 0,-1 0 0 0 0,1-1 0 0 0,0 1 0 0 0,0 0 0 0 0,0-1 0 0 0,0 1 0 0 0,0 0 0 0 0,0-1 0 0 0,1 1 0 0 0,-1 0 0 0 0,0-1 0 0 0,1 1 0 0 0,-1 0 0 0 0,2 2 0 0 0,-1-1 0 0 0,0 1 0 0 0,0-1 0 0 0,0 1 0 0 0,-1 0 0 0 0,1 0 0 0 0,-1-1 0 0 0,0 1 0 0 0,0 0 0 0 0,0 0 0 0 0,0 0 0 0 0,-2 6 0 0 0,-1 21 0 0 0,2 11-64 0 0,2-34 64 0 0,-1 0 0 0 0,0 0 0 0 0,0-1 0 0 0,-2 11 0 0 0,1-4 0 0 0,-1 92 0 0 0,3-64 0 0 0,5 12 0 0 0,-5-43 0 0 0,-1-6 0 0 0,1-1 0 0 0,-1 1 0 0 0,0-1 0 0 0,-1 9 0 0 0,2 13 0 0 0,0-3 0 0 0,0-13 0 0 0,0-8 0 0 0,0 0 0 0 0,0 1 0 0 0,-1-1 0 0 0,1 1 0 0 0,-1-1 0 0 0,1 1 0 0 0,-1 4 0 0 0,0-3-5 0 0,0 0-1 0 0,0 0 0 0 0,0 1 0 0 0,-1-1 1 0 0,1 0-1 0 0,-1 0 0 0 0,0 1 1 0 0,-3 6-1 0 0,3-9 4 0 0,-4 12-10 0 0,4-12 12 0 0,1 0 0 0 0,-1 0 0 0 0,0 0 0 0 0,0 0 0 0 0,1 0 1 0 0,-1 1-1 0 0,1-1 0 0 0,0 0 0 0 0,0 0 0 0 0,0 5 0 0 0,-2 3 0 0 0,1-9 0 0 0,0 1 0 0 0,1 1 0 0 0,-1-1 0 0 0,0 0 0 0 0,1 0 0 0 0,-1 0 0 0 0,1 0 0 0 0,0 3 0 0 0,-5 16 0 0 0,4 13 0 0 0,1-13 0 0 0,0 1 0 0 0,0-12 0 0 0,4 4 0 0 0,-4-13 0 0 0,-1 16 0 0 0,4 4 0 0 0,-3-18 0 0 0,4 22 0 0 0,-5 5 0 0 0,5-8 0 0 0,-2-14 0 0 0,-2-7 0 0 0,1 1 0 0 0,-1 0 0 0 0,1-1 0 0 0,-1 1 0 0 0,0 0 0 0 0,0 0 0 0 0,0-1 0 0 0,0 1 0 0 0,0 0 0 0 0,0-1 0 0 0,-1 4 0 0 0,2 29 0 0 0,-3-1 0 0 0,8 7 0 0 0,-5-29 0 0 0,0 1 0 0 0,0-1 0 0 0,-1 3 0 0 0,3 12 0 0 0,-2-16 0 0 0,0 1 0 0 0,3 7 0 0 0,-4-9 0 0 0,-1 2 0 0 0,1-7 2 0 0,0-1 10 0 0,0 0 0 0 0,-1 0 1 0 0,1 1-1 0 0,-1-1 0 0 0,1 0 0 0 0,-1 0 0 0 0,0 0 0 0 0,-1 0 0 0 0,-1 5 0 0 0,2-8 88 0 0,-1 32-323 0 0,0-1 223 0 0,0 1 0 0 0,1-29 0 0 0,1-3 0 0 0,3 27 0 0 0,-1-18 0 0 0,1-1 0 0 0,-2 6 0 0 0,1 1 0 0 0,1-6 0 0 0,0 2 0 0 0,-5 26 0 0 0,-1-29 0 0 0,-1 0 0 0 0,1 0 0 0 0,-4 0 0 0 0,0 0 0 0 0,1 0 0 0 0,0 1 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3:08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16 179 1583 0 0,'-3'-7'124'0'0,"-7"-19"-42"0"0,8 19 586 0 0,3 6-574 0 0,4-6 2 0 0,-4 6 304 0 0,-1 1-397 0 0,1-1-1 0 0,-1 1 1 0 0,0 0-1 0 0,1 0 0 0 0,-1 0 1 0 0,0 0-1 0 0,1-1 1 0 0,-1 1-1 0 0,0 0 0 0 0,1 0 1 0 0,-1 0-1 0 0,1 0 0 0 0,-1 0 1 0 0,0 0-1 0 0,1 0 1 0 0,-1 0-1 0 0,0 0 0 0 0,1 0 1 0 0,-1 0-1 0 0,0 0 0 0 0,1 1 1 0 0,0-1-1 0 0,10 0 327 0 0,-2-2-236 0 0,0 0-1 0 0,0 0 0 0 0,0 2 1 0 0,1-1-1 0 0,12 1 0 0 0,-14 0-38 0 0,16-4 354 0 0,-21 4-176 0 0,-1 0-152 0 0,8-1-2 0 0,-7 1-12 0 0,10 1 62 0 0,49 6 626 0 0,-33-3-506 0 0,30 1 1 0 0,1-8 197 0 0,-53 2-385 0 0,1 0 0 0 0,-1 0 1 0 0,0-1-1 0 0,0 0 0 0 0,11-4 0 0 0,-14 4-27 0 0,0 1-1 0 0,1 0 1 0 0,-1 0-1 0 0,1 0 1 0 0,0 0-1 0 0,-1 1 1 0 0,1 0-1 0 0,0 0 1 0 0,7 1-1 0 0,-7 0 0 0 0,26 0 339 0 0,45-4 0 0 0,-73 3-338 0 0,1 0-1 0 0,0 0 0 0 0,0 0 0 0 0,0 1 1 0 0,6 1-1 0 0,8 1 47 0 0,30-4 233 0 0,40 1 134 0 0,-56-1-310 0 0,-24 0-99 0 0,-1 1 0 0 0,0-1-1 0 0,10 2 1 0 0,13 0 63 0 0,-24-1-76 0 0,-1-1 0 0 0,1 2 0 0 0,0-1 1 0 0,6 2-1 0 0,-2-1 20 0 0,-1 0 0 0 0,0-1 0 0 0,11 0 0 0 0,15 1 60 0 0,-23 0-48 0 0,-1 0 0 0 0,18-2 0 0 0,5 0 36 0 0,0 0 16 0 0,9 2 62 0 0,22 1 157 0 0,46 4 206 0 0,-89-5-396 0 0,0-1 1 0 0,36-5 0 0 0,-6 7 47 0 0,-29-2-93 0 0,9-2 54 0 0,0 1-11 0 0,0 1-64 0 0,-16-2 7 0 0,1 1 0 0 0,27 1 0 0 0,7 1 66 0 0,-44-1-119 0 0,-1 0 1 0 0,1 1 0 0 0,12 2-1 0 0,10 2 68 0 0,120-1 407 0 0,-63-4-274 0 0,-43 0-158 0 0,-11 1 9 0 0,-20 0-18 0 0,-1-1 0 0 0,0 0 0 0 0,1 0-1 0 0,16-4 1 0 0,23 0 38 0 0,-31 0-19 0 0,1 2 0 0 0,24 0 1 0 0,-5 1 10 0 0,161 3 281 0 0,-189-1-350 0 0,63-5 61 0 0,-52 4-40 0 0,24-2-1 0 0,6-1 74 0 0,-4-1 13 0 0,-2 5-54 0 0,-42 0-64 0 0,1 0-1 0 0,-1 0 1 0 0,0-1 0 0 0,9 0-1 0 0,-2 0 21 0 0,13 0 92 0 0,47-4 1 0 0,-44 2-96 0 0,83-11 111 0 0,-82 8-60 0 0,8 1 60 0 0,-8 2-140 0 0,36-6-1 0 0,-20 3-16 0 0,38-6 83 0 0,-45 6-1 0 0,-10 0-16 0 0,0 2-1 0 0,31 0 1 0 0,-45 3 0 0 0,-8 1-43 0 0,0-1-1 0 0,-1 0 0 0 0,1-1 1 0 0,7 0-1 0 0,2-2 44 0 0,-13 3-45 0 0,0 0 0 0 0,1 0 0 0 0,-1-1-1 0 0,1 1 1 0 0,-1-1 0 0 0,0 0 0 0 0,0 0 0 0 0,5-2 0 0 0,-7 3 0 0 0,1-1 1 0 0,-1 1-1 0 0,1-1 1 0 0,0 1-1 0 0,-1-1 1 0 0,1 1-1 0 0,0-1 1 0 0,-1 1-1 0 0,1 0 1 0 0,0 0-1 0 0,-1-1 1 0 0,1 1-1 0 0,0 0 0 0 0,-1 0 1 0 0,1 0-1 0 0,0 0 1 0 0,0-1-1 0 0,-1 1 1 0 0,1 0-1 0 0,0 1 1 0 0,0-1-1 0 0,1 0 1 0 0,1 0 8 0 0,-1 0 10 0 0,4-2 11 0 0,1 1 0 0 0,0 0 0 0 0,0 0-1 0 0,0 1 1 0 0,-1 0 0 0 0,1 0 0 0 0,11 2 0 0 0,-17-2-28 0 0,1 1 0 0 0,-1-1 1 0 0,1 0-1 0 0,-1 0 0 0 0,1 0 0 0 0,-1 0 1 0 0,1-1-1 0 0,-1 1 0 0 0,1 0 0 0 0,-1 0 1 0 0,1-1-1 0 0,1 0 0 0 0,-1 0-4 0 0,0 0 0 0 0,0 1-1 0 0,0-1 1 0 0,0 1 0 0 0,0 0 0 0 0,0-1-1 0 0,4 1 1 0 0,25 3-29 0 0,-1-3 0 0 0,35-2-1 0 0,-53 2 28 0 0,0 0 1 0 0,22 3-1 0 0,12 1 61 0 0,38 2 16 0 0,-34-1-76 0 0,-43-5 9 0 0,1 0-1 0 0,0 0 1 0 0,11-3-1 0 0,5 0 131 0 0,68-7-71 0 0,-62 8-62 0 0,-25 2-8 0 0,0 0 1 0 0,1 0-1 0 0,-1 0 0 0 0,0-1 1 0 0,9-2-1 0 0,24 0 14 0 0,-37 2-8 0 0,1 1 0 0 0,-1-1 0 0 0,1 1 0 0 0,0-1 0 0 0,-1 1 0 0 0,1 0 0 0 0,-1 0 0 0 0,1 0 0 0 0,0 0 0 0 0,0 0 0 0 0,-1 0 0 0 0,4 1 0 0 0,25 1 11 0 0,34-1-14 0 0,-41 2 0 0 0,-22-3 3 0 0,0 0 0 0 0,0 1 0 0 0,1-1 0 0 0,-1 0 0 0 0,0-1 0 0 0,0 1 0 0 0,1 0 0 0 0,-1 0 0 0 0,0 0 0 0 0,0-1 0 0 0,0 1 0 0 0,0 0 0 0 0,1-1 0 0 0,-1 0 0 0 0,1 0 0 0 0,1 0 6 0 0,0-1-1 0 0,-1 1 0 0 0,1 0 1 0 0,0 0-1 0 0,-1 1 0 0 0,1-1 1 0 0,0 0-1 0 0,0 1 0 0 0,0 0 1 0 0,-1-1-1 0 0,4 2 0 0 0,32 1 165 0 0,-28-1-167 0 0,0 0 0 0 0,0 0-1 0 0,20-3 1 0 0,-21 1-6 0 0,0 1 0 0 0,16 1 0 0 0,-4-1 0 0 0,98 8-80 0 0,-86-5 64 0 0,-26-2 35 0 0,1 0 0 0 0,-1-1 1 0 0,1 0-1 0 0,9-1 0 0 0,-13 1-24 0 0,8 0 10 0 0,7 1-78 0 0,-11 0 69 0 0,-1-1 0 0 0,1-1 1 0 0,13-1-1 0 0,16-3 4 0 0,18 5 0 0 0,-31-1 0 0 0,13 0 0 0 0,-30 1 1 0 0,-1 1 0 0 0,1-1 0 0 0,-1-1 0 0 0,0 1 0 0 0,0-1 1 0 0,1 0-1 0 0,-1 0 0 0 0,0 0 0 0 0,7-4 0 0 0,-5 4 42 0 0,52 7-33 0 0,-50-4-10 0 0,88 13 0 0 0,-88-13 0 0 0,0-2 0 0 0,19 0 0 0 0,10 0 0 0 0,-30 1 0 0 0,-2-3 0 0 0,-12-4 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3:12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129 143 2527 0 0,'-2'-1'187'0'0,"1"-1"-128"0"0,0 0 0 0 0,0 1 0 0 0,-1-1 0 0 0,1 1 0 0 0,0-1 0 0 0,-1 1 0 0 0,1-1-1 0 0,-1 1 1 0 0,0 0 0 0 0,0 0 0 0 0,-2-1 173 0 0,16 4-191 0 0,-1 0 1 0 0,1-1-1 0 0,0 0 0 0 0,0-1 1 0 0,0 0-1 0 0,0-1 0 0 0,13-2 1 0 0,19-1 152 0 0,-10 0-88 0 0,-24 3-63 0 0,0 0 0 0 0,19 0 0 0 0,37-5 352 0 0,-64 7-367 0 0,4 0-15 0 0,8-7 170 0 0,-12 5 291 0 0,-26-1-153 0 0,18 2-301 0 0,0-1 0 0 0,0 1 0 0 0,-10 1-1 0 0,-30-2 115 0 0,26 2-48 0 0,-38-4 0 0 0,41 2-16 0 0,-1 0 0 0 0,1 1 1 0 0,-22 3-1 0 0,34-2-45 0 0,-20-2 89 0 0,5-2 73 0 0,17 2-153 0 0,-1 1-1 0 0,1-1 1 0 0,0 1-1 0 0,-1 0 0 0 0,1 0 1 0 0,-1 0-1 0 0,1 0 0 0 0,-1 1 1 0 0,1-1-1 0 0,-4 2 0 0 0,5-2 45 0 0,2 0-66 0 0,0 0 0 0 0,0 0 0 0 0,0 1 0 0 0,0-1 0 0 0,0 0 1 0 0,0 0-1 0 0,0 0 0 0 0,0 0 0 0 0,-1 1 0 0 0,1-1 0 0 0,0 0 1 0 0,0 0-1 0 0,0 0 0 0 0,0 0 0 0 0,0 1 0 0 0,0-1 0 0 0,0 0 0 0 0,0 0 1 0 0,0 0-1 0 0,0 0 0 0 0,0 1 0 0 0,0-1 0 0 0,0 0 0 0 0,0 0 0 0 0,0 0 1 0 0,0 0-1 0 0,0 1 0 0 0,1-1 0 0 0,-1 0 0 0 0,0 0 0 0 0,0 0 1 0 0,0 0-1 0 0,0 0 0 0 0,0 1 0 0 0,0-1 0 0 0,0 0 0 0 0,0 0 0 0 0,1 0 1 0 0,-1 0-1 0 0,0 0 0 0 0,0 0 0 0 0,0 0 0 0 0,0 1 0 0 0,0-1 1 0 0,1 0-1 0 0,-1 0 0 0 0,0 0 0 0 0,0 0 0 0 0,0 0 0 0 0,0 0 0 0 0,1 0 1 0 0,-1 0-1 0 0,0 0 0 0 0,0 0 0 0 0,0 0 0 0 0,0 0 0 0 0,1 0 0 0 0,-1 0 1 0 0,0 0-1 0 0,0 0 0 0 0,23 2 162 0 0,30-4-63 0 0,-31-1-57 0 0,-15 2-29 0 0,1 0 0 0 0,-1 0 1 0 0,8 0-1 0 0,72-1 156 0 0,-50 1-93 0 0,-27 0-53 0 0,1 0 0 0 0,14 2-1 0 0,-19 0-10 0 0,1-1 0 0 0,-1-1-1 0 0,0 1 1 0 0,7-2-1 0 0,11-1 51 0 0,-7 2 37 0 0,-15 0-86 0 0,0 1 0 0 0,0 0 0 0 0,0 0-1 0 0,0 0 1 0 0,0 0 0 0 0,0 0 0 0 0,0 0 0 0 0,0 1 0 0 0,0-1 0 0 0,3 2-1 0 0,-3-1 51 0 0,-2 0 24 0 0,0-1-93 0 0,0 0 0 0 0,1 0 0 0 0,-1 0-1 0 0,0 1 1 0 0,0-1 0 0 0,0 0-1 0 0,0 0 1 0 0,0 0 0 0 0,0 1-1 0 0,0-1 1 0 0,0 0 0 0 0,0 0-1 0 0,0 0 1 0 0,0 1 0 0 0,0-1-1 0 0,0 0 1 0 0,0 0 0 0 0,0 1-1 0 0,0-1 1 0 0,0 0 0 0 0,0 0-1 0 0,0 0 1 0 0,0 1 0 0 0,0-1-1 0 0,0 0 1 0 0,0 0 0 0 0,0 0-1 0 0,0 1 1 0 0,0-1 0 0 0,-1 0-1 0 0,1 0 1 0 0,0 0 0 0 0,0 0-1 0 0,0 1 1 0 0,0-1 0 0 0,-1 0-1 0 0,-23 8 91 0 0,0-2-1 0 0,0 0 1 0 0,-1-2-1 0 0,-49 3 1 0 0,51-5-41 0 0,14-1-34 0 0,1 0 1 0 0,-1-1-1 0 0,0 0 1 0 0,-10-2-1 0 0,13 2-2 0 0,1-1 0 0 0,-1 1 0 0 0,1 1 0 0 0,-7 0 0 0 0,8-1-6 0 0,-1 1 0 0 0,0-1 1 0 0,0 0-1 0 0,1 0 0 0 0,-1 0 0 0 0,-6-2 0 0 0,-55-7 115 0 0,64 8-122 0 0,0 1 0 0 0,0-1-1 0 0,0 1 1 0 0,0 0 0 0 0,0 0 0 0 0,0 0 0 0 0,0 0 0 0 0,0 0-1 0 0,0 0 1 0 0,-2 1 0 0 0,3-1-4 0 0,1 0-1 0 0,0 0 1 0 0,0 1-1 0 0,0-1 1 0 0,-1 0 0 0 0,1 0-1 0 0,0 0 1 0 0,0 0-1 0 0,-1 0 1 0 0,1 0-1 0 0,0 0 1 0 0,0 0 0 0 0,0 0-1 0 0,-1 0 1 0 0,1 0-1 0 0,0 0 1 0 0,0 0 0 0 0,-1 0-1 0 0,1 0 1 0 0,0 0-1 0 0,0 0 1 0 0,-1 0-1 0 0,1 0 1 0 0,0 0 0 0 0,0 0-1 0 0,-1 0 1 0 0,1 0-1 0 0,0 0 1 0 0,0 0 0 0 0,0-1-1 0 0,-1 1 1 0 0,1 0-1 0 0,-4-3 5 0 0,-11 3 85 0 0,10 1-48 0 0,-17-4 90 0 0,21 3-53 0 0,1 0-79 0 0,0 0 0 0 0,-1 1 1 0 0,1-1-1 0 0,0 0 0 0 0,0 0 0 0 0,0 0 0 0 0,0 0 0 0 0,0 1 0 0 0,0-1 0 0 0,0 0 0 0 0,-1 0 0 0 0,1 0 0 0 0,0 0 0 0 0,0 0 0 0 0,0 1 0 0 0,0-1 0 0 0,-1 0 1 0 0,1 0-1 0 0,0 0 0 0 0,0 0 0 0 0,0 0 0 0 0,-1 0 0 0 0,1 0 0 0 0,0 0 0 0 0,0 0 0 0 0,0 0 0 0 0,-1 0 0 0 0,1 0 0 0 0,-1 0 26 0 0,1 0-1 0 0,0 0 1 0 0,0 0-1 0 0,-1 1 0 0 0,1-1 1 0 0,0 0-1 0 0,0 0 1 0 0,-1 0-1 0 0,1 0 0 0 0,0 0 1 0 0,0 0-1 0 0,-1 0 1 0 0,1 0-1 0 0,0 1 0 0 0,0-1 1 0 0,-1 0-1 0 0,1 0 1 0 0,0 0-1 0 0,0 0 0 0 0,0 1 1 0 0,0-1-1 0 0,-1 0 1 0 0,1 0-1 0 0,0 1 0 0 0,0-1 1 0 0,0 0-1 0 0,0 0 1 0 0,0 1-1 0 0,0-1 1 0 0,-1 0-1 0 0,1 1 0 0 0,0-1-3 0 0,-1 3-59 0 0,12 5 345 0 0,-9-7-250 0 0,0 0-4 0 0,6 0-27 0 0,-1 0 0 0 0,1 0 0 0 0,-1 0 0 0 0,1-1 0 0 0,-1 0 0 0 0,10-1 0 0 0,-2 0 32 0 0,25 2 0 0 0,-39-1-60 0 0,9 1 24 0 0,0-1 1 0 0,0 0-1 0 0,12-1 0 0 0,-7 0-27 0 0,23-2 35 0 0,-12 1 16 0 0,29 1 0 0 0,-21 1-13 0 0,-26 0-18 0 0,-1-1 0 0 0,1 1 1 0 0,0 1-1 0 0,0 0 1 0 0,12 2-1 0 0,-15-1-9 0 0,0-1 0 0 0,0 0-1 0 0,0-1 1 0 0,0 1 0 0 0,0-1 0 0 0,0 0 0 0 0,5 0-1 0 0,23-1 56 0 0,-22 1-47 0 0,-1 0 0 0 0,1-1-1 0 0,-1 0 1 0 0,14-3 0 0 0,-20 3 2 0 0,0 0-1 0 0,0 0 1 0 0,0 1 0 0 0,0-1 0 0 0,0 1-1 0 0,7 1 1 0 0,8-1 27 0 0,14-4-34 0 0,17-4 81 0 0,16-1-13 0 0,-4 3 6 0 0,-32 1-32 0 0,-24 4-53 0 0,0 0 0 0 0,0 0 0 0 0,9-1 0 0 0,13 2 37 0 0,90 3 236 0 0,-73-2-213 0 0,21 3 18 0 0,-61-3-73 0 0,-2-1 13 0 0,19-2 23 0 0,-13 1-4 0 0,-5 0-25 0 0,1 1-1 0 0,-1 0 1 0 0,0 0-1 0 0,1 0 1 0 0,-1 1-1 0 0,5 0 1 0 0,-3 1-4 0 0,20 1 58 0 0,-23-2-53 0 0,0-1 0 0 0,0 0 0 0 0,0 0 0 0 0,0 0 0 0 0,0 0 0 0 0,0-1 0 0 0,0 1 0 0 0,5-2 0 0 0,-7 1-9 0 0,0 1 1 0 0,0 0 0 0 0,0 0-1 0 0,0-1 1 0 0,0 1-1 0 0,0 0 1 0 0,0 0 0 0 0,1 0-1 0 0,-1 0 1 0 0,0 0 0 0 0,0 0-1 0 0,0 1 1 0 0,1-1 0 0 0,6 2 2 0 0,0-1 12 0 0,0 0 1 0 0,1 0-1 0 0,16-1 1 0 0,-22 0-8 0 0,129 4 285 0 0,-123-4-281 0 0,1 1 0 0 0,-1-2 0 0 0,10 0 0 0 0,-18 0-14 0 0,0 1 1 0 0,0 0-1 0 0,0-1 0 0 0,0 1 0 0 0,0 0 0 0 0,-1 0 0 0 0,1 0 1 0 0,0 0-1 0 0,0 0 0 0 0,0 0 0 0 0,0 0 0 0 0,0 0 0 0 0,0 0 1 0 0,0 0-1 0 0,0 0 0 0 0,0 1 0 0 0,2-1 0 0 0,0 1 13 0 0,4-2-7 0 0,-4 1 2 0 0,-1 0-1 0 0,1 0 1 0 0,0 0-1 0 0,-1 0 1 0 0,1 0 0 0 0,-1 0-1 0 0,6 2 1 0 0,41 5 54 0 0,-33-3-6 0 0,0-1-1 0 0,21 2 1 0 0,-9-2-39 0 0,41 3 34 0 0,-53-4-30 0 0,-1 0-4 0 0,-1 0 1 0 0,1-1-1 0 0,0-1 0 0 0,-1 0 1 0 0,19-3-1 0 0,-8 3 35 0 0,-2 0-1 0 0,-1 0-12 0 0,-19 1-36 0 0,0-1 0 0 0,0 0 0 0 0,0 0-1 0 0,0 0 1 0 0,0 0 0 0 0,3-1-1 0 0,-3 0-4 0 0,8 0-2 0 0,9 1 15 0 0,0 1 26 0 0,-6-1 0 0 0,25-1 0 0 0,27 1 91 0 0,-16 0-57 0 0,-22 2-20 0 0,-8-2-53 0 0,4 1 134 0 0,-1 0 0 0 0,32-5 0 0 0,-20 1-204 0 0,-34 3 70 0 0,189-9 36 0 0,-132 6-36 0 0,-12 3 0 0 0,-34 1 0 0 0,26 0 0 0 0,-24-1 0 0 0,9-1-3 0 0,-15 0 8 0 0,-1 1 0 0 0,0 0-1 0 0,14 2 1 0 0,-20-2 10 0 0,1 0 0 0 0,-1 0 0 0 0,0 1 0 0 0,1-1 1 0 0,-1 0-1 0 0,1 0 0 0 0,-1 0 0 0 0,0-1 0 0 0,1 1 0 0 0,-1 0 0 0 0,2-1 0 0 0,22-3 44 0 0,-5 0-5 0 0,5 2-43 0 0,-17 1-43 0 0,-1 1 0 0 0,16-5-1 0 0,18-2 113 0 0,-39 7-78 0 0,0-1 1 0 0,1 1-1 0 0,-1 0 0 0 0,0 0 0 0 0,0-1 0 0 0,0 2 0 0 0,3-1 0 0 0,15-1 45 0 0,-13-1-58 0 0,0 1-1 0 0,1 0 1 0 0,-1 0 0 0 0,0 1-1 0 0,1 0 1 0 0,10 1-1 0 0,-15-1 24 0 0,0 0 0 0 0,0 0 0 0 0,1 0-1 0 0,-1 0 1 0 0,0-1 0 0 0,5-1 0 0 0,14-1-15 0 0,-1 2 3 0 0,15 2 0 0 0,-14 0 0 0 0,0 0 0 0 0,1-2 0 0 0,42-6 0 0 0,-2 0 0 0 0,-40 8 0 0 0,-19-1 0 0 0,1 1 0 0 0,-1-1 0 0 0,1 0 0 0 0,7-2 0 0 0,-6 1 0 0 0,0 0 0 0 0,1 1 0 0 0,-1 0 0 0 0,0 0 0 0 0,7 1 0 0 0,28 0 0 0 0,-3-1 0 0 0,4-2 0 0 0,-18-1 54 0 0,7 1-44 0 0,-28 1-10 0 0,0 0 0 0 0,0 1 0 0 0,0 0 0 0 0,0-1 0 0 0,0 1 0 0 0,5 1 0 0 0,25-2 0 0 0,-12-2 0 0 0,13 3 0 0 0,0 0 0 0 0,-1-2 11 0 0,71-2 42 0 0,94-8 19 0 0,-55-4-72 0 0,-54 2 0 0 0,-67 11 0 0 0,-10 2 0 0 0,-1-1 0 0 0,17 1 0 0 0,2 2 0 0 0,-26 0 0 0 0,15-1 0 0 0,-12-2 0 0 0,17 0 0 0 0,13 2 54 0 0,-30 0-42 0 0,21 1-14 0 0,-4 2 2 0 0,-2-1 0 0 0,0-2 0 0 0,76 0 11 0 0,-4 0 42 0 0,-44 2-53 0 0,42 2 0 0 0,-70-4 0 0 0,-1-1 0 0 0,13-6 0 0 0,4 2 0 0 0,18 0 0 0 0,-49 4 0 0 0,30 3 0 0 0,-13 0 0 0 0,-3-2 0 0 0,-17 1 0 0 0,16 2 0 0 0,11-4 0 0 0,-11 0 0 0 0,6 2 0 0 0,-20 0 0 0 0,-1 0 0 0 0,1-1 0 0 0,-1 0 0 0 0,0 0 0 0 0,1 0 0 0 0,-1-1 0 0 0,6 0 0 0 0,-8-1 0 0 0,-2 2 0 0 0,-1-1 0 0 0,1 1 0 0 0,0-1 0 0 0,-1 1 0 0 0,1 0 0 0 0,0 0 0 0 0,-1-1 0 0 0,1 1 0 0 0,0 0 0 0 0,0 0 0 0 0,-1 0 0 0 0,1 0 0 0 0,0 0 0 0 0,0 0 0 0 0,-1 0 0 0 0,1 0 0 0 0,0 0 0 0 0,1 0 0 0 0,28-1 0 0 0,-8 1 0 0 0,-7 0 0 0 0,-1 0 0 0 0,29-5 0 0 0,-34 3 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3:50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1331 3367 0 0,'0'0'258'0'0,"-5"5"-156"0"0,-50 49 182 0 0,37-38-117 0 0,1 2 0 0 0,-20 23-1 0 0,31-33-141 0 0,-1-1 0 0 0,-11 10-1 0 0,-10 10 102 0 0,16-17 8 0 0,0-1-65 0 0,11-9 160 0 0,12-11-42 0 0,15-7-89 0 0,-21 14-65 0 0,1 1-1 0 0,-1-1 1 0 0,0 0 0 0 0,7-7-1 0 0,1-2 80 0 0,1 0 0 0 0,1 1 0 0 0,21-13 0 0 0,-89 76 100 0 0,46-43-211 0 0,-1-1 0 0 0,0 1 0 0 0,-9 6 0 0 0,-14 12 106 0 0,13-10 69 0 0,-22 16 0 0 0,39-31-168 0 0,-8 1 11 0 0,8-2 285 0 0,2 1-285 0 0,-1 0 0 0 0,0 0 0 0 0,1 0 0 0 0,-1 0 0 0 0,1 0 1 0 0,-1 0-1 0 0,1 0 0 0 0,0-1 0 0 0,-1 1 0 0 0,2 1 0 0 0,5-2 28 0 0,-4 0-33 0 0,-1 1 0 0 0,1-1-1 0 0,0 0 1 0 0,-1-1 0 0 0,1 1-1 0 0,-1 0 1 0 0,1-1 0 0 0,-1 1-1 0 0,1-1 1 0 0,-1 0 0 0 0,1 0 0 0 0,-1 0-1 0 0,0 0 1 0 0,1 0 0 0 0,-1 0-1 0 0,0-1 1 0 0,3-2 0 0 0,162-150 392 0 0,-144 132-343 0 0,0 1 0 0 0,42-28 0 0 0,58-28 77 0 0,-105 66-118 0 0,75-38 95 0 0,-146 77-47 0 0,-40 22 42 0 0,73-37-110 0 0,-9 6 47 0 0,1 1 0 0 0,-31 29 0 0 0,-25 22 82 0 0,70-56 2 0 0,38-43 19 0 0,12-9-103 0 0,1 2-1 0 0,2 2 1 0 0,1 2-1 0 0,52-32 1 0 0,-48 34-53 0 0,-1-2 1 0 0,-1-2 0 0 0,72-75-1 0 0,-108 102 4 0 0,-1 1 0 0 0,13-10 0 0 0,-49 62 0 0 0,15-27 0 0 0,-1-1 0 0 0,-1-1 0 0 0,0-1 0 0 0,-28 20 0 0 0,31-25 0 0 0,-95 67 0 0 0,86-61 78 0 0,23-18-14 0 0,3-1-56 0 0,0-1 0 0 0,-1 1 0 0 0,1 0 0 0 0,0-1 0 0 0,0 1 0 0 0,0 0 1 0 0,3-1-1 0 0,-1 0 5 0 0,38-26 12 0 0,-1-2 0 0 0,-1-2 0 0 0,-2-2-1 0 0,-1-1 1 0 0,-2-1 0 0 0,32-44 0 0 0,-40 43-186 0 0,-19 25 81 0 0,1 1 0 0 0,0-1 0 0 0,0 1 0 0 0,16-13-1 0 0,-19 19 63 0 0,-15 14-17 0 0,-80 109-8 0 0,81-106 11 0 0,1-1 78 0 0,13-14 90 0 0,13-16-59 0 0,27-39 5 0 0,-12 14-39 0 0,-14 20-11 0 0,36-32 0 0 0,50-43-44 0 0,-76 72-48 0 0,-18 17 60 0 0,-10 9 0 0 0,-1 0 0 0 0,0 1 0 0 0,0-1 0 0 0,1 0 0 0 0,-1-1 0 0 0,0 1 0 0 0,0 0 0 0 0,0 0 0 0 0,1-2 0 0 0,-3 2 0 0 0,-4 3 0 0 0,-5 3 0 0 0,-106 90 128 0 0,111-89-116 0 0,4-5 47 0 0,4-2-44 0 0,0 0 1 0 0,0 0-1 0 0,-1 0 1 0 0,1 0-1 0 0,0-1 1 0 0,0 1-1 0 0,4-4 1 0 0,-3 3-11 0 0,44-27 59 0 0,-1-3 0 0 0,53-46 0 0 0,-81 59-64 0 0,31-41 0 0 0,-6 6 0 0 0,-33 40 0 0 0,-53 70 0 0 0,29-39 11 0 0,-1-1 0 0 0,-1 0 0 0 0,0-1 0 0 0,-1 0 0 0 0,-19 13 0 0 0,-1 1-13 0 0,20-16 3 0 0,11-9 0 0 0,0 0 1 0 0,0 0 0 0 0,0 1 0 0 0,0-1-1 0 0,-4 8 1 0 0,28-20 115 0 0,-6 1-115 0 0,0 0-1 0 0,-1-1 0 0 0,1-1 1 0 0,-2 0-1 0 0,1-1 0 0 0,-2 0 1 0 0,15-17-1 0 0,92-125 116 0 0,-106 136-135 0 0,-3 5-22 0 0,0 1 0 0 0,8-18 0 0 0,-12 20 15 0 0,1 0 0 0 0,0 0 0 0 0,1 0 0 0 0,0 0 0 0 0,8-7 0 0 0,-32 42 25 0 0,-34 43 8 0 0,28-35 7 0 0,-1-2 1 0 0,-50 51-1 0 0,47-55 6 0 0,18-18 40 0 0,0 0-1 0 0,-17 13 0 0 0,39-25 68 0 0,-5-2-119 0 0,-1-1 0 0 0,0 0 0 0 0,0 0 0 0 0,0 0 0 0 0,7-8 0 0 0,1 0 1 0 0,4-4 16 0 0,-2-1-1 0 0,0-1 1 0 0,18-26-1 0 0,-3 4 1 0 0,21-33 38 0 0,-2 1-64 0 0,-32 49-9 0 0,-11 13-2 0 0,1 1 0 0 0,0-1 0 0 0,0 2 0 0 0,15-13 0 0 0,-23 21 11 0 0,1-1 0 0 0,1 0 0 0 0,-1-1 0 0 0,0 1 0 0 0,0 0 0 0 0,0 0 0 0 0,0-1 0 0 0,0 1 0 0 0,0-1 0 0 0,1-1 0 0 0,-20 12 0 0 0,8-3 0 0 0,1 1 0 0 0,0 0 0 0 0,0 0 0 0 0,-13 15 0 0 0,-28 40 0 0 0,33-41 0 0 0,11-12 0 0 0,-74 87 0 0 0,61-76 0 0 0,0 0 0 0 0,-34 25 0 0 0,-106 69 11 0 0,103-69 194 0 0,54-44-125 0 0,6-2-71 0 0,-1 0-1 0 0,1 0 1 0 0,-1 0-1 0 0,0-1 0 0 0,0 1 1 0 0,0-1-1 0 0,0 0 1 0 0,5-3-1 0 0,2-1-4 0 0,133-79 114 0 0,-120 69-116 0 0,-1-1 0 0 0,0 0 1 0 0,-2-2-1 0 0,23-26 1 0 0,-5 5-5 0 0,-15 15 2 0 0,-1-2 0 0 0,19-28 0 0 0,-28 35 0 0 0,-6 9 0 0 0,0 1 0 0 0,1-1 0 0 0,0 2 0 0 0,11-11 0 0 0,-27 26 0 0 0,0-1 0 0 0,0 0 0 0 0,-9 10 0 0 0,-51 65 45 0 0,29-32-26 0 0,5-6 13 0 0,-3-2 0 0 0,-1-2 0 0 0,-51 40 0 0 0,32-30-35 0 0,-26 18 81 0 0,77-62-25 0 0,60-29 135 0 0,-24 8-175 0 0,-1-1 0 0 0,0-1 1 0 0,-1-2-1 0 0,29-28 0 0 0,100-135 51 0 0,-113 130-64 0 0,-19 25-62 0 0,2 2 0 0 0,1 1 1 0 0,41-31-1 0 0,-47 40-33 0 0,-65 40 31 0 0,24-10 68 0 0,0 2 0 0 0,1 1 0 0 0,-18 20 0 0 0,-45 58 25 0 0,-13 13-10 0 0,37-55-15 0 0,-80 56-1 0 0,123-97 1 0 0,4-4 13 0 0,8-6-8 0 0,3-2 0 0 0,18-12 9 0 0,4 1-2 0 0,-1-1-1 0 0,-1-2 1 0 0,0 0 0 0 0,-1-1-1 0 0,25-27 1 0 0,81-103 82 0 0,-121 141-98 0 0,21-27-118 0 0,2 2-1 0 0,37-32 0 0 0,-47 47 60 0 0,0 1 0 0 0,1 0-1 0 0,1 2 1 0 0,0 0 0 0 0,30-12-1 0 0,-44 22 50 0 0,-9 4-7 0 0,0-1 1 0 0,0 1-1 0 0,0 0 1 0 0,1 0-1 0 0,-1 0 1 0 0,-2 2-1 0 0,-1 1-1 0 0,-32 25 36 0 0,13-12 25 0 0,1 2 0 0 0,-42 43 0 0 0,-130 167 74 0 0,178-207-15 0 0,17-22-36 0 0,3-2-55 0 0,0 0 0 0 0,0 0-1 0 0,-1 0 1 0 0,1 0 0 0 0,-1-1-1 0 0,1 1 1 0 0,-1 0 0 0 0,1-1-1 0 0,-1 1 1 0 0,1-1 0 0 0,-1 0-1 0 0,0 1 1 0 0,2-4 0 0 0,0 0-1 0 0,72-92 62 0 0,1 1-71 0 0,-52 68 9 0 0,-3 4-30 0 0,2 2 0 0 0,1 0 1 0 0,0 1-1 0 0,2 2 0 0 0,0 1 0 0 0,48-26 0 0 0,-110 64 33 0 0,1 1 0 0 0,1 1 0 0 0,0 2 0 0 0,-40 39-1 0 0,-107 126 52 0 0,120-124-64 0 0,59-60 8 0 0,6-6 10 0 0,5-3 30 0 0,2-4-20 0 0,-1-1 0 0 0,0-1 0 0 0,15-17 0 0 0,-7 7-30 0 0,47-55 2 0 0,27-28 0 0 0,-70 83-39 0 0,1 1 0 0 0,34-21 0 0 0,56-25-325 0 0,-95 54 317 0 0,77-45-35 0 0,-120 75 25 0 0,8-4 60 0 0,-100 57 136 0 0,82-50-113 0 0,2 2 0 0 0,-51 47-1 0 0,50-36-21 0 0,-195 176 56 0 0,162-163 36 0 0,60-41-18 0 0,45-32 68 0 0,4-11-100 0 0,69-75-1 0 0,-30 26-8 0 0,-49 56-56 0 0,1 1 0 0 0,39-24 0 0 0,77-41-93 0 0,-11 8 43 0 0,-122 75-11 0 0,-12 7 40 0 0,-9 8 22 0 0,-183 110 72 0 0,158-99-44 0 0,1 2 1 0 0,1 1 0 0 0,1 0-1 0 0,1 2 1 0 0,1 2 0 0 0,-31 33-1 0 0,-68 83 54 0 0,119-133-52 0 0,42-60 192 0 0,41-41-140 0 0,-61 75-64 0 0,1 1 0 0 0,0 0 0 0 0,31-21 0 0 0,69-44 0 0 0,-42 31 0 0 0,-61 42-5 0 0,0 1-29 0 0,-1 0-1 0 0,0-2 0 0 0,21-22 0 0 0,-33 31 34 0 0,-1 2-3 0 0,-1 0 0 0 0,0 0 0 0 0,1 1 0 0 0,0-1 0 0 0,-1 0 0 0 0,1 0 0 0 0,-1 1 1 0 0,1-1-1 0 0,0 0 0 0 0,-1 1 0 0 0,1-1 0 0 0,0 1 0 0 0,0-1 0 0 0,1 0 0 0 0,-79 53-11 0 0,-11 7 18 0 0,53-39-3 0 0,1 2 0 0 0,1 2 0 0 0,2 1 0 0 0,-38 37 0 0 0,62-54 2 0 0,0 0 1 0 0,1 1-1 0 0,0-1 0 0 0,-7 13 0 0 0,13-20 51 0 0,7-3 22 0 0,-2-1-67 0 0,-1 0 0 0 0,0-1-1 0 0,0 1 1 0 0,-1-1 0 0 0,6-6 0 0 0,1-1-2 0 0,50-46 24 0 0,108-78-1 0 0,-122 99-24 0 0,-34 26-20 0 0,-5 4 3 0 0,0 1 0 0 0,0 0-1 0 0,12-7 1 0 0,-57 36 12 0 0,-22 14 0 0 0,-57 37 0 0 0,58-35 0 0 0,48-32 0 0 0,0 0 0 0 0,1 0 0 0 0,-1 1 0 0 0,-14 18 0 0 0,45-47 26 0 0,0 0-1 0 0,2 1 0 0 0,33-21 0 0 0,-2 0 2 0 0,-7 6-27 0 0,-26 20 0 0 0,0-1 0 0 0,27-28 0 0 0,-34 29-53 0 0,-1-1 0 0 0,17-25-1 0 0,-17 24-10 0 0,-22 27 64 0 0,0 0 0 0 0,-1-1 0 0 0,0 0 0 0 0,0-1 0 0 0,-22 13 0 0 0,5-2 0 0 0,-155 122 72 0 0,176-136-68 0 0,1 1-1 0 0,0-1 0 0 0,0 1 0 0 0,-8 12 0 0 0,14-18 168 0 0,8-4-102 0 0,8-4-56 0 0,-1-1 1 0 0,1-1-1 0 0,20-16 0 0 0,39-36 57 0 0,-54 43-65 0 0,-14 12-5 0 0,0-1 0 0 0,0 0 0 0 0,7-11 0 0 0,-14 18 0 0 0,0 0 0 0 0,1 0 0 0 0,-1 0 0 0 0,0 0 0 0 0,0 0 0 0 0,0 0 0 0 0,0 0 0 0 0,0 0 0 0 0,0 0 0 0 0,0 0 0 0 0,0 0 0 0 0,0-1 0 0 0,0 1 0 0 0,0 0 0 0 0,0 0 0 0 0,1 0 0 0 0,-1 0 0 0 0,0 0 0 0 0,0 0 0 0 0,0 0 0 0 0,0 0 0 0 0,0 0 0 0 0,0 0 0 0 0,0-1 0 0 0,0 1 0 0 0,0 0 0 0 0,0 0 0 0 0,0 0 0 0 0,0 0 0 0 0,0 0 0 0 0,0 0 0 0 0,0 0 0 0 0,0 0 0 0 0,0-1 0 0 0,0 1 0 0 0,0 0 0 0 0,0 0 0 0 0,0 0 0 0 0,0 0 0 0 0,0 0 0 0 0,-1 0 0 0 0,1 0 0 0 0,0 0 0 0 0,0 0 0 0 0,0-1 0 0 0,0 1 0 0 0,0 0 0 0 0,0 0 0 0 0,0 0 0 0 0,0 0 0 0 0,0 0 0 0 0,0 0 0 0 0,-8 1 0 0 0,-7 6 0 0 0,-3 4 17 0 0,0 1 0 0 0,1 1 0 0 0,1 0-1 0 0,0 1 1 0 0,1 1 0 0 0,-16 19 0 0 0,30-32-8 0 0,-1 0-4 0 0,0 0-1 0 0,0 0 1 0 0,0 0 0 0 0,1 1-1 0 0,-1-1 1 0 0,1 1 0 0 0,-1-1-1 0 0,1 1 1 0 0,0 0 0 0 0,0-1-1 0 0,0 1 1 0 0,1 0 0 0 0,-2 5-1 0 0,2-6 60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3:54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155 152 775 0 0,'0'0'464'0'0,"-6"-6"-370"0"0,4 5-80 0 0,1 1 0 0 0,-1 0 0 0 0,0 0 0 0 0,0 0 0 0 0,1 0 0 0 0,-1 0 1 0 0,0 1-1 0 0,1-1 0 0 0,-1 0 0 0 0,1 1 0 0 0,-1 0 0 0 0,0-1 0 0 0,1 1 0 0 0,-3 1 0 0 0,-22 12 161 0 0,19-9-124 0 0,1 1-1 0 0,-1-1 1 0 0,1 1-1 0 0,0 0 1 0 0,1 0-1 0 0,0 1 0 0 0,0 0 1 0 0,0 0-1 0 0,1 0 1 0 0,0 0-1 0 0,0 1 1 0 0,1-1-1 0 0,-4 12 0 0 0,2 0 55 0 0,0 0 0 0 0,1 0 0 0 0,1 0 0 0 0,-2 32 0 0 0,5-41-60 0 0,0-1 0 0 0,1 0 0 0 0,-1 0 0 0 0,2 0 1 0 0,-1 1-1 0 0,2-1 0 0 0,-1 0 0 0 0,1-1 0 0 0,0 1 0 0 0,1 0 0 0 0,0-1 0 0 0,0 0 0 0 0,1 0 0 0 0,0 0 0 0 0,0 0 0 0 0,1-1 1 0 0,0 0-1 0 0,0 0 0 0 0,1-1 0 0 0,0 0 0 0 0,0 0 0 0 0,1 0 0 0 0,-1-1 0 0 0,1 0 0 0 0,0 0 0 0 0,9 3 0 0 0,-11-5-1 0 0,0-1 0 0 0,0 1-1 0 0,0-1 1 0 0,1-1 0 0 0,-1 1-1 0 0,0-1 1 0 0,1 0 0 0 0,-1 0-1 0 0,1-1 1 0 0,9 0-1 0 0,9-3 66 0 0,-14 2-40 0 0,-1 0 0 0 0,1-1 0 0 0,20-6-1 0 0,-5-1 64 0 0,0-2-1 0 0,-1 0 0 0 0,44-28 1 0 0,-60 32-96 0 0,0 1 0 0 0,-1-1-1 0 0,0 0 1 0 0,0-1 0 0 0,-1 0 0 0 0,0 0 0 0 0,0-1 0 0 0,-1 1 0 0 0,0-2 0 0 0,0 1 0 0 0,-1-1 0 0 0,7-18-1 0 0,-5 8 59 0 0,-1 0 0 0 0,0 0 0 0 0,3-37 0 0 0,-8 46-55 0 0,-1 1 0 0 0,0-1 1 0 0,-1 0-1 0 0,0 0 0 0 0,-1 1 0 0 0,0-1 1 0 0,0 0-1 0 0,-1 1 0 0 0,-5-11 0 0 0,5 13-10 0 0,0 0-1 0 0,-1 1 0 0 0,0-1 1 0 0,0 1-1 0 0,-1 0 0 0 0,0 0 1 0 0,0 1-1 0 0,-1-1 0 0 0,1 1 0 0 0,-1 0 1 0 0,-1 1-1 0 0,-6-6 0 0 0,-4 2 44 0 0,0 0 0 0 0,-1 1-1 0 0,0 0 1 0 0,-34-9 0 0 0,43 15-42 0 0,0 0 1 0 0,-1 1-1 0 0,1 0 1 0 0,-1 0-1 0 0,1 1 1 0 0,-1 0-1 0 0,1 1 1 0 0,0 0-1 0 0,-1 0 1 0 0,1 1-1 0 0,0 0 1 0 0,-10 4-1 0 0,8-1 17 0 0,1 0-1 0 0,-1 1 1 0 0,1 1-1 0 0,0 0 1 0 0,0 0-1 0 0,-15 15 1 0 0,13-9-2 0 0,0 0 0 0 0,1 1 1 0 0,0 0-1 0 0,-9 15 0 0 0,10-10-2 0 0,0 0 0 0 0,1 1 0 0 0,2 0 1 0 0,-1 1-1 0 0,2-1 0 0 0,-6 42 0 0 0,9-46-18 0 0,2 1 0 0 0,0 0 1 0 0,1 0-1 0 0,0-1 0 0 0,2 1 1 0 0,0 0-1 0 0,1 0 0 0 0,0-1 0 0 0,9 22 1 0 0,-10-30-8 0 0,1-1 0 0 0,1 0 1 0 0,-1 0-1 0 0,1 0 0 0 0,1-1 1 0 0,-1 0-1 0 0,1 1 1 0 0,0-1-1 0 0,1-1 0 0 0,-1 1 1 0 0,1-1-1 0 0,0 0 0 0 0,0 0 1 0 0,1-1-1 0 0,-1 0 0 0 0,1 0 1 0 0,0 0-1 0 0,0-1 0 0 0,1 0 1 0 0,-1-1-1 0 0,0 1 1 0 0,1-1-1 0 0,0-1 0 0 0,-1 1 1 0 0,1-2-1 0 0,0 1 0 0 0,0-1 1 0 0,0 0-1 0 0,8-1 0 0 0,4-2 10 0 0,-1 0-1 0 0,1-2 1 0 0,0 0-1 0 0,-1-1 0 0 0,0-1 1 0 0,-1 0-1 0 0,1-2 0 0 0,-2 0 1 0 0,1-1-1 0 0,-1-1 1 0 0,-1-1-1 0 0,24-21 0 0 0,-32 25-27 0 0,0 0 0 0 0,-1 0 0 0 0,-1-1 0 0 0,1 0 0 0 0,-2-1 0 0 0,1 1 0 0 0,-1-1 0 0 0,0 0 0 0 0,-1-1 0 0 0,-1 1 0 0 0,1-1 0 0 0,1-14 0 0 0,-2 10 0 0 0,-1 0 0 0 0,-1 1 0 0 0,0-1 0 0 0,-1 0 0 0 0,-1 0 0 0 0,0 0 0 0 0,-1 1 0 0 0,-6-27 0 0 0,4 31 9 0 0,0-1 1 0 0,-1 1-1 0 0,0 0 0 0 0,-1 1 0 0 0,1-1 0 0 0,-2 1 0 0 0,0 0 0 0 0,0 1 1 0 0,0-1-1 0 0,-1 1 0 0 0,0 1 0 0 0,-1 0 0 0 0,-16-12 0 0 0,13 11 3 0 0,-1 1 0 0 0,0 0-1 0 0,-1 1 1 0 0,1 0 0 0 0,-1 1-1 0 0,0 0 1 0 0,0 1-1 0 0,-1 1 1 0 0,1 0 0 0 0,-16 0-1 0 0,24 3-8 0 0,1 0 0 0 0,-1 1 0 0 0,1 0 1 0 0,-1 0-1 0 0,1 0 0 0 0,-1 1 0 0 0,1-1 0 0 0,0 1 0 0 0,0 1 0 0 0,0-1 0 0 0,0 1 0 0 0,0-1 0 0 0,0 2 0 0 0,1-1 0 0 0,-1 0 0 0 0,1 1 0 0 0,0 0 0 0 0,0 0 0 0 0,0 0 0 0 0,-3 6 0 0 0,-6 7 5 0 0,1 0 0 0 0,1 1 0 0 0,0 0 0 0 0,2 0 0 0 0,0 2 0 0 0,1-1 0 0 0,-9 37 0 0 0,12-37 2 0 0,2 0-1 0 0,0 1 1 0 0,1 0-1 0 0,2 37 1 0 0,1-47-3 0 0,0 0 1 0 0,1 0 0 0 0,0 0-1 0 0,1 0 1 0 0,0 0 0 0 0,0 0 0 0 0,1-1-1 0 0,0 0 1 0 0,1 0 0 0 0,0 0 0 0 0,8 11-1 0 0,-9-15 3 0 0,0 0 1 0 0,1 0-1 0 0,-1 0 0 0 0,1 0 0 0 0,0-1 0 0 0,0 0 0 0 0,0 0 0 0 0,1 0 0 0 0,0-1 0 0 0,-1 1 0 0 0,1-1 0 0 0,0-1 0 0 0,0 1 0 0 0,1-1 1 0 0,-1 0-1 0 0,0-1 0 0 0,1 1 0 0 0,-1-1 0 0 0,1 0 0 0 0,0-1 0 0 0,-1 0 0 0 0,1 0 0 0 0,0 0 0 0 0,11-3 0 0 0,0-1-6 0 0,0-1 0 0 0,0 0 0 0 0,-1-2 0 0 0,1 0-1 0 0,-1-1 1 0 0,-1 0 0 0 0,0-2 0 0 0,0 0 0 0 0,-1 0-1 0 0,0-2 1 0 0,0 0 0 0 0,-2 0 0 0 0,1-1 0 0 0,-2-1-1 0 0,0 0 1 0 0,0-1 0 0 0,-2 0 0 0 0,0-1 0 0 0,11-21-1 0 0,-13 19-24 0 0,0 1-1 0 0,-2-1 0 0 0,1 0 0 0 0,-2-1 0 0 0,3-19 0 0 0,-7 29 13 0 0,0-1 0 0 0,0 0-1 0 0,-1 1 1 0 0,0-1-1 0 0,-1 0 1 0 0,0 1-1 0 0,-1-1 1 0 0,0 1 0 0 0,0-1-1 0 0,-1 1 1 0 0,-7-16-1 0 0,6 17 10 0 0,-1 0 0 0 0,0 1 0 0 0,0-1 0 0 0,-1 1 0 0 0,0 0 0 0 0,0 0 0 0 0,-1 1 0 0 0,1-1 0 0 0,-2 2 0 0 0,1-1 0 0 0,0 1 0 0 0,-1 0 0 0 0,0 0 0 0 0,0 1 0 0 0,-1 0 0 0 0,-12-4 0 0 0,6 4 0 0 0,-1 0 0 0 0,0 0 0 0 0,0 2 0 0 0,0 0 0 0 0,0 0 0 0 0,0 2 0 0 0,0 0 0 0 0,-27 4 0 0 0,34-2-3 0 0,0 0 0 0 0,0 1 0 0 0,0 0-1 0 0,0 0 1 0 0,1 1 0 0 0,-1 0-1 0 0,1 1 1 0 0,0 0 0 0 0,0 0 0 0 0,-10 10-1 0 0,2-2-5 0 0,2 2 0 0 0,0 0 0 0 0,-22 29 0 0 0,28-31 8 0 0,0 1 1 0 0,1-1-1 0 0,0 1 0 0 0,1 1 0 0 0,1-1 0 0 0,0 1 0 0 0,1 0 1 0 0,1 0-1 0 0,0 1 0 0 0,1-1 0 0 0,0 1 0 0 0,2 21 0 0 0,0-23 2 0 0,1 0-1 0 0,0 0 1 0 0,1 0-1 0 0,1-1 1 0 0,0 1-1 0 0,1-1 1 0 0,0 1-1 0 0,1-1 1 0 0,1-1-1 0 0,0 1 0 0 0,0-1 1 0 0,2 0-1 0 0,-1 0 1 0 0,10 11-1 0 0,-13-20 5 0 0,0 1-1 0 0,-1-1 0 0 0,1 0 0 0 0,0-1 0 0 0,0 1 0 0 0,0 0 1 0 0,1-1-1 0 0,-1 0 0 0 0,1 0 0 0 0,-1 0 0 0 0,1-1 1 0 0,0 0-1 0 0,-1 0 0 0 0,1 0 0 0 0,0 0 0 0 0,0-1 1 0 0,0 1-1 0 0,0-1 0 0 0,0-1 0 0 0,0 1 0 0 0,-1-1 0 0 0,8-1 1 0 0,7-3 3 0 0,0 0 1 0 0,-1-1 0 0 0,0-1 0 0 0,21-12-1 0 0,-22 10 3 0 0,0 0-1 0 0,-1-1 1 0 0,-1-1-1 0 0,1 0 0 0 0,-2-1 1 0 0,20-20-1 0 0,-25 21-4 0 0,0 0-1 0 0,0 0 1 0 0,-1-1-1 0 0,-1 0 1 0 0,0 0-1 0 0,0 0 1 0 0,-2-1-1 0 0,1 0 1 0 0,4-18-1 0 0,-9 28 0 0 0,-1-1 0 0 0,1 1 0 0 0,-1 0 0 0 0,1-1 0 0 0,-1 1 0 0 0,0-1 0 0 0,0 1 0 0 0,0-1 0 0 0,-1 1 0 0 0,1 0 0 0 0,-1-1 0 0 0,0 1 0 0 0,0 0 0 0 0,0-1 0 0 0,-2-2 0 0 0,1 2-2 0 0,-1 0 1 0 0,0 0 0 0 0,1 0 0 0 0,-2 1 0 0 0,1-1 0 0 0,0 1 0 0 0,0 0-1 0 0,-1 0 1 0 0,-7-5 0 0 0,-6-1 8 0 0,0 1 0 0 0,0 1 0 0 0,0 0 0 0 0,-28-6 0 0 0,35 10 0 0 0,-9-3 7 0 0,0 2 1 0 0,0 0 0 0 0,0 1 0 0 0,-1 1 0 0 0,1 0 0 0 0,-33 3-1 0 0,42-1-12 0 0,-16 4 40 0 0,23-3-37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4:06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431 6 3079 0 0,'0'-1'10'0'0,"0"1"-1"0"0,0 0 0 0 0,0-1 0 0 0,0 1 0 0 0,0 0 1 0 0,0 0-1 0 0,0-1 0 0 0,0 1 0 0 0,-1 0 0 0 0,1 0 1 0 0,0 0-1 0 0,0-1 0 0 0,0 1 0 0 0,0 0 0 0 0,-1 0 0 0 0,1 0 1 0 0,0-1-1 0 0,0 1 0 0 0,0 0 0 0 0,-1 0 0 0 0,1 0 1 0 0,0 0-1 0 0,0 0 0 0 0,-1 0 0 0 0,1-1 0 0 0,0 1 1 0 0,0 0-1 0 0,-1 0 0 0 0,1 0 0 0 0,0 0 0 0 0,0 0 0 0 0,-1 0 1 0 0,1 0-1 0 0,-1 0 0 0 0,-10 4-4 0 0,2-1 24 0 0,-6 1 135 0 0,0 2-1 0 0,-25 11 1 0 0,-14 6 77 0 0,0-4-71 0 0,28-10-39 0 0,-53 14 0 0 0,42-14-10 0 0,26-6 11 0 0,-1 0 0 0 0,1 0 0 0 0,-1-1 1 0 0,-21 1-1 0 0,29-2 7 0 0,5-2 290 0 0,1-1-420 0 0,14-3 88 0 0,-9 3-33 0 0,0 0-26 0 0,0 0-1 0 0,0 1 0 0 0,0-1 1 0 0,9 1-1 0 0,-12 1-19 0 0,-1-1 0 0 0,0 1 0 0 0,1-1 0 0 0,-1 0 0 0 0,4-1-1 0 0,-3 1 3 0 0,-1 0-1 0 0,1 0 1 0 0,-1 0-1 0 0,1 0 1 0 0,5 1-1 0 0,59-5 162 0 0,-44 3-101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4:14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438 601 3079 0 0,'-78'12'384'0'0,"52"-9"-284"0"0,1 2 0 0 0,-1 0 0 0 0,-37 14 0 0 0,30-4 162 0 0,19-8-172 0 0,14-7 182 0 0,4 0-263 0 0,-1 0-1 0 0,1 0 1 0 0,0 0-1 0 0,-1 0 1 0 0,1-1-1 0 0,0 0 0 0 0,-1 1 1 0 0,1-1-1 0 0,-1-1 1 0 0,4 0-1 0 0,11-4 6 0 0,-4 2 30 0 0,22-9-1 0 0,-25 8-19 0 0,1 0-1 0 0,0 1 1 0 0,14-2-1 0 0,49-16-191 0 0,-62 18 171 0 0,15-3-16 0 0,-56 10-45 0 0,-21 5 74 0 0,35-4 19 0 0,-77 22 193 0 0,67-16-161 0 0,-97 33 346 0 0,113-39-342 0 0,1 0-1 0 0,-1 0 1 0 0,-10 9 0 0 0,-7 5 1099 0 0,25-18-1115 0 0,13-5 221 0 0,12-6-289 0 0,-25 11 39 0 0,147-61 166 0 0,47 1 179 0 0,-40 1-248 0 0,-90 32 39 0 0,-41 17-109 0 0,0-1-1 0 0,26-18 1 0 0,-34 21-28 0 0,1 0 1 0 0,1 1-1 0 0,0 1 0 0 0,0 1 1 0 0,22-5-1 0 0,-16 5 30 0 0,43-17-1 0 0,-44 12-36 0 0,40-16 71 0 0,41-17 57 0 0,-53 23-79 0 0,40-13 101 0 0,-3 5-51 0 0,-55 19-116 0 0,28-7 73 0 0,106-30 79 0 0,-107 28-125 0 0,-37 10 71 0 0,41-21-1 0 0,-23 9-31 0 0,5-2-147 0 0,-31 14 23 0 0,0 1-1 0 0,1 0 1 0 0,25-7 0 0 0,-6 2-99 0 0,-32 11 63 0 0,-3 1-469 0 0,-2 0 545 0 0,0 0 0 0 0,1 1-1 0 0,-1-1 1 0 0,1 0 0 0 0,-1 1-1 0 0,0 0 1 0 0,1-1 0 0 0,-1 1-1 0 0,1 0 1 0 0,-3 2-1 0 0,-3 1-4 0 0,-7 1-177 0 0,-23 12-1 0 0,5-4-125 0 0,-6 3-58 0 0,-8 3-113 0 0,36-14 431 0 0,0-1-1 0 0,-13 4 0 0 0,-6 2-19 0 0,9-3 11 0 0,0-1-1 0 0,-31 4 1 0 0,-17 5-58 0 0,-54 11-7 0 0,95-20 139 0 0,20-4-2 0 0,1-1-1 0 0,-1 1 0 0 0,0 0 1 0 0,-13 7-1 0 0,-66 30-218 0 0,40-17 153 0 0,15-7 11 0 0,-46 29 0 0 0,67-38 39 0 0,0 1 0 0 0,-1-2 0 0 0,0 1-1 0 0,-17 4 1 0 0,-54 11-49 0 0,34-9 25 0 0,-7 0 42 0 0,36-9 0 0 0,1 1 0 0 0,0 1 0 0 0,-28 11 0 0 0,23-4 0 0 0,16-7 0 0 0,-1-1 0 0 0,0 0 0 0 0,-12 4 0 0 0,3-3 0 0 0,-24 13 0 0 0,33-15 0 0 0,-27 16 94 0 0,28-15-76 0 0,0 1-1 0 0,0-1 1 0 0,0-1-1 0 0,-17 5 1 0 0,-169 47 192 0 0,158-38-165 0 0,29-13-31 0 0,-1 0 0 0 0,0 0 0 0 0,0-1 0 0 0,0 0-1 0 0,-17 4 1 0 0,18-6 21 0 0,0-1-5 0 0,0 1 0 0 0,-1 0 1 0 0,1 1-1 0 0,0 0 0 0 0,-9 3 0 0 0,5-1-1 0 0,0-1-1 0 0,-13 1 1 0 0,-12 10 37 0 0,29-12-66 0 0,2 1 0 0 0,5-3 1 0 0,0 0 0 0 0,0 0-1 0 0,0 0 1 0 0,0 0-1 0 0,0 0 1 0 0,0 1 0 0 0,1-1-1 0 0,-1 0 1 0 0,0 0-1 0 0,0 0 1 0 0,0 0 0 0 0,0 0-1 0 0,0 0 1 0 0,0 0-1 0 0,0 0 1 0 0,0 0 0 0 0,0 0-1 0 0,0 0 1 0 0,0 0-1 0 0,0 1 1 0 0,0-1 0 0 0,1 0-1 0 0,-1 0 1 0 0,0 0-1 0 0,0 0 1 0 0,0 0 0 0 0,0 0-1 0 0,0 0 1 0 0,0 0-1 0 0,0 1 1 0 0,0-1 0 0 0,0 0-1 0 0,0 0 1 0 0,0 0-1 0 0,0 0 1 0 0,0 0 0 0 0,0 0-1 0 0,0 0 1 0 0,0 0-1 0 0,-1 1 1 0 0,1-1-1 0 0,0 0 1 0 0,0 0 0 0 0,0 0-1 0 0,0 0 1 0 0,0 0-1 0 0,0 0 1 0 0,0 0 0 0 0,0 0-1 0 0,0 0 1 0 0,0 0-1 0 0,0 1 1 0 0,0-1 0 0 0,0 0-1 0 0,-1 0 1 0 0,1 0-1 0 0,0 0 1 0 0,0 0 0 0 0,0 0-1 0 0,0 0 1 0 0,0 0-1 0 0,0 0 1 0 0,0 0 0 0 0,0 0-1 0 0,-1 0 1 0 0,1 0-1 0 0,14-1 88 0 0,19-6 40 0 0,17-13-80 0 0,0 3-1 0 0,2 2 0 0 0,61-9 1 0 0,-87 19-37 0 0,37-2-1 0 0,-102 20 118 0 0,15-4-76 0 0,17-6-49 0 0,0-1-1 0 0,0 0 0 0 0,0 0 1 0 0,-8 1-1 0 0,-9 1 23 0 0,-36 10 0 0 0,-1 2 45 0 0,25-7 42 0 0,23-6-60 0 0,-1 0 0 0 0,1 0-1 0 0,0-1 1 0 0,-23 0 0 0 0,9-1 41 0 0,26-1 160 0 0,1 1-181 0 0,3 1-1 0 0,-1-1-62 0 0,0 0 1 0 0,0-1-1 0 0,0 1 0 0 0,0 0 0 0 0,0-1 1 0 0,0 0-1 0 0,0 0 0 0 0,0 1 1 0 0,0-1-1 0 0,0 0 0 0 0,0-1 0 0 0,0 1 1 0 0,4-1-1 0 0,0 0-10 0 0,13-1 32 0 0,1-1 0 0 0,-1-1-1 0 0,33-11 1 0 0,-22 6-15 0 0,19-5 79 0 0,90-11-1 0 0,-98 18-19 0 0,-40 7-22 0 0,-1 0-48 0 0,0 1-1 0 0,0-1 0 0 0,0 1 0 0 0,-1-1 1 0 0,1 1-1 0 0,0-1 0 0 0,0 1 1 0 0,-1-1-1 0 0,1 1 0 0 0,0-1 0 0 0,-1 0 1 0 0,1 1-1 0 0,0-1 0 0 0,-1 1 0 0 0,1-1 1 0 0,-1 0-1 0 0,1 0 0 0 0,0 1 1 0 0,-1-1-1 0 0,1 0 0 0 0,-1 0 0 0 0,0 1 1 0 0,-13 4 22 0 0,10-4-25 0 0,-22 11 9 0 0,19-8 7 0 0,-1-1 0 0 0,-15 6-1 0 0,-215 57 195 0 0,206-58-128 0 0,25-7-62 0 0,-1 0-1 0 0,0 1 1 0 0,1 1 0 0 0,-1-1-1 0 0,1 1 1 0 0,0 1 0 0 0,0-1-1 0 0,-11 8 1 0 0,17-10 31 0 0,6-1-40 0 0,0 0-1 0 0,0 0 0 0 0,0 0 1 0 0,0-1-1 0 0,0 0 1 0 0,0 0-1 0 0,0 0 0 0 0,0 0 1 0 0,0-1-1 0 0,4-2 0 0 0,121-50 78 0 0,-73 32-49 0 0,98-28 218 0 0,-143 47-192 0 0,-18 5-44 0 0,-5 2 15 0 0,-25 13 26 0 0,-1-2 0 0 0,-53 13 0 0 0,22-7 64 0 0,38-12-65 0 0,-33 4 0 0 0,40-8-51 0 0,8-5 10 0 0,12 0-17 0 0,1 0 1 0 0,0 0 0 0 0,-1 0-1 0 0,1 0 1 0 0,0 1-1 0 0,0-1 1 0 0,-1 1-1 0 0,1-1 1 0 0,0 1-1 0 0,-4 1 1 0 0,4-1 37 0 0,-3-1-22 0 0,4 0 96 0 0,2-2-107 0 0,0 1 0 0 0,0 0 0 0 0,0 0 0 0 0,0 0 0 0 0,0 0 0 0 0,1 0 0 0 0,-1 0 0 0 0,0 1 0 0 0,0-1 0 0 0,1 0 0 0 0,1 0 0 0 0,0-1-2 0 0,64-29-8 0 0,-56 26 30 0 0,1 1 0 0 0,0 0-1 0 0,0 0 1 0 0,13-1-1 0 0,-6 1-9 0 0,-4 0-12 0 0,82-23 163 0 0,-87 24-153 0 0,0 0 0 0 0,13-1-1 0 0,13-4-2 0 0,-28 6 17 0 0,1 1 1 0 0,15-2-1 0 0,11-2 24 0 0,3-5 35 0 0,1-1 0 0 0,-1-3-1 0 0,42-20 1 0 0,-75 30-78 0 0,18-9 41 0 0,-14 10-33 0 0,-6 1 22 0 0,4-1-22 0 0,-6 2 104 0 0,-2 1-118 0 0,0 1 0 0 0,0-1 0 0 0,0 1 0 0 0,0-1 0 0 0,0 1 0 0 0,0 0 0 0 0,0-1 0 0 0,0 1 0 0 0,0 0 0 0 0,0 0 0 0 0,-1 1 0 0 0,-9 6 35 0 0,-58 18 32 0 0,32-12-26 0 0,-2-2 0 0 0,1-1 0 0 0,-48 6 0 0 0,-48 6 24 0 0,102-17-49 0 0,23-5-8 0 0,-1 0 1 0 0,1 1-1 0 0,-10 4 0 0 0,-58 16 117 0 0,31-10-104 0 0,29-9-10 0 0,-21 8 0 0 0,27-7 46 0 0,10-4 0 0 0,2 0-10 0 0,15-1-42 0 0,-1-1 1 0 0,0 0-1 0 0,0-2 0 0 0,0 1 1 0 0,17-8-1 0 0,-5 1-1 0 0,-6 2 15 0 0,35-9 1 0 0,-11 5-29 0 0,19-3 15 0 0,6 0 5 0 0,-1-3 0 0 0,79-32-1 0 0,-125 40-18 0 0,32-19 0 0 0,-35 17 7 0 0,42-16 1 0 0,-35 17 43 0 0,-16 6-48 0 0,21-6-1 0 0,21-2 10 0 0,-109 32 74 0 0,-79 38 1 0 0,87-35-68 0 0,-2-1 1 0 0,0-3 0 0 0,-95 22-1 0 0,120-34-18 0 0,15-3 0 0 0,0 0 0 0 0,-1-1 0 0 0,1-1 0 0 0,-12 1 0 0 0,33-8 63 0 0,11-1-62 0 0,29-6-1 0 0,-18 6 0 0 0,-1-2 0 0 0,62-26 0 0 0,133-52 0 0 0,-201 78 0 0 0,58-14 0 0 0,1 0 0 0 0,-37 6 32 0 0,81-41 0 0 0,-92 39 32 0 0,-70 35-64 0 0,1-1 0 0 0,-1 0 0 0 0,-40 11 0 0 0,-2 0-2 0 0,12-4 15 0 0,36-12 7 0 0,-31 15 0 0 0,1 0-7 0 0,5-1 2 0 0,38-17-2 0 0,-1 1 0 0 0,-24 6 0 0 0,37-13-7 0 0,4-2-2 0 0,5-2-1 0 0,11-4-6 0 0,-13 5 3 0 0,-1 0 0 0 0,1 0 0 0 0,-1 0 0 0 0,1-1 0 0 0,3-3 0 0 0,16-8 0 0 0,66-32 0 0 0,-81 42 0 0 0,0 0 0 0 0,0 1 0 0 0,0-1 0 0 0,0 2 0 0 0,15-3 0 0 0,9-2 0 0 0,59-23 30 0 0,101-48-1 0 0,-133 52-24 0 0,14-4 59 0 0,-52 24-80 0 0,-16 2-20 0 0,-8 1-12 0 0,1 3 44 0 0,0 0 0 0 0,1-1 0 0 0,-1 1 0 0 0,0 0 0 0 0,0 0 0 0 0,0 0 0 0 0,1-1 0 0 0,-1 1 0 0 0,0 0 0 0 0,0 0 0 0 0,0 0 0 0 0,1 1 0 0 0,-1-1 0 0 0,-1 0 0 0 0,-135 53 4 0 0,64-23 0 0 0,20-6 0 0 0,-18 6 0 0 0,-159 46 0 0 0,220-74 0 0 0,52-11 0 0 0,0-2 0 0 0,51-21 0 0 0,-44 16 0 0 0,-31 11 0 0 0,-1-1 0 0 0,26-12 0 0 0,70-30 0 0 0,-41 20 0 0 0,-36 14 0 0 0,53-12 0 0 0,23 2 0 0 0,0-3 0 0 0,-84 21 0 0 0,-109 19 0 0 0,54-10 0 0 0,-50 13 0 0 0,7 5 32 0 0,-96 43 0 0 0,154-59-32 0 0,4-1 11 0 0,10-3 41 0 0,0 2-51 0 0,12-4-1 0 0,46-23 0 0 0,6 4 0 0 0,53-13 0 0 0,41-9-64 0 0,16-8 79 0 0,-143 35-15 0 0,-21 7-4 0 0,-11 7 61 0 0,-2 0-2 0 0,-4 0-115 0 0,2 0 53 0 0,0 1 0 0 0,0 0-1 0 0,0 1 1 0 0,0-1 0 0 0,0 0 0 0 0,0 1-1 0 0,0 0 1 0 0,0 0 0 0 0,0 0 0 0 0,0 0-1 0 0,1 0 1 0 0,-4 2 0 0 0,3-2 6 0 0,-63 31 1 0 0,58-27 0 0 0,5 0 0 0 0,5-4 0 0 0,2-1 0 0 0,18-6 11 0 0,-1-2 0 0 0,0 0-1 0 0,-1-1 1 0 0,30-17 0 0 0,10-7 87 0 0,-44 27-320 0 0,-14 5 138 0 0,-5 1 71 0 0,-7 2 20 0 0,-12 6-7 0 0,10-4 0 0 0,1 1 0 0 0,-15 7 0 0 0,13-5 0 0 0,-1-1 0 0 0,-24 9 0 0 0,18-9 0 0 0,1 2 0 0 0,-21 11 0 0 0,28-11 0 0 0,19-7 0 0 0,17-7 0 0 0,23-13 0 0 0,-29 12 0 0 0,20-7 0 0 0,6-5 0 0 0,1 0 0 0 0,-38 16-14 0 0,-2 2-59 0 0,-2 1 76 0 0,17-11-77 0 0,-38 7 19 0 0,15 4 71 0 0,-1 0 1 0 0,1 0-1 0 0,0 0 1 0 0,-1 1-1 0 0,-5 1 1 0 0,-27 14 65 0 0,-43 22-18 0 0,67-32-46 0 0,0-2 0 0 0,-1 1 0 0 0,0-2 0 0 0,-17 3-1 0 0,-15 5 22 0 0,-34 11-39 0 0,50-15 21 0 0,-15 2 22 0 0,27-6-33 0 0,1 1-1 0 0,0 0 0 0 0,0 2 1 0 0,-16 6-1 0 0,-23 8 126 0 0,20-12-115 0 0,22-5 87 0 0,-21 7 0 0 0,-58 29-107 0 0,73-29 32 0 0,-33 24 0 0 0,39-26-9 0 0,0-1 1 0 0,0 0-1 0 0,-1-1 0 0 0,-22 7 0 0 0,33-12-21 0 0,-16 6 9 0 0,11-4 5 0 0,0 0 0 0 0,0 0-1 0 0,-10 1 1 0 0,-43 15-16 0 0,53-17 6 0 0,0 1 0 0 0,0 0-1 0 0,0 0 1 0 0,1 1-1 0 0,-12 6 1 0 0,11-5 0 0 0,0-1 0 0 0,-1 0 0 0 0,1 0 0 0 0,-10 2 0 0 0,-22 10 58 0 0,39-16-64 0 0,-9 4 15 0 0,0 0 0 0 0,1 1 0 0 0,-1 0 0 0 0,-9 7 0 0 0,18-11-10 0 0,0 0 0 0 0,0 0 0 0 0,0 0 1 0 0,-1 0-1 0 0,1-1 0 0 0,0 1 0 0 0,-1 0 0 0 0,1-1 0 0 0,0 1 1 0 0,-3 0-1 0 0,-21 7-9 0 0,-26 14 4 0 0,45-20 15 0 0,0 1 1 0 0,0-1-1 0 0,-1 0 0 0 0,-10 3 0 0 0,12-4-27 0 0,-22 6 75 0 0,-43 15-51 0 0,68-20 2 0 0,-14 3 25 0 0,10-4-39 0 0,1 0 0 0 0,-1 0 0 0 0,1 0 0 0 0,-7-1 0 0 0,-15 2 0 0 0,26-2 1 0 0,-5 0 12 0 0,1 1 0 0 0,0-1 0 0 0,-11 4 1 0 0,14-2-13 0 0,-1-1 1 0 0,0 0 0 0 0,1 1-1 0 0,-1-1 1 0 0,0 0 0 0 0,-5 0-1 0 0,6 0-1 0 0,-1-1 0 0 0,1 1 0 0 0,0 0 0 0 0,0 0 0 0 0,0-1 0 0 0,0 1-1 0 0,0 1 1 0 0,-2 0 0 0 0,2 0 0 0 0,-13 1 0 0 0,12-4 0 0 0,1 1 0 0 0,-17 8 0 0 0,-7 2 64 0 0,9-5-64 0 0,-7 0 0 0 0,13-3 0 0 0,3-1 0 0 0,-1 1 0 0 0,1 0 0 0 0,-14 5 0 0 0,9-1 16 0 0,-1 0 0 0 0,0-2 0 0 0,-24 6 0 0 0,37-9-16 0 0,-18 0 0 0 0,40 2 0 0 0,-1-6 0 0 0,0-1 0 0 0,0 0 0 0 0,29-11 0 0 0,7-2 0 0 0,153-42 0 0 0,-166 48 0 0 0,2-2 0 0 0,-16 5 0 0 0,-22 7 0 0 0,-1-1 0 0 0,0 0 0 0 0,0 0 0 0 0,7-3 0 0 0,4-3 14 0 0,0 1 0 0 0,1 1 0 0 0,19-4 0 0 0,3-1 2 0 0,-22 5-38 0 0,1-1 0 0 0,22-12 0 0 0,-34 16 19 0 0,1 0 0 0 0,0 0 0 0 0,0 1 0 0 0,14-2 1 0 0,17-6 2 0 0,37-15 0 0 0,-46 13 0 0 0,-23 8 0 0 0,0 1 0 0 0,0 0 0 0 0,13-2 0 0 0,-7 2 0 0 0,22-9 0 0 0,-2 1 0 0 0,-24 8 0 0 0,-1 0 0 0 0,1-1 0 0 0,-1 0 0 0 0,0-1 0 0 0,8-5 0 0 0,6-4 0 0 0,1 4 0 0 0,1-2 0 0 0,33-16 0 0 0,-42 20 0 0 0,8-3 0 0 0,22 1 0 0 0,6-1 0 0 0,-6 1 0 0 0,-29 7 0 0 0,25-8 0 0 0,-33 9 0 0 0,20-10 0 0 0,-25 10 0 0 0,-1 2 0 0 0,14-3 0 0 0,33-12 64 0 0,-29 6-64 0 0,-18 8 0 0 0,0-1 0 0 0,0 1 0 0 0,0 0 0 0 0,1 0 0 0 0,-1 1 0 0 0,0-1 0 0 0,0 0 0 0 0,4 0 0 0 0,22-5 54 0 0,-25 7-43 0 0,-2-1-11 0 0,0 0 0 0 0,0 0 0 0 0,0 0 0 0 0,0 0 0 0 0,0 0 0 0 0,0-1 0 0 0,-1 1 0 0 0,1 0 0 0 0,0 0 0 0 0,0-1 0 0 0,0 1 0 0 0,0-1-1 0 0,0 1 1 0 0,-1 0 0 0 0,3-2 0 0 0,33-14 0 0 0,0 0 0 0 0,-34 15 5 0 0,1-1 0 0 0,0 1-1 0 0,-1 0 1 0 0,1-1 0 0 0,-1 0-1 0 0,1 1 1 0 0,-1-1-1 0 0,4-4 1 0 0,-5 5 7 0 0,6-4-2 0 0,0-1-10 0 0,1 1 0 0 0,20-12 11 0 0,-27 17 44 0 0,0-1 3 0 0,23-12-46 0 0,-15 10-12 0 0,0 2 0 0 0,-1-1 0 0 0,1-1 0 0 0,-3 1-10 0 0,-3 0-33 0 0,3-1 22 0 0,-6 2-22 0 0,-6 5 32 0 0,-5 4 14 0 0,9-7-4 0 0,-12 1-11 0 0,11-4-42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4:16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44 2527 0 0,'-2'-3'202'0'0,"-4"-8"-90"0"0,5 9 718 0 0,0 3-758 0 0,-52 98 547 0 0,-4-1-214 0 0,37-63-260 0 0,13-26-78 0 0,2 1-1 0 0,-10 19 0 0 0,-4 14 117 0 0,12-30-57 0 0,1-1 0 0 0,-4 16-1 0 0,9-26-45 0 0,1-1-17 0 0,-1 1 0 0 0,0-1-1 0 0,1 1 1 0 0,-1 0-1 0 0,1-1 1 0 0,0 1-1 0 0,-1 0 1 0 0,1-1-1 0 0,0 1 1 0 0,0 2-1 0 0,2-3-38 0 0,1-1 0 0 0,-1 0 0 0 0,0 0 0 0 0,0 0 0 0 0,0 0 0 0 0,0-1-1 0 0,1 1 1 0 0,-1 0 0 0 0,0-1 0 0 0,0 1 0 0 0,0-1 0 0 0,0 0 0 0 0,0 0 0 0 0,0 0-1 0 0,0 0 1 0 0,0 0 0 0 0,0 0 0 0 0,-1-1 0 0 0,1 1 0 0 0,0 0 0 0 0,2-4-1 0 0,4-3 74 0 0,0 0 0 0 0,12-19 0 0 0,14-35 223 0 0,-29 53-270 0 0,1-1-1 0 0,-2 1 1 0 0,1-1-1 0 0,-2-1 1 0 0,1 1-1 0 0,3-20 0 0 0,6-17 149 0 0,-8 32-97 0 0,-1 0-1 0 0,-1 0 0 0 0,0 0 0 0 0,1-29 1 0 0,-8 28 85 0 0,4 15-90 0 0,0-1-16 0 0,2-4-52 0 0,-2 6-22 0 0,0 0 0 0 0,1 0 0 0 0,-1 0 0 0 0,0 0 0 0 0,0 0 0 0 0,0-1 0 0 0,0 1 0 0 0,0 0 0 0 0,0 0 0 0 0,0 0 0 0 0,0 0 0 0 0,0 0 0 0 0,0 0 0 0 0,0 0 0 0 0,0 0 0 0 0,0 0 0 0 0,0 0 0 0 0,0 0 0 0 0,0-1 0 0 0,0 1 0 0 0,0 0 0 0 0,0 0 0 0 0,0 0 0 0 0,0 0 0 0 0,0 0 0 0 0,0 0 0 0 0,0 0 0 0 0,0 0 0 0 0,0 0 0 0 0,0 0 0 0 0,0-1 0 0 0,0 1 0 0 0,0 0 0 0 0,0 0 0 0 0,0 0 0 0 0,0 0 0 0 0,0 0 0 0 0,0 0 0 0 0,0 0 0 0 0,0 0 0 0 0,0 0 0 0 0,0 0 0 0 0,0 0 0 0 0,0-1 0 0 0,0 1 0 0 0,0 0 0 0 0,-1 0 0 0 0,1 0 0 0 0,0 0 0 0 0,0 0 0 0 0,0 0 0 0 0,0 0 0 0 0,0 0 0 0 0,0 0 0 0 0,0 0 0 0 0,0 0 0 0 0,0 0 0 0 0,0 0 0 0 0,-1 0 0 0 0,1 0 0 0 0,0 0 0 0 0,0 0 0 0 0,0 0 0 0 0,0 0 0 0 0,0 0 0 0 0,0 0 0 0 0,0 0 0 0 0,-8 6 111 0 0,-7 12-56 0 0,-46 90 253 0 0,54-95-235 0 0,-9 27-1 0 0,-1 4 37 0 0,-24 57 165 0 0,-2 12 112 0 0,54-129-98 0 0,0-1-1 0 0,11-23 0 0 0,1-14-152 0 0,-11 28-22 0 0,-1-2-1 0 0,14-51 0 0 0,-16 45-58 0 0,2-6-2 0 0,-8 26-16 0 0,0-1 1 0 0,7-22 0 0 0,-3 13 12 0 0,-5 15-2 0 0,0 1 0 0 0,0 0-1 0 0,5-10 1 0 0,-6 16 203 0 0,-2 3-176 0 0,-1 1-70 0 0,0-1-1 0 0,0 1 1 0 0,0-1-1 0 0,1 1 0 0 0,-1 0 1 0 0,1 0-1 0 0,-1 0 1 0 0,1 0-1 0 0,0 0 0 0 0,0 0 1 0 0,-2 2-1 0 0,1 2 18 0 0,-13 32 45 0 0,5-12-1 0 0,5-11-34 0 0,-6 26 1 0 0,3-9-24 0 0,-24 107 178 0 0,24-116-132 0 0,6-18-38 0 0,0 0 0 0 0,0 0 0 0 0,1 0 0 0 0,-1 0 0 0 0,0 9 0 0 0,1-12 294 0 0,11-11-224 0 0,-9 7-88 0 0,5-6 15 0 0,-1 0 0 0 0,0-1-1 0 0,0 0 1 0 0,0 0 0 0 0,-1 0-1 0 0,-1 0 1 0 0,0-1 0 0 0,3-11-1 0 0,4-12 26 0 0,13-49 83 0 0,-5 33-47 0 0,13-31 61 0 0,-25 67-47 0 0,14-21-1 0 0,-19 33-40 0 0,-3 26 28 0 0,0 1-1 0 0,-7 27 0 0 0,3-15-54 0 0,-7 14 28 0 0,2-11-44 0 0,1-2 43 0 0,-15 39 0 0 0,12-42 12 0 0,4-22 0 0 0,0-2 72 0 0,9-11-132 0 0,0-1 0 0 0,0 0-1 0 0,0 0 1 0 0,-1 0-1 0 0,1 0 1 0 0,0 1 0 0 0,0-1-1 0 0,0 0 1 0 0,-1 0 0 0 0,1 0-1 0 0,0 0 1 0 0,0 0-1 0 0,-1 0 1 0 0,1 0 0 0 0,0 1-1 0 0,0-1 1 0 0,-1 0 0 0 0,1 0-1 0 0,0 0 1 0 0,0 0-1 0 0,-1 0 1 0 0,1 0 0 0 0,0 0-1 0 0,0 0 1 0 0,-1 0 0 0 0,1-1-1 0 0,0 1-1 0 0,-1-1 62 0 0,1 1-63 0 0,0 0 0 0 0,0 0 0 0 0,0 0 0 0 0,0 0 0 0 0,0 0 0 0 0,0 0 0 0 0,0 0 1 0 0,0 0-1 0 0,0-1 0 0 0,0 1 0 0 0,0 0 0 0 0,-1 0 0 0 0,1 0 0 0 0,0 0 0 0 0,0 0 0 0 0,0 0 0 0 0,0 0 0 0 0,0-1 0 0 0,0 1 0 0 0,0 0 0 0 0,0 0 0 0 0,0 0 0 0 0,0 0 0 0 0,0 0 0 0 0,0 0 0 0 0,0 0 0 0 0,0-1 0 0 0,0 1 0 0 0,0 0 0 0 0,0 0 0 0 0,0 0 1 0 0,0 0-1 0 0,1 0 0 0 0,-1 0 0 0 0,0 0 0 0 0,0-1 0 0 0,0 1 0 0 0,0 0 0 0 0,0 0 0 0 0,0 0 0 0 0,0 0 0 0 0,0 0 0 0 0,0 0 0 0 0,0 0 0 0 0,0 0 0 0 0,1 0 0 0 0,-1 0 0 0 0,0 0 0 0 0,0 0 0 0 0,0-1 0 0 0,0 1 0 0 0,0 0 0 0 0,0 0 0 0 0,0 0 1 0 0,1 0-1 0 0,-1 0 0 0 0,26-3-5 0 0,-24 3-64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4:17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57 5783 0 0,'-1'-1'57'0'0,"-1"1"0"0"0,1-1-1 0 0,-1 0 1 0 0,1 0 0 0 0,0 0-1 0 0,0-1 1 0 0,-1 1-1 0 0,1 0 1 0 0,0 0 0 0 0,0-1-1 0 0,-1-1 1 0 0,0-1 186 0 0,1 3 242 0 0,3 2-390 0 0,69 6 298 0 0,7 7-129 0 0,-25 0-96 0 0,-10-4 140 0 0,57 23 0 0 0,-90-29-207 0 0,-1 0-1 0 0,0 0 0 0 0,0 1 1 0 0,0 0-1 0 0,-1 1 1 0 0,1-1-1 0 0,-1 2 0 0 0,-1-1 1 0 0,1 1-1 0 0,12 15 0 0 0,-20-21 316 0 0,-13 4-192 0 0,5-6-159 0 0,0 1-1 0 0,0-1 0 0 0,1-1 0 0 0,-1 1 0 0 0,1-1 0 0 0,-12-5 1 0 0,2-1 82 0 0,-25-16 0 0 0,-5-3 0 0 0,-17-2 11 0 0,34 16-1 0 0,1 0 0 0 0,-49-33 0 0 0,76 45-82 0 0,1 1-70 0 0,1 0 1 0 0,-1 0 0 0 0,1-1-1 0 0,-1 1 1 0 0,0 0-1 0 0,1-1 1 0 0,-1 1-1 0 0,1 0 1 0 0,-1-1-1 0 0,1 1 1 0 0,-1-1-1 0 0,1 1 1 0 0,0 0-1 0 0,-1-1 1 0 0,1 0-1 0 0,-1 1 1 0 0,1-1-1 0 0,0 1 1 0 0,-1-2-1 0 0,-2-1 50 0 0,3 3-49 0 0,0 0-1 0 0,0 0 0 0 0,0 0 1 0 0,0-1-1 0 0,-1 1 0 0 0,1 0 1 0 0,0 0-1 0 0,0 0 0 0 0,0 0 1 0 0,0-1-1 0 0,-1 1 0 0 0,1 0 0 0 0,0 0 1 0 0,0 0-1 0 0,0-1 0 0 0,0 1 1 0 0,0 0-1 0 0,0 0 0 0 0,0 0 1 0 0,0-1-1 0 0,0 1 0 0 0,-1 0 1 0 0,1 0-1 0 0,0 0 0 0 0,0-1 1 0 0,0 1-1 0 0,0 0 0 0 0,0 0 1 0 0,1-1-1 0 0,-1 1 0 0 0,0 0 1 0 0,0 0-1 0 0,0-1 0 0 0,0 1 1 0 0,0 0-1 0 0,0 0 0 0 0,0 0 1 0 0,0-1-1 0 0,0 1 0 0 0,1 0 0 0 0,-1 0 1 0 0,0 0-1 0 0,0 0 0 0 0,0-1 1 0 0,0 1-1 0 0,0 0 0 0 0,1 0 1 0 0,-1 0-1 0 0,0 0 0 0 0,0 0 1 0 0,0 0-1 0 0,1-1 0 0 0,-1 1 1 0 0,0 0-1 0 0,0 0 0 0 0,1 0 1 0 0,-1 0-1 0 0,0 0 0 0 0,0 0 1 0 0,0 0-1 0 0,1 0 0 0 0,-1 0 1 0 0,0 0-1 0 0,0 0 0 0 0,1 0 1 0 0,13 1 10 0 0,76 29 246 0 0,-62-19-212 0 0,93 37 346 0 0,-112-44-393 0 0,2 1 30 0 0,0 1 1 0 0,-1 0 0 0 0,18 13 0 0 0,0 1 72 0 0,-26-19-30 0 0,11 12 83 0 0,-10-10-124 0 0,6 5-27 0 0,-8-6 6 0 0,2 3 38 0 0,-3-5 12 0 0,-23-7 150 0 0,6-1-96 0 0,-30-17 1 0 0,29 14-55 0 0,-23-10 0 0 0,-7 2-3 0 0,-58-26 99 0 0,94 40-118 0 0,0 1-1 0 0,-14-3 1 0 0,15 4-20 0 0,4 1 33 0 0,6 2 93 0 0,3 0-92 0 0,5 0-47 0 0,0 0-1 0 0,1 1 1 0 0,-1 0 0 0 0,1 1 0 0 0,-1-1 0 0 0,0 1 0 0 0,8 3 0 0 0,1 1 5 0 0,58 22 93 0 0,-10-4-7 0 0,-27-9-62 0 0,-21-9-16 0 0,0 1-1 0 0,25 14 0 0 0,-24-13 145 0 0,-15-7-45 0 0,-10-2-51 0 0,5 0-67 0 0,-11-1 19 0 0,1-2 0 0 0,0 0 0 0 0,0 0 0 0 0,-13-7 0 0 0,-24-8 50 0 0,20 9-63 0 0,11 3 31 0 0,-1 2-1 0 0,-20-4 1 0 0,31 7-19 0 0,27 1 96 0 0,60 9-117 0 0,-60-5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16:14.0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0 278 3367 0 0,'0'0'544'0'0,"2"0"-464"0"0,9-1-27 0 0,-7 0-22 0 0,0 1-1 0 0,1-1 1 0 0,-1 0-1 0 0,0 0 1 0 0,1-1 0 0 0,6-2-1 0 0,55-38 242 0 0,-9 5-126 0 0,31-23 145 0 0,-5-1 62 0 0,-52 40-194 0 0,26-24 1313 0 0,-67 55-1317 0 0,-1 0-57 0 0,-1-1 1 0 0,-14 11-1 0 0,-8 4 12 0 0,-68 53 402 0 0,33-26-245 0 0,58-41-209 0 0,1-1-1 0 0,0 2 1 0 0,-12 15 0 0 0,11-13 20 0 0,-23 23 0 0 0,31-33-57 0 0,0 0 1 0 0,-1 1 0 0 0,2-1 0 0 0,-6 8-1 0 0,-11 15 167 0 0,15-21-14 0 0,5-7 110 0 0,6-8-105 0 0,33-30 8 0 0,-36 36-165 0 0,0 0 1 0 0,0 0-1 0 0,0 1 1 0 0,8-6-1 0 0,8-7 44 0 0,1-2 56 0 0,45-28-1 0 0,1-2 23 0 0,65-58 200 0 0,-131 105 67 0 0,-13 6-319 0 0,10-3-78 0 0,-4 0-5 0 0,-4 3 19 0 0,0 0 1 0 0,0 1 0 0 0,0 0 0 0 0,-16 14-1 0 0,3-1 48 0 0,-33 23-1 0 0,-3 1 36 0 0,-39 35 55 0 0,95-76-118 0 0,-2 1-25 0 0,3-2 196 0 0,4-2-209 0 0,1 0 0 0 0,-1 0 1 0 0,0 0-1 0 0,0 0 1 0 0,0-1-1 0 0,0 1 1 0 0,0-1-1 0 0,3-3 0 0 0,-3 3 17 0 0,18-21 43 0 0,-17 19-53 0 0,1 0 0 0 0,-1 0 0 0 0,0-1 0 0 0,3-4-1 0 0,-1-1-16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4:19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323 65 3679 0 0,'-13'7'392'0'0,"8"-6"-382"0"0,1 0 0 0 0,-1 0-1 0 0,1 0 1 0 0,-10 1 0 0 0,-12 2 69 0 0,-18 7 128 0 0,21-5-62 0 0,0 1-1 0 0,-27 10 0 0 0,12 3 96 0 0,26-13-112 0 0,0 0 0 0 0,-25 8 0 0 0,31-14-48 0 0,5-1 272 0 0,4 0-324 0 0,0 0 0 0 0,0-1 0 0 0,0 1 0 0 0,0-1 0 0 0,0 0 0 0 0,0 0 0 0 0,0 0 0 0 0,-1 0 0 0 0,1 0 0 0 0,0-1 0 0 0,3-2 0 0 0,3 0 42 0 0,151-68 506 0 0,-125 54-508 0 0,-19 10-26 0 0,25-10 0 0 0,-39 17 24 0 0,10-3 177 0 0,-11 4-150 0 0,-2 0-75 0 0,-1-1 1 0 0,0 1-1 0 0,1 0 0 0 0,-1 0 0 0 0,0 0 0 0 0,1 0 0 0 0,-1 0 0 0 0,-2 1 0 0 0,-13 4 95 0 0,-32 13 0 0 0,32-11 29 0 0,-30 8-1 0 0,19-7 55 0 0,1 1 0 0 0,0 2 0 0 0,-49 26 0 0 0,63-28-101 0 0,11-8 133 0 0,22-7-85 0 0,96-46 250 0 0,111-30-9 0 0,-191 67-245 0 0,-35 15 109 0 0,-13 3-155 0 0,-200 72 364 0 0,77-16 3 0 0,133-59-140 0 0,7-1-299 0 0,0 0 1 0 0,0 0-1 0 0,0 0 0 0 0,-1-1 0 0 0,1 0 0 0 0,-1 0 0 0 0,8-4 0 0 0,8-4 16 0 0,38-14 130 0 0,108-29 0 0 0,-73 26-71 0 0,-70 21 62 0 0,-21 7-70 0 0,-4 1-4 0 0,-25 9 85 0 0,24-10-186 0 0,-105 37 189 0 0,23-10-126 0 0,57-18-9 0 0,-85 36 180 0 0,104-41-190 0 0,10-5 45 0 0,15-6 65 0 0,-5 2-160 0 0,242-79 204 0 0,-237 79-173 0 0,-6 1 11 0 0,0 0 0 0 0,13-6-1 0 0,14-2 36 0 0,-29 8-32 0 0,-197 70 230 0 0,43-15-127 0 0,131-46-122 0 0,3-2-5 0 0,-11 4 15 0 0,22-7 40 0 0,16-7 11 0 0,52-18-4 0 0,42-12 8 0 0,-56 17-23 0 0,-34 12-35 0 0,30-7-1 0 0,-36 11 4 0 0,0-1-1 0 0,0 0 1 0 0,0-1-1 0 0,-1 0 1 0 0,20-12-1 0 0,-70 30 41 0 0,-61 19 12 0 0,4-1 9 0 0,-28 15-21 0 0,56-18 11 0 0,53-22-10 0 0,13-4-44 0 0,7-2-9 0 0,5-2-2 0 0,73-25 65 0 0,110-19 0 0 0,-167 40-36 0 0,31-13 0 0 0,-34 11-20 0 0,-10 2 2 0 0,-21 5 12 0 0,-25 6 10 0 0,-264 70 96 0 0,283-72-127 0 0,7-2 14 0 0,0 0 0 0 0,0 0-1 0 0,1 1 1 0 0,-12 5 0 0 0,16-7 273 0 0,16-3-411 0 0,-7 0 107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4:21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181 162 2791 0 0,'-3'-4'220'0'0,"18"-8"-45"0"0,-6 6-116 0 0,1 0-1 0 0,-2-1 1 0 0,9-8 0 0 0,11-5 90 0 0,4-3 160 0 0,-32 23-304 0 0,0-1-1 0 0,0 1 0 0 0,0 0 0 0 0,0 0 0 0 0,0 0 0 0 0,0 0 0 0 0,0 0 0 0 0,0 0 0 0 0,0-1 0 0 0,0 1 0 0 0,0 0 0 0 0,0 0 0 0 0,1 0 0 0 0,-1 0 0 0 0,0 0 1 0 0,0-1-1 0 0,0 1 0 0 0,-1 0 0 0 0,1 0 0 0 0,0 0 0 0 0,0 0 0 0 0,0 0 0 0 0,0-1 0 0 0,0 1 0 0 0,0 0 0 0 0,0 0 0 0 0,0 0 0 0 0,0 0 0 0 0,0 0 0 0 0,0 0 1 0 0,0-1-1 0 0,0 1 0 0 0,0 0 0 0 0,-1 0 0 0 0,1 0 0 0 0,0 0 0 0 0,0 0 0 0 0,0 0 0 0 0,0 0 0 0 0,0 0 0 0 0,0 0 0 0 0,-1 0 0 0 0,1-1 0 0 0,0 1 1 0 0,0 0-1 0 0,0 0 0 0 0,0 0 0 0 0,0 0 0 0 0,-1 0 0 0 0,1 0 0 0 0,0 0 0 0 0,0 0 0 0 0,0 0 0 0 0,0 0 0 0 0,0 0 0 0 0,0 0 0 0 0,-1 0 0 0 0,1 0 0 0 0,0 1 1 0 0,0-1-1 0 0,-10-1 80 0 0,10 1-77 0 0,-11 2 84 0 0,0 1 0 0 0,0 0 0 0 0,-11 5 0 0 0,-10 6 74 0 0,9-5-61 0 0,-26 8 1 0 0,42-14-71 0 0,0 0 0 0 0,0 0 0 0 0,-9 5 0 0 0,10-4 31 0 0,0-1-1 0 0,0 0 1 0 0,-11 3-1 0 0,15-5 448 0 0,18-2-421 0 0,-1 0 0 0 0,1-1-1 0 0,-1-1 1 0 0,0 0 0 0 0,0-1-1 0 0,0 0 1 0 0,15-8 0 0 0,-27 11-87 0 0,65-30 306 0 0,12-4-91 0 0,-57 27-140 0 0,-18 7-57 0 0,-1 0-1 0 0,-1 0 1 0 0,1 0-1 0 0,0-1 1 0 0,4-2-1 0 0,-8 4-16 0 0,1-1-1 0 0,0 1 0 0 0,-1-1 1 0 0,1 1-1 0 0,0 0 1 0 0,-1 0-1 0 0,1-1 1 0 0,0 1-1 0 0,-1 0 1 0 0,1 0-1 0 0,0 0 1 0 0,-1 0-1 0 0,1 0 0 0 0,0 0 1 0 0,0 0-1 0 0,2 0 8 0 0,-1-1 214 0 0,-14 5-130 0 0,-26 6 35 0 0,26-8-96 0 0,1 0 0 0 0,0 2-1 0 0,-13 4 1 0 0,-51 25 180 0 0,-41 20 132 0 0,96-45-261 0 0,2-1-34 0 0,17-6 103 0 0,9-3 155 0 0,3-1-310 0 0,10-2 65 0 0,0-1 1 0 0,0-1 0 0 0,-1 0 0 0 0,0-2 0 0 0,33-19 0 0 0,-34 17-33 0 0,1 1 1 0 0,-1 0 0 0 0,2 2 0 0 0,-1 0 0 0 0,34-7-1 0 0,-20 7 17 0 0,-22 6-10 0 0,-1 0 0 0 0,0-1 1 0 0,20-9-1 0 0,-26 7-12 0 0,-9 2 42 0 0,-12 2-4 0 0,15 1-70 0 0,-16-1 35 0 0,0 2 0 0 0,-1 1 0 0 0,1 0 0 0 0,0 1 0 0 0,-18 5 0 0 0,4 2 48 0 0,-54 24 0 0 0,-81 43 177 0 0,117-63-128 0 0,42-10-57 0 0,9 0 16 0 0,10-1-10 0 0,-1-5-64 0 0,0 0 1 0 0,-1 0 0 0 0,1-1 0 0 0,-1 0 0 0 0,1-1 0 0 0,15-8-1 0 0,28-10 41 0 0,-29 14-5 0 0,0-1 0 0 0,0-2 0 0 0,40-23 0 0 0,-32 19-22 0 0,-23 11-11 0 0,-1 0 1 0 0,14-8-1 0 0,-22 11 44 0 0,-18 1 8 0 0,11-1-65 0 0,0 1-1 0 0,1 0 1 0 0,-1 0-1 0 0,0 1 1 0 0,1 0-1 0 0,-12 2 1 0 0,-18 9 70 0 0,-45 22 0 0 0,40-16 6 0 0,-64 19 0 0 0,77-28-79 0 0,18-5 31 0 0,19-5 13 0 0,15-4 11 0 0,51-21 26 0 0,-23 7-34 0 0,-47 17-47 0 0,-3 1 0 0 0,0 0 0 0 0,0 0 0 0 0,0 0 0 0 0,0-1 0 0 0,0 1 0 0 0,-1-1 0 0 0,1 0 0 0 0,2-2 0 0 0,18-8-10 0 0,-13 4-81 0 0,-17 7-89 0 0,-20 6-75 0 0,-70 29 255 0 0,62-21 0 0 0,26-8 0 0 0,0-1 0 0 0,-1-1 0 0 0,0 0 0 0 0,-11 2 0 0 0,-14 4 0 0 0,35-9 1 0 0,0 0-1 0 0,0 0 0 0 0,0 0 0 0 0,0 0 1 0 0,0 0-1 0 0,0 0 0 0 0,0 0 1 0 0,0 0-1 0 0,0 1 0 0 0,0-1 0 0 0,0 0 1 0 0,1 0-1 0 0,-1 0 0 0 0,0 0 1 0 0,0 0-1 0 0,0 0 0 0 0,0 0 0 0 0,0 0 1 0 0,0 0-1 0 0,0 0 0 0 0,0 0 1 0 0,0 0-1 0 0,0 0 0 0 0,0 0 0 0 0,0 1 1 0 0,0-1-1 0 0,0 0 0 0 0,0 0 1 0 0,0 0-1 0 0,0 0 0 0 0,0 0 1 0 0,0 0-1 0 0,0 0 0 0 0,0 0 0 0 0,0 0 1 0 0,0 0-1 0 0,0 1 0 0 0,0-1 1 0 0,0 0-1 0 0,0 0 0 0 0,0 0 0 0 0,0 0 1 0 0,0 0-1 0 0,0 0 0 0 0,0 0 1 0 0,0 0-1 0 0,0 0 0 0 0,0 0 0 0 0,0 0 1 0 0,0 0-1 0 0,-1 1 0 0 0,1-1 1 0 0,0 0-1 0 0,0 0 0 0 0,0 0 0 0 0,0 0 1 0 0,0 0-1 0 0,0 0 0 0 0,0 0 1 0 0,0 0-1 0 0,0 0 0 0 0,0 0 0 0 0,0 0 1 0 0,-1 0-1 0 0,7 2 35 0 0,6-2-25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4:21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36 2791 0 0,'0'0'218'0'0,"-1"2"-134"0"0,-9 15-62 0 0,9-16 37 0 0,0 0-45 0 0,1 1 0 0 0,-1-1 0 0 0,0 0 0 0 0,0 1 0 0 0,1-1 0 0 0,-1 0 1 0 0,0 0-1 0 0,0 0 0 0 0,0 1 0 0 0,-1-1 0 0 0,-1 1 0 0 0,1 0 10 0 0,-39 45 280 0 0,36-43-224 0 0,1 1 21 0 0,3-4-97 0 0,1 0 0 0 0,0-1 0 0 0,-1 1 0 0 0,1-1 0 0 0,-1 1 0 0 0,1-1-1 0 0,-1 1 1 0 0,1-1 0 0 0,-1 1 0 0 0,1-1 0 0 0,-1 1 0 0 0,0-1 0 0 0,1 1 0 0 0,-1-1-1 0 0,0 0 1 0 0,-1 1 0 0 0,1-1 232 0 0,8-11-2 0 0,-1 2-165 0 0,12-28 208 0 0,-13 31-237 0 0,-1-1 1 0 0,-1 0 0 0 0,0 0-1 0 0,4-10 1 0 0,-3 5 75 0 0,-3 11-90 0 0,0 0 0 0 0,0-1 1 0 0,-1 1-1 0 0,1 0 1 0 0,-1 0-1 0 0,1-1 1 0 0,-1 1-1 0 0,0 0 1 0 0,1-1-1 0 0,-1 1 0 0 0,0-1 1 0 0,0 1-1 0 0,0 0 1 0 0,0-1-1 0 0,0 1 1 0 0,-1-3-1 0 0,0 4-3 0 0,0 1 1 0 0,0 0-1 0 0,0-1 0 0 0,-1 1 1 0 0,1 0-1 0 0,0 0 0 0 0,0 0 1 0 0,0 0-1 0 0,-1 1 0 0 0,-50 52 353 0 0,38-38-225 0 0,9-11-119 0 0,0 0 1 0 0,0 1 0 0 0,1 0 0 0 0,0 0-1 0 0,-6 11 1 0 0,10-16 914 0 0,8-12-547 0 0,-3 6-390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4:23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0 186 3079 0 0,'1'-2'25'0'0,"0"1"0"0"0,-1-1-1 0 0,1 1 1 0 0,0-1-1 0 0,0 1 1 0 0,0-1 0 0 0,0 1-1 0 0,1-1 1 0 0,-1 1-1 0 0,0 0 1 0 0,1 0 0 0 0,-1 0-1 0 0,0-1 1 0 0,1 1-1 0 0,0 1 1 0 0,-1-1 0 0 0,2-1-1 0 0,9-2 39 0 0,-1 1-1 0 0,0 0 1 0 0,1 0-1 0 0,0 1 1 0 0,-1 1-1 0 0,24-1 1 0 0,-13 1 14 0 0,-14 1-54 0 0,4-1 55 0 0,0 0-1 0 0,0 0 0 0 0,0-2 1 0 0,-1 1-1 0 0,19-8 1 0 0,0-3 188 0 0,-30 12-253 0 0,0 1-1 0 0,1 0 1 0 0,-1 0-1 0 0,0 0 1 0 0,0 0-1 0 0,1 0 0 0 0,-1 0 1 0 0,0 0-1 0 0,0-1 1 0 0,1 1-1 0 0,-1 0 1 0 0,0 0-1 0 0,0 0 1 0 0,1-1-1 0 0,-1 1 0 0 0,0 0 1 0 0,0 0-1 0 0,0 0 1 0 0,0-1-1 0 0,1 1 1 0 0,-1 0-1 0 0,0 0 0 0 0,0-1 1 0 0,0 1-1 0 0,0 0 1 0 0,0-1-1 0 0,0 1 1 0 0,0-1-1 0 0,-6-3 137 0 0,-18 1-3 0 0,13 4-78 0 0,1 1 0 0 0,-1 1 0 0 0,1-1 0 0 0,-15 7-1 0 0,13-4-3 0 0,1-1-1 0 0,-1-1 0 0 0,-15 3 0 0 0,-2 0 583 0 0,69-14-464 0 0,-1-2 0 0 0,39-15 1 0 0,23-5 126 0 0,-93 28-230 0 0,0-1 0 0 0,0 1 1 0 0,10-6-1 0 0,-17 7-26 0 0,-2-3 25 0 0,-3 3-12 0 0,-9 4 22 0 0,0 1 0 0 0,-21 10-1 0 0,1 0 37 0 0,17-7-52 0 0,-20 11 0 0 0,20-10 7 0 0,0 0 0 0 0,-24 8 0 0 0,39-15 209 0 0,12-9-197 0 0,42-20 26 0 0,-4 2-53 0 0,-42 22-41 0 0,1 0 0 0 0,13-4-1 0 0,-14 6-1 0 0,1-1-1 0 0,-1 0 0 0 0,8-6 1 0 0,-9 6-5 0 0,0 0 1 0 0,1 0-1 0 0,-1 1 1 0 0,0-1-1 0 0,9-1 1 0 0,-7 2-7 0 0,-1 0 1 0 0,0 0 0 0 0,10-6 0 0 0,-12 5 48 0 0,-4 2 6 0 0,-7-2 10 0 0,5 2-71 0 0,1 1 1 0 0,-1 0-1 0 0,0-1 0 0 0,0 1 0 0 0,1 0 1 0 0,-1-1-1 0 0,0 1 0 0 0,0 0 0 0 0,0 0 1 0 0,1 0-1 0 0,-1 0 0 0 0,0 0 0 0 0,0 0 1 0 0,0 0-1 0 0,1 0 0 0 0,-1 0 0 0 0,0 0 1 0 0,0 0-1 0 0,1 0 0 0 0,-1 1 1 0 0,-1-1-1 0 0,-1 2 9 0 0,-8 0 10 0 0,0 1 0 0 0,0 0 1 0 0,0 1-1 0 0,0 0 0 0 0,1 1 0 0 0,0 0 1 0 0,-18 12-1 0 0,-30 17 332 0 0,57-34-348 0 0,1 0 0 0 0,0 0 0 0 0,-1 0 0 0 0,1 0-1 0 0,0 0 1 0 0,-1 0 0 0 0,1 0 0 0 0,0 0 0 0 0,-1 1 0 0 0,1-1 0 0 0,0 0 0 0 0,0 0 0 0 0,-1 0 0 0 0,1 1-1 0 0,0-1 1 0 0,0 0 0 0 0,-1 0 0 0 0,1 1 0 0 0,0-1 0 0 0,0 0 0 0 0,0 1 0 0 0,-1-1 0 0 0,1 0-1 0 0,0 0 1 0 0,0 1 0 0 0,0-1 0 0 0,0 1 0 0 0,8 2 18 0 0,14-4 16 0 0,-3-5 19 0 0,-3 2 9 0 0,27-12 0 0 0,-39 14-56 0 0,13-3 5 0 0,-6 2 23 0 0,-7 3-32 0 0,15-5 66 0 0,-10 2-3 0 0,-6 1-12 0 0,3-1-37 0 0,-4 3 32 0 0,-26 1 95 0 0,1 2-131 0 0,15-2-2 0 0,-1 0 0 0 0,1 0-1 0 0,0 1 1 0 0,0 0 0 0 0,0 1 0 0 0,-11 4-1 0 0,-6 4 19 0 0,18-8-15 0 0,0-1 0 0 0,1 1 1 0 0,-1 1-1 0 0,1-1 0 0 0,-10 8 0 0 0,15-9 0 0 0,-1 0-23 0 0,-9-1 182 0 0,47-24-51 0 0,-34 21-110 0 0,20-4 36 0 0,-16 5-51 0 0,24-6 36 0 0,-21 1-113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4:23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388 29 2527 0 0,'0'0'20'0'0,"0"0"-1"0"0,1-1 1 0 0,-1 1-1 0 0,0-1 1 0 0,0 1-1 0 0,1 0 0 0 0,-1-1 1 0 0,0 1-1 0 0,0-1 1 0 0,0 1-1 0 0,0-1 1 0 0,0 1-1 0 0,0-1 0 0 0,0 1 1 0 0,0-1-1 0 0,0 1 1 0 0,0 0-1 0 0,0-1 1 0 0,0 1-1 0 0,0-1 1 0 0,0 1-1 0 0,0-1 0 0 0,0 1 1 0 0,0-1-1 0 0,-1 1 1 0 0,1-1-1 0 0,-2-8 26 0 0,1 8 39 0 0,-2-2 86 0 0,0 0-87 0 0,-16 8 160 0 0,-11 2 167 0 0,-49 17 0 0 0,1 0-57 0 0,30-9-155 0 0,-9 2 73 0 0,17-3-73 0 0,12-7 36 0 0,28-7-20 0 0,8 1-70 0 0,55-14 69 0 0,-53 11-180 0 0,18-6 41 0 0,-16 2-64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4:23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6 3079 0 0,'-2'0'28'0'0,"1"-1"-1"0"0,-1 0 0 0 0,1 1 0 0 0,-1-1 0 0 0,0 1 1 0 0,1-1-1 0 0,-1 1 0 0 0,0 0 0 0 0,-2-1 0 0 0,3 1-27 0 0,0 0 0 0 0,0 0 0 0 0,1-1 0 0 0,-1 1 0 0 0,0 0 0 0 0,0 0 0 0 0,0 0 0 0 0,0 0-1 0 0,0 0 1 0 0,0 0 0 0 0,0 0 0 0 0,1 1 0 0 0,-1-1 0 0 0,0 0 0 0 0,0 0 0 0 0,0 1 0 0 0,0-1-1 0 0,1 1 1 0 0,-3 0 0 0 0,0 1 26 0 0,-32 5 303 0 0,26-6-247 0 0,1 1-1 0 0,0-1 1 0 0,-10 5 0 0 0,-14 6 134 0 0,-37 14 208 0 0,61-23-375 0 0,-1 1-1 0 0,1 0 1 0 0,0 1-1 0 0,0 0 0 0 0,1 0 1 0 0,-9 7-1 0 0,4-6 297 0 0,5-2-253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4:44.4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305 735 1151 0 0,'0'25'91'0'0,"0"-19"-18"0"0,-3-9 143 0 0,0 3 491 0 0,0-4-517 0 0,2 4-186 0 0,0-1 1 0 0,1 1-1 0 0,-1-1 1 0 0,1 1-1 0 0,-1-1 1 0 0,1 1 0 0 0,-1-1-1 0 0,1 0 1 0 0,-1 1-1 0 0,1-1 1 0 0,-1 0-1 0 0,1 1 1 0 0,0-1-1 0 0,-1 0 1 0 0,1 1-1 0 0,0-2 1 0 0,-4-11 240 0 0,1-1 0 0 0,-1-24-1 0 0,-2 10 120 0 0,3 15-168 0 0,2 8-113 0 0,1 2 10 0 0,-1-1-1 0 0,0 1 0 0 0,0-1 0 0 0,0 1 0 0 0,0 0 0 0 0,-1 0 0 0 0,-1-4 0 0 0,-26-44 511 0 0,17 25 4 0 0,12 25-522 0 0,0 0-60 0 0,0 0-1 0 0,0 0 1 0 0,-1 0-1 0 0,1 0 1 0 0,0 0-1 0 0,-1 0 1 0 0,1 0 0 0 0,-1 0-1 0 0,1 0 1 0 0,-1 0-1 0 0,0 0 1 0 0,1 0-1 0 0,-2-1 1 0 0,1 1-15 0 0,1 0-1 0 0,-1 1 1 0 0,0-1 0 0 0,1 0 0 0 0,-1 0-1 0 0,1 0 1 0 0,0 0 0 0 0,-1 1-1 0 0,1-1 1 0 0,-1 0 0 0 0,1 0 0 0 0,0 0-1 0 0,0-1 1 0 0,-2-4 93 0 0,1 1 0 0 0,0 0 1 0 0,-1-1-1 0 0,-4-7 0 0 0,-8-13 324 0 0,9 18-261 0 0,1-1 0 0 0,-6-16 0 0 0,-4-8 148 0 0,11 29-248 0 0,2 2 14 0 0,-2-5-1 0 0,0 1 0 0 0,-1 0 0 0 0,0 0 0 0 0,-5-5 0 0 0,8 9-60 0 0,0 0-1 0 0,0 0 1 0 0,0 1-1 0 0,1-1 1 0 0,-1 0-1 0 0,0 0 1 0 0,1 0-1 0 0,-1 0 1 0 0,1 0-1 0 0,-1-3 1 0 0,1 1 1 0 0,-5-7 65 0 0,-3-18 105 0 0,-3 6-58 0 0,6 3 43 0 0,4 18-151 0 0,1 0 0 0 0,0-1-1 0 0,-1 1 1 0 0,0 0 0 0 0,1 0-1 0 0,-1-1 1 0 0,0 1 0 0 0,0 0-1 0 0,0 0 1 0 0,-3-4 0 0 0,1 0 101 0 0,-9-16 27 0 0,11 20-99 0 0,-5-13 83 0 0,-2-12 208 0 0,7 23-333 0 0,0 2 32 0 0,1-2-22 0 0,1 0 33 0 0,-1 1-55 0 0,-8-15 12 0 0,7 17 42 0 0,1 0 1 0 0,-2-3-44 0 0,-1-2-10 0 0,-14-34-10 0 0,16 39-45 0 0,1-1-4 0 0,2-5 48 0 0,-2 6 9 0 0,0 1 0 0 0,0 0-1 0 0,0-1 1 0 0,0 1 0 0 0,0 0 0 0 0,0-1-1 0 0,0 1 1 0 0,0 0 0 0 0,0-1 0 0 0,0 1-1 0 0,0 0 1 0 0,0-1 0 0 0,0 1 0 0 0,0 0 0 0 0,0 0-1 0 0,0-1 1 0 0,-1 1 0 0 0,1 0 0 0 0,0-1-1 0 0,0 1 1 0 0,0 0 0 0 0,0 0 0 0 0,-1-1-1 0 0,1 1 1 0 0,0 0 0 0 0,0 0 0 0 0,-1 0 0 0 0,1-1-1 0 0,-3-3-7 0 0,2 3-44 0 0,2 2-76 0 0,2 6 116 0 0,9 25-119 0 0,-11-24 109 0 0,0-1-14 0 0,0 0 0 0 0,1 0-1 0 0,-1 0 1 0 0,1 0 0 0 0,1 0 0 0 0,-1-1-1 0 0,1 1 1 0 0,4 6 0 0 0,-1 1 27 0 0,5 8 1 0 0,9 8-57 0 0,-15-24 34 0 0,-1-1 0 0 0,0 1-1 0 0,0 0 1 0 0,3 8 0 0 0,-1-3 4 0 0,-4-6 20 0 0,1 0-1 0 0,-1 0 1 0 0,0 0-1 0 0,-1 0 1 0 0,2 5-1 0 0,-3-7 4 0 0,1-1 0 0 0,-1 0 0 0 0,1 0-1 0 0,-1 0 1 0 0,1 0 0 0 0,0 0-1 0 0,0 0 1 0 0,0 0 0 0 0,0 0 0 0 0,0-1-1 0 0,1 1 1 0 0,0 2 0 0 0,-1-4 3 0 0,0 1 0 0 0,0 0 1 0 0,0 0-1 0 0,0 0 0 0 0,0 0 0 0 0,-1 0 1 0 0,1 0-1 0 0,0 0 0 0 0,-1 0 1 0 0,1 0-1 0 0,-1 0 0 0 0,1 0 1 0 0,-1 0-1 0 0,1 0 0 0 0,-1 1 0 0 0,0 0 1 0 0,3 7 64 0 0,0-4-85 0 0,0 0 0 0 0,0 0 0 0 0,-1 1 0 0 0,0-1-1 0 0,0 1 1 0 0,2 10 0 0 0,-3-11 16 0 0,0-1-1 0 0,1 0 1 0 0,0 1-1 0 0,0-1 1 0 0,0 0-1 0 0,5 6 0 0 0,0 2 1 0 0,35 49-129 0 0,-38-54 126 0 0,0-4-44 0 0,-2-1 55 0 0,3 14-2 0 0,-2-3 1 0 0,1-1 0 0 0,8 17 0 0 0,-10-25 0 0 0,16 50-144 0 0,-16-48 144 0 0,0 1 0 0 0,2 3 0 0 0,0 7 0 0 0,1 4 0 0 0,-2-14 0 0 0,0-1 0 0 0,0 0 0 0 0,0 1 0 0 0,-1-1 0 0 0,7 49 64 0 0,-7-49-64 0 0,-21-76 0 0 0,13 42-148 0 0,2 23 88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4:27.5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63 2271 0 0,'0'0'1096'0'0,"-4"8"-1021"0"0,2-2-16 0 0,2-4 255 0 0,-8 7-116 0 0,8-9-190 0 0,0 1 1 0 0,-1-1 0 0 0,1 0-1 0 0,-1 1 1 0 0,1-1 0 0 0,0 0-1 0 0,-1 0 1 0 0,1 1 0 0 0,-1-1-1 0 0,1 0 1 0 0,-1 0 0 0 0,1 0-1 0 0,-1 1 1 0 0,1-1-1 0 0,-1 0 1 0 0,1 0 0 0 0,-1 0-1 0 0,1 0 1 0 0,-1 0 0 0 0,1 0-1 0 0,-1 0 1 0 0,0-1 0 0 0,0 1 23 0 0,-1-1 0 0 0,1 1 0 0 0,0-1 0 0 0,-1 0 1 0 0,1 0-1 0 0,0 1 0 0 0,0-1 0 0 0,0 0 0 0 0,-1 0 0 0 0,1 0 1 0 0,0-1-1 0 0,0 1 0 0 0,-1-2 0 0 0,1 1-14 0 0,1 1 0 0 0,-1-1 0 0 0,0 1 0 0 0,1-1 0 0 0,0 0 0 0 0,-1 1 0 0 0,1-1 0 0 0,0 0 0 0 0,0 0 0 0 0,-1 1 0 0 0,2-1 0 0 0,-1 0 0 0 0,0-3 0 0 0,5-20 160 0 0,-4 23-159 0 0,-1 1-5 0 0,0 0-1 0 0,1 0 0 0 0,-1 0 1 0 0,1 0-1 0 0,-1 0 0 0 0,1 1 1 0 0,-1-1-1 0 0,1 0 1 0 0,-1 0-1 0 0,1 1 0 0 0,0-1 1 0 0,0-1-1 0 0,5-6 101 0 0,-5 7 29 0 0,0 1-109 0 0,0-1-1 0 0,1 1 1 0 0,-1 0-1 0 0,0 0 1 0 0,1-1 0 0 0,-1 1-1 0 0,0 0 1 0 0,1 0-1 0 0,-1 0 1 0 0,2 1-1 0 0,-1 1-7 0 0,0 0-1 0 0,0 0 0 0 0,0 0 0 0 0,0 0 0 0 0,-1 0 1 0 0,1 1-1 0 0,-1-1 0 0 0,1 0 0 0 0,-1 1 0 0 0,0 0 0 0 0,0-1 1 0 0,1 5-1 0 0,0-1 34 0 0,-1 1 1 0 0,0 0 0 0 0,0-1-1 0 0,0 10 1 0 0,-1-14 154 0 0,-1 0-142 0 0,-3 6 0 0 0,3-6 472 0 0,-1-3-472 0 0,1 0-27 0 0,0 1 1 0 0,-1-1-1 0 0,1 0 0 0 0,0 0 0 0 0,-1 0 0 0 0,1 0 0 0 0,0 0 0 0 0,0 0 0 0 0,0 0 0 0 0,-1-2 0 0 0,1 1 403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4:30.3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30 2527 0 0,'0'1'187'0'0,"1"1"536"0"0,0 0-638 0 0,3 3-10 0 0,-2-1 5 0 0,-1-3-73 0 0,4 14 159 0 0,-4-13-364 0 0,2 4 909 0 0,-2-11-91 0 0,-1 5-545 0 0,-2-8 186 0 0,-3-2-151 0 0,-10-18 356 0 0,14 27-370 0 0,-10-14 1472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4:53.3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6 455 2039 0 0,'0'0'376'0'0,"-1"1"-312"0"0,-3 7 16 0 0,3-4-57 0 0,2 3 620 0 0,10-3-130 0 0,-8-4-476 0 0,-1 0 0 0 0,1-1 0 0 0,-1 1-1 0 0,1 0 1 0 0,-1-1 0 0 0,1 0 0 0 0,-1 1 0 0 0,1-1 0 0 0,-1 0-1 0 0,0 0 1 0 0,0-1 0 0 0,1 1 0 0 0,-1 0 0 0 0,0-1 0 0 0,3-2-1 0 0,18-12 236 0 0,-19 13-192 0 0,24-15 352 0 0,-26 17-352 0 0,18-13 92 0 0,-18 13-137 0 0,1-1-1 0 0,0 0 0 0 0,1 0 0 0 0,-1 1 0 0 0,0 0 0 0 0,0 0 1 0 0,1 0-1 0 0,-1 0 0 0 0,0 0 0 0 0,5 0 0 0 0,13-3 144 0 0,-3-6 19 0 0,77-26 560 0 0,-87 33-676 0 0,-1 0 0 0 0,1 1-1 0 0,0-1 1 0 0,13-1 0 0 0,-16 4-14 0 0,0-1 0 0 0,0 0 1 0 0,0-1-1 0 0,0 1 0 0 0,0-1 1 0 0,7-4-1 0 0,16-6 205 0 0,-5 4-11 0 0,32-17 265 0 0,-36 18-369 0 0,-4 4-88 0 0,-4 0 135 0 0,0 0 2 0 0,0-1 0 0 0,15-5 0 0 0,22-12 202 0 0,-36 15-268 0 0,1 1 0 0 0,1 0 0 0 0,18-3 0 0 0,-28 7-84 0 0,2-2-35 0 0,19-4 171 0 0,-13 3-139 0 0,-1 2 13 0 0,14-3 56 0 0,-18 4-52 0 0,1-1 0 0 0,-1 0 0 0 0,10-4 0 0 0,-12 4-26 0 0,22-8 22 0 0,-22 7-28 0 0,27-3 48 0 0,-30 5-79 0 0,23-1 114 0 0,-17 1-100 0 0,8-5 67 0 0,-1-1-59 0 0,-11 6-3 0 0,1-2 7 0 0,1 1-1 0 0,-1-1 1 0 0,0 1-1 0 0,0-1 1 0 0,0-1-1 0 0,8-6 1 0 0,-5 5-23 0 0,-3 4 1 0 0,-4 0 42 0 0,1 1 1 0 0,7-5-23 0 0,-7 4-24 0 0,18-5 83 0 0,-18 4-83 0 0,12-2-4 0 0,-6 1 8 0 0,0-2 32 0 0,9-1-2 0 0,-4-1 72 0 0,-5 3-113 0 0,-2 2 11 0 0,-3 1 32 0 0,2-1-22 0 0,-2 2 22 0 0,-2 0-43 0 0,0 0 0 0 0,-1 1 1 0 0,1-1-1 0 0,0 0 1 0 0,0 0-1 0 0,-1 0 0 0 0,1 0 1 0 0,0 0-1 0 0,0 0 1 0 0,-1-1-1 0 0,1 1 0 0 0,0 0 1 0 0,-1 0-1 0 0,1 0 0 0 0,0-1 1 0 0,0 1-1 0 0,-1 0 1 0 0,1-1-1 0 0,-1 1 0 0 0,1 0 1 0 0,0-1-1 0 0,-1 1 1 0 0,1-1-1 0 0,-1 1 0 0 0,1-1 1 0 0,-1 1-1 0 0,1-1 1 0 0,-1 0-1 0 0,1 1 0 0 0,-1-1 1 0 0,0 0-1 0 0,1 0 0 0 0,9-13-2 0 0,-10 14 7 0 0,0-1 0 0 0,1 1 0 0 0,-1 0 0 0 0,0 0 0 0 0,1-1 0 0 0,-1 1 0 0 0,1 0 0 0 0,-1 0 0 0 0,0 0 0 0 0,1 0 0 0 0,-1 0 0 0 0,1-1 0 0 0,-1 1 0 0 0,1 0 0 0 0,-1 0 1 0 0,0 0-1 0 0,1 0 0 0 0,-1 0 0 0 0,1 0 0 0 0,-1 1 0 0 0,1-1 0 0 0,-1 0 0 0 0,1 0 0 0 0,-1 0 0 0 0,0 0 0 0 0,1 0 0 0 0,-1 1 0 0 0,1-1 0 0 0,-1 0 0 0 0,0 0 0 0 0,1 1 0 0 0,-1-1 0 0 0,0 0 0 0 0,1 1 0 0 0,0 0 5 0 0,1 0 1 0 0,-1 0 0 0 0,1-1 0 0 0,-1 1-1 0 0,1 0 1 0 0,0-1 0 0 0,-1 1-1 0 0,1-1 1 0 0,-1 0 0 0 0,1 1 0 0 0,2-1-1 0 0,-1 0-14 0 0,5-1-9 0 0,-6-3 15 0 0,17-7-3 0 0,-8 6 1 0 0,-1 1 0 0 0,-1 1 0 0 0,-2 2 11 0 0,-6 0 42 0 0,1 1 1 0 0,8 1-44 0 0,-3 2 1 0 0,-4-2 32 0 0,8 1-33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16:22.1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547 40 2039 0 0,'0'0'248'0'0,"-16"-1"-37"0"0,-16 10-38 0 0,30-9-164 0 0,1 0 0 0 0,0 1 0 0 0,0-1 0 0 0,-1 1-1 0 0,1 0 1 0 0,0-1 0 0 0,0 1 0 0 0,0 0 0 0 0,0 0-1 0 0,0 0 1 0 0,-2 1 0 0 0,-7 5 39 0 0,1-3-29 0 0,5-3-4 0 0,1 0 0 0 0,0 0 0 0 0,0 1-1 0 0,0-1 1 0 0,-5 4 0 0 0,1 0 21 0 0,0-1 0 0 0,-1-1 0 0 0,-13 6 0 0 0,2-1 33 0 0,3 0-7 0 0,0 1-1 0 0,0 1 1 0 0,-17 14 0 0 0,-16 11 131 0 0,38-27-142 0 0,0 2 1 0 0,0-1-1 0 0,0 2 0 0 0,-13 17 0 0 0,-32 54 304 0 0,55-80 63 0 0,9-13-231 0 0,-2 1-117 0 0,14-18 175 0 0,-8 12-198 0 0,29-38 183 0 0,-35 46-176 0 0,-1 5-52 0 0,7-12 59 0 0,-7 9-22 0 0,-4 4-22 0 0,1 0 0 0 0,0 0 0 0 0,-1 0 1 0 0,0 0-1 0 0,1-1 0 0 0,-1 1 0 0 0,0-1 1 0 0,0 1-1 0 0,1-4 0 0 0,-1 3 2 0 0,0 2-12 0 0,-1 0 0 0 0,1 1 0 0 0,-1-1 0 0 0,1 0 0 0 0,-1 0 0 0 0,0 0 1 0 0,1 0-1 0 0,-1 0 0 0 0,0 0 0 0 0,0 1 0 0 0,0-1 0 0 0,0 0 0 0 0,0 0 0 0 0,0 0 0 0 0,0 0 0 0 0,0 0 0 0 0,0 0 0 0 0,0 0 0 0 0,-1-1 0 0 0,1 1 46 0 0,-10 4 65 0 0,5 0-94 0 0,0 0 0 0 0,0 0 1 0 0,1 1-1 0 0,-1 0 0 0 0,1 0 0 0 0,0 0 1 0 0,0 0-1 0 0,-5 7 0 0 0,-25 44 114 0 0,27-44-110 0 0,0 0-11 0 0,1 1 15 0 0,-16 20 1 0 0,6-9 13 0 0,13-17-28 0 0,0-1-1 0 0,-1 1 1 0 0,0-1-1 0 0,-5 5 1 0 0,7-8-9 0 0,-1 1 0 0 0,1-1 0 0 0,0 1 1 0 0,0 0-1 0 0,0 0 0 0 0,0 0 0 0 0,0 0 1 0 0,0 0-1 0 0,1 1 0 0 0,0-1 0 0 0,0 0 1 0 0,0 1-1 0 0,0-1 0 0 0,-1 7 0 0 0,2-8 119 0 0,2-3-64 0 0,1-1-51 0 0,0 0 0 0 0,0-1 0 0 0,0 1 0 0 0,0 0 0 0 0,-1-1 0 0 0,1 0 0 0 0,-1 1 0 0 0,1-1 0 0 0,-1 0 0 0 0,3-6 0 0 0,4-4 26 0 0,29-39 73 0 0,-23 29-72 0 0,20-21 0 0 0,-11 18 31 0 0,-7 6-35 0 0,0 0-1 0 0,2 2 0 0 0,0 0 0 0 0,25-17 1 0 0,-43 34-27 0 0,0 1 1 0 0,1-1-1 0 0,-1 0 0 0 0,0 0 1 0 0,-1 0-1 0 0,1 0 1 0 0,0 0-1 0 0,0 1 1 0 0,0-2-1 0 0,0 1 1 0 0,-1 0-1 0 0,2-1 0 0 0,-2 2-7 0 0,0 0 0 0 0,0 0 0 0 0,0 0-1 0 0,0 0 1 0 0,0 0 0 0 0,-1 0 0 0 0,1 0-1 0 0,0 0 1 0 0,0 0 0 0 0,0 0-1 0 0,0 0 1 0 0,0 0 0 0 0,0 0 0 0 0,0 0-1 0 0,0 0 1 0 0,0 0 0 0 0,0 0 0 0 0,0 0-1 0 0,0 0 1 0 0,0 0 0 0 0,0 0 0 0 0,0 0-1 0 0,0 0 1 0 0,0 0 0 0 0,0 0 0 0 0,0 0-1 0 0,0 0 1 0 0,0 0 0 0 0,0 0-1 0 0,0 0 1 0 0,-1 0 0 0 0,1 0 0 0 0,0 0-1 0 0,0 0 1 0 0,0 0 0 0 0,0 0 0 0 0,0 0-1 0 0,0 0 1 0 0,0 0 0 0 0,0 0 0 0 0,0 0-1 0 0,0 0 1 0 0,0 0 0 0 0,0 0-1 0 0,0 0 1 0 0,0 0 0 0 0,0 0 0 0 0,0 0-1 0 0,0 0 1 0 0,0 0 0 0 0,0 0 0 0 0,0 0-1 0 0,0 0 1 0 0,0 0 0 0 0,0 0 0 0 0,0 0-1 0 0,0 0 1 0 0,0 0 0 0 0,0 0-1 0 0,0-1 1 0 0,0 1 0 0 0,0 0 0 0 0,0 0-1 0 0,0 0 1 0 0,0 0 0 0 0,0 0 0 0 0,-8 8 44 0 0,-55 62 125 0 0,27-28-74 0 0,16-21-39 0 0,2 1 0 0 0,0 1 1 0 0,-14 25-1 0 0,21-29-15 0 0,0-1-1 0 0,-1 0 0 0 0,0-1 0 0 0,-26 27 0 0 0,34-40-24 0 0,0 0-1 0 0,0 1 1 0 0,0-1-1 0 0,-4 8 1 0 0,7-10 38 0 0,0 3 155 0 0,16-24-162 0 0,-8 8 1 0 0,17-16 0 0 0,-4 6 0 0 0,-2 0-1 0 0,-1-1 1 0 0,19-32-1 0 0,13-15 60 0 0,-38 54-87 0 0,44-51 92 0 0,-48 58-83 0 0,1 0 0 0 0,1 1-1 0 0,-1 0 1 0 0,1 1-1 0 0,18-11 1 0 0,-23 16-19 0 0,-2 0-7 0 0,-1 1-1 0 0,0-1 0 0 0,0 0 1 0 0,1 0-1 0 0,-1 1 1 0 0,0-1-1 0 0,0 0 1 0 0,0 0-1 0 0,0 0 1 0 0,0 0-1 0 0,0-1 0 0 0,0 1 1 0 0,1-2-1 0 0,-1 1 60 0 0,-10 9 12 0 0,-7 3-19 0 0,-20 17 0 0 0,18-12-48 0 0,11-9 3 0 0,0 0 1 0 0,0 0-1 0 0,0 0 0 0 0,-6 10 0 0 0,-55 62 72 0 0,51-59-70 0 0,10-11 3 0 0,0-1 1 0 0,1 2 0 0 0,-8 10-1 0 0,8-8 4 0 0,-1-1-1 0 0,0 0 1 0 0,-12 13-1 0 0,-14 17 113 0 0,46-67-5 0 0,1 12-85 0 0,8-10-33 0 0,56-80 54 0 0,-63 87-45 0 0,1 0 0 0 0,0 2-1 0 0,19-15 1 0 0,19-9 26 0 0,-29 23-37 0 0,60-35 56 0 0,-78 47-49 0 0,0 0 0 0 0,1 1 0 0 0,-1 0 0 0 0,12-4 0 0 0,-75 44 114 0 0,-28 15-79 0 0,43-25-40 0 0,18-9 0 0 0,1 0 0 0 0,1 1-1 0 0,0 1 1 0 0,-22 27-1 0 0,-16 16 7 0 0,-29 29 59 0 0,81-84-22 0 0,14-17-20 0 0,-4 7-28 0 0,-1 0-1 0 0,0 0 0 0 0,1 0 1 0 0,-1 0-1 0 0,1 0 1 0 0,3-2-1 0 0,9-7 1 0 0,-6 7 2 0 0,-1-1 1 0 0,0 0-1 0 0,0-1 1 0 0,-1 0-1 0 0,0 0 0 0 0,0-1 1 0 0,8-12-1 0 0,-6 6-7 0 0,-5 6 0 0 0,0 1 0 0 0,0 0 0 0 0,1 0 0 0 0,0 0 0 0 0,12-11 0 0 0,22-20 20 0 0,-25 24-6 0 0,1-1 1 0 0,27-18 0 0 0,-19 17-15 0 0,-12 7 0 0 0,1 1 0 0 0,0 1 0 0 0,19-9 0 0 0,54-26 75 0 0,-91 45-63 0 0,-26 13 29 0 0,0 3-41 0 0,16-10 0 0 0,-18 14 0 0 0,4 0 13 0 0,0 2 0 0 0,1 1 0 0 0,2 1 0 0 0,-39 49-1 0 0,38-42-12 0 0,14-21-1 0 0,10-12 0 0 0,1 1 3 0 0,-6 9 9 0 0,26-32 29 0 0,2 1 1 0 0,39-35-1 0 0,11-11-33 0 0,-57 54 7 0 0,0 1 1 0 0,1 0-1 0 0,28-18 1 0 0,47-20-20 0 0,63-29 16 0 0,-208 102 42 0 0,32-14-53 0 0,17-7 0 0 0,1-1 0 0 0,0 2 0 0 0,-11 5 0 0 0,0 3 0 0 0,0-2 0 0 0,-23 10 0 0 0,27-12 1 0 0,-1 1-1 0 0,1 0 1 0 0,1 1-1 0 0,-15 14 0 0 0,9-9 9 0 0,-4 6 3 0 0,1 2 1 0 0,1 0-1 0 0,-27 38 1 0 0,20-24-10 0 0,18-23-3 0 0,2-3 0 0 0,-1-1 0 0 0,-17 17 0 0 0,51-65 0 0 0,11-14 0 0 0,-25 37 0 0 0,8-7 0 0 0,0 0 0 0 0,1 1 0 0 0,1 0 0 0 0,32-23 0 0 0,99-59 0 0 0,-114 79 0 0 0,-77 47 0 0 0,-2-1-2 0 0,23-13 8 0 0,-19 13 1 0 0,6-1 14 0 0,17-13-13 0 0,0 1 0 0 0,0 1 0 0 0,-13 14 0 0 0,-27 33-10 0 0,-22 20 15 0 0,59-61 0 0 0,2 1 1 0 0,-1 1-1 0 0,-12 20 0 0 0,24-33-13 0 0,1-1 0 0 0,0 1 0 0 0,-1-1 0 0 0,-5 5 0 0 0,-11 10 0 0 0,79-68 54 0 0,-49 36-108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3:42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1 3943 0 0,'-3'0'83'0'0,"0"1"-73"0"0,1-1 0 0 0,0 0 0 0 0,-1 1 0 0 0,1 0 0 0 0,0-1 1 0 0,0 1-1 0 0,-1 0 0 0 0,1 0 0 0 0,0 1 0 0 0,0-1 0 0 0,0 0 0 0 0,0 1 0 0 0,0-1 0 0 0,0 1 0 0 0,1-1 0 0 0,-1 1 0 0 0,0 0 0 0 0,1 0 0 0 0,-2 3 0 0 0,-4 15 54 0 0,6-17-61 0 0,1-1 0 0 0,0 0 0 0 0,-1 0 0 0 0,0 1-1 0 0,1-1 1 0 0,-1 0 0 0 0,0 0 0 0 0,0 0 0 0 0,-1 0 0 0 0,1 0 0 0 0,0 0 0 0 0,-1 0-1 0 0,1 0 1 0 0,-1 0 0 0 0,1-1 0 0 0,-1 1 0 0 0,0 0 0 0 0,0-1 0 0 0,0 0 0 0 0,-3 2-1 0 0,-8 4 26 0 0,0 1-1 0 0,-18 14 0 0 0,20-13 16 0 0,0 0-1 0 0,1 1 1 0 0,0 1 0 0 0,1 0 0 0 0,0 0 0 0 0,0 1 0 0 0,1 0-1 0 0,1 1 1 0 0,0-1 0 0 0,1 1 0 0 0,0 1 0 0 0,1-1-1 0 0,1 1 1 0 0,0 0 0 0 0,1 0 0 0 0,-2 19 0 0 0,3-15 12 0 0,2 1 1 0 0,0-1 0 0 0,1 0 0 0 0,1 1-1 0 0,0-1 1 0 0,2 0 0 0 0,0 0-1 0 0,1 0 1 0 0,0 0 0 0 0,2-1-1 0 0,0 0 1 0 0,11 19 0 0 0,-11-26-4 0 0,0 0-1 0 0,12 13 1 0 0,2 3 17 0 0,-18-22-49 0 0,0 0 0 0 0,1 0 1 0 0,-1 0-1 0 0,1-1 1 0 0,0 1-1 0 0,0-1 0 0 0,0 0 1 0 0,1 0-1 0 0,-1 0 1 0 0,1-1-1 0 0,-1 0 0 0 0,1 0 1 0 0,0 0-1 0 0,0 0 0 0 0,0-1 1 0 0,0 1-1 0 0,0-1 1 0 0,0-1-1 0 0,0 1 0 0 0,0-1 1 0 0,0 0-1 0 0,1 0 0 0 0,-1 0 1 0 0,0-1-1 0 0,0 0 1 0 0,0 0-1 0 0,9-3 0 0 0,37-13 150 0 0,-39 14-137 0 0,1 0-1 0 0,-2-1 0 0 0,1-1 1 0 0,0 0-1 0 0,-1 0 1 0 0,0-1-1 0 0,0-1 0 0 0,10-8 1 0 0,10-11 84 0 0,27-29 84 0 0,-52 49-172 0 0,0-1-1 0 0,0-1 1 0 0,-1 1-1 0 0,0-1 0 0 0,-1 0 1 0 0,7-15-1 0 0,-6 10-1 0 0,0 0 22 0 0,0-1 0 0 0,0 0 0 0 0,-1 0 0 0 0,-1 0-1 0 0,2-23 1 0 0,-4 21 4 0 0,-1 0 0 0 0,-1 0 1 0 0,0 0-1 0 0,-1 0 0 0 0,-1 0 0 0 0,-1 1 0 0 0,-8-24 0 0 0,8 27-23 0 0,-1 2 0 0 0,-1-1 0 0 0,0 1 0 0 0,0 0 0 0 0,-1 0 0 0 0,0 0 0 0 0,-1 1 0 0 0,0 0 0 0 0,-1 1 0 0 0,-16-14 0 0 0,17 15-5 0 0,-1 1 1 0 0,0 0-1 0 0,0 0 1 0 0,-1 0-1 0 0,0 2 1 0 0,0-1 0 0 0,0 1-1 0 0,0 0 1 0 0,-1 1-1 0 0,0 0 1 0 0,-17-2-1 0 0,2 4 50 0 0,13-1-28 0 0,-1 2-1 0 0,-22 1 1 0 0,31-1-37 0 0,0 1 1 0 0,1 0-1 0 0,-1 0 1 0 0,1 1 0 0 0,-1-1-1 0 0,1 1 1 0 0,-1 0-1 0 0,1 0 1 0 0,0 1 0 0 0,0-1-1 0 0,-6 6 1 0 0,-6 6 33 0 0,1 2 0 0 0,0 0 0 0 0,1 0 0 0 0,1 1 0 0 0,1 1 0 0 0,-19 33 1 0 0,20-27-19 0 0,0 0 1 0 0,1 0 0 0 0,2 1 0 0 0,0 1-1 0 0,-4 30 1 0 0,9-33 3 0 0,0 0-1 0 0,2 0 1 0 0,2 41 0 0 0,0-50-34 0 0,1-1 0 0 0,1 1 1 0 0,0-1-1 0 0,0 0 0 0 0,1 0 1 0 0,1 0-1 0 0,11 21 0 0 0,-12-27 28 0 0,0-1-1 0 0,0 0 1 0 0,1 0 0 0 0,0-1-1 0 0,0 1 1 0 0,1-1-1 0 0,0 0 1 0 0,0 0-1 0 0,0-1 1 0 0,12 7-1 0 0,-13-8-39 0 0,1-1-1 0 0,-1 1 1 0 0,1-1-1 0 0,0 0 0 0 0,0-1 1 0 0,0 1-1 0 0,0-1 1 0 0,0-1-1 0 0,0 1 0 0 0,0-1 1 0 0,0 0-1 0 0,0 0 1 0 0,10-2-1 0 0,-3 0 104 0 0,4-2-3 0 0,0 1 0 0 0,-1-2 0 0 0,23-9 0 0 0,-14 3-62 0 0,-2-2 1 0 0,0 0 0 0 0,0-2 0 0 0,20-16 0 0 0,-31 21-78 0 0,-1-1 0 0 0,0 1 0 0 0,0-2 0 0 0,-1 0 0 0 0,-1 0 0 0 0,0 0 0 0 0,0-1 1 0 0,8-19-1 0 0,-12 20 95 0 0,-2 0 1 0 0,1 0-1 0 0,-2 0 1 0 0,1 0-1 0 0,-2 0 1 0 0,1 0-1 0 0,-2-1 0 0 0,0 1 1 0 0,0 0-1 0 0,-1-1 1 0 0,-1 1-1 0 0,0 0 1 0 0,-5-17-1 0 0,4 21-40 0 0,-1-1 0 0 0,0 1 0 0 0,0 0 0 0 0,-1 1 0 0 0,0-1 0 0 0,-1 1 0 0 0,-10-11 0 0 0,-4-2 0 0 0,-25-20 0 0 0,23 22 16 0 0,0 1 0 0 0,-2 1 0 0 0,-26-15 0 0 0,43 28-12 0 0,1 0-1 0 0,-1 1 1 0 0,1-1 0 0 0,-1 1-1 0 0,0 0 1 0 0,0 1-1 0 0,0 0 1 0 0,-13-1-1 0 0,15 2 0 0 0,0 1-1 0 0,0-1 0 0 0,0 1 0 0 0,0 0 1 0 0,1 0-1 0 0,-1 1 0 0 0,0 0 1 0 0,1-1-1 0 0,-1 2 0 0 0,1-1 0 0 0,-1 0 1 0 0,1 1-1 0 0,-5 4 0 0 0,-4 3-2 0 0,1 1 0 0 0,1 0 0 0 0,0 0 0 0 0,0 2 0 0 0,1-1 0 0 0,1 1 0 0 0,0 0 0 0 0,0 1 0 0 0,2 0 0 0 0,0 1 0 0 0,0-1 0 0 0,-8 30 0 0 0,10-26 0 0 0,1 0 0 0 0,1 0 0 0 0,0 1 0 0 0,1-1 0 0 0,1 1 0 0 0,1-1 0 0 0,2 24 0 0 0,0-28 0 0 0,0-1 0 0 0,1 1 0 0 0,1 0 0 0 0,0-1 0 0 0,1 1 0 0 0,0-1 0 0 0,1-1 0 0 0,1 1 0 0 0,0-1 0 0 0,10 14 0 0 0,-11-17 0 0 0,0-1 0 0 0,1 1 0 0 0,0-1 0 0 0,1-1 0 0 0,0 1 0 0 0,0-1 0 0 0,16 10 0 0 0,-18-13 0 0 0,-1-1 0 0 0,1 0-1 0 0,0-1 1 0 0,0 0 0 0 0,1 0 0 0 0,-1 0-1 0 0,0 0 1 0 0,1-1 0 0 0,8 1-1 0 0,-4-2 4 0 0,-1-1-1 0 0,1 0 1 0 0,-1 0-1 0 0,0-1 1 0 0,12-4-1 0 0,-8 3 7 0 0,0-1-1 0 0,-1-1 0 0 0,0 0 0 0 0,1-1 1 0 0,-2-1-1 0 0,1 0 0 0 0,-1 0 0 0 0,0-1 1 0 0,0-1-1 0 0,-1 0 0 0 0,0 0 1 0 0,-1-1-1 0 0,0-1 0 0 0,14-18 0 0 0,-24 27-8 0 0,40-60 3 0 0,-35 54-5 0 0,-1 0-1 0 0,-1-1 1 0 0,1 0-1 0 0,-2 0 1 0 0,4-16-1 0 0,-3 7-8 0 0,-1 1-1 0 0,-1-1 0 0 0,0 0 0 0 0,-2 1 0 0 0,-2-20 0 0 0,1 26 6 0 0,0 0 1 0 0,-1 0-1 0 0,0 0 0 0 0,-1 1 0 0 0,0-1 0 0 0,-1 1 0 0 0,0 0 0 0 0,-13-19 0 0 0,12 20 3 0 0,-1 1 0 0 0,0-1-1 0 0,-1 1 1 0 0,0 0-1 0 0,0 1 1 0 0,-1 0 0 0 0,0 0-1 0 0,0 0 1 0 0,-1 2 0 0 0,0-1-1 0 0,0 1 1 0 0,0 0 0 0 0,0 1-1 0 0,-1 1 1 0 0,0-1-1 0 0,1 2 1 0 0,-1-1 0 0 0,-15 0-1 0 0,19 2 4 0 0,-1 0 0 0 0,1 1 0 0 0,0-1 0 0 0,0 2 0 0 0,-1-1 0 0 0,1 1 0 0 0,0 0 0 0 0,0 0 0 0 0,0 1 0 0 0,0 0 0 0 0,0 0 0 0 0,0 1 0 0 0,-10 5 0 0 0,4 0-4 0 0,0 1 0 0 0,0 0 0 0 0,1 1 0 0 0,0 0 0 0 0,0 1 0 0 0,1 0 0 0 0,-18 24 0 0 0,16-16-2 0 0,0 1 0 0 0,2 0-1 0 0,0 1 1 0 0,-13 37-1 0 0,20-45 4 0 0,0 1-1 0 0,2 0 0 0 0,0 0 0 0 0,1 1 1 0 0,0-1-1 0 0,1 0 0 0 0,0 0 0 0 0,1 0 0 0 0,1 0 1 0 0,0 0-1 0 0,1 0 0 0 0,1 0 0 0 0,0 0 1 0 0,1-1-1 0 0,0 0 0 0 0,9 17 0 0 0,-8-22 7 0 0,-1 1-1 0 0,2-1 0 0 0,-1-1 0 0 0,1 1 1 0 0,0-1-1 0 0,0 0 0 0 0,1-1 0 0 0,0 0 1 0 0,0 0-1 0 0,0 0 0 0 0,1-1 0 0 0,10 4 1 0 0,-11-6 0 0 0,-1 0-1 0 0,1 0 1 0 0,0-1 0 0 0,0 0 0 0 0,1-1 0 0 0,-1 0 0 0 0,0 0-1 0 0,0-1 1 0 0,1 0 0 0 0,-1 0 0 0 0,0-1 0 0 0,1 0-1 0 0,-1 0 1 0 0,0-1 0 0 0,9-3 0 0 0,1-2 4 0 0,0-1 0 0 0,-1-1 0 0 0,0-1 0 0 0,0 0 0 0 0,-1-1-1 0 0,0-1 1 0 0,-1 0 0 0 0,0-1 0 0 0,-1-1 0 0 0,-1 0 0 0 0,0-1 0 0 0,-1 0 0 0 0,-1-1 0 0 0,0-1 0 0 0,-1 1-1 0 0,12-28 1 0 0,-18 33-4 0 0,0 0-1 0 0,0 0 0 0 0,-1 0 0 0 0,0 0 1 0 0,-1 0-1 0 0,-1-1 0 0 0,1 1 1 0 0,-2-1-1 0 0,0 0 0 0 0,0 1 0 0 0,-1-1 1 0 0,0 1-1 0 0,-1-1 0 0 0,-1 1 1 0 0,0 0-1 0 0,0-1 0 0 0,-1 2 0 0 0,0-1 1 0 0,-1 0-1 0 0,0 1 0 0 0,-1 0 1 0 0,0 0-1 0 0,-1 0 0 0 0,0 1 0 0 0,0 0 1 0 0,-1 0-1 0 0,-15-12 0 0 0,6 8-2 0 0,-2 0 0 0 0,0 2 0 0 0,0 0 0 0 0,-38-14 0 0 0,47 22 0 0 0,0 0 0 0 0,0 1 0 0 0,-1 1 0 0 0,1 0 0 0 0,-1 0 0 0 0,-19 2 0 0 0,9-1 0 0 0,15 0 0 0 0,0 1 0 0 0,0-1 0 0 0,0 1 0 0 0,0 0 0 0 0,0 1 0 0 0,0 0 0 0 0,1 0 0 0 0,-1 0 0 0 0,0 0 0 0 0,-7 5 0 0 0,5-1 0 0 0,0-1 0 0 0,0 1 0 0 0,1 1 0 0 0,0-1 0 0 0,0 1 0 0 0,-6 8 0 0 0,0 3 0 0 0,1 1 0 0 0,0 0 0 0 0,2 0 0 0 0,-17 42 0 0 0,21-46-4 0 0,1 1 0 0 0,1-1 0 0 0,0 1-1 0 0,1 0 1 0 0,1 0 0 0 0,0 1-1 0 0,1-1 1 0 0,1 0 0 0 0,0 1 0 0 0,2-1-1 0 0,0 0 1 0 0,0 0 0 0 0,2 0 0 0 0,8 27-1 0 0,-6-29 5 0 0,-1-1 0 0 0,2-1 0 0 0,0 1 0 0 0,0-1 0 0 0,1 0 0 0 0,1-1 0 0 0,0 0 0 0 0,0 0 0 0 0,21 17 0 0 0,-25-24 2 0 0,-1-1 0 0 0,1 0-1 0 0,-1-1 1 0 0,1 1 0 0 0,0-1-1 0 0,0 0 1 0 0,0 0 0 0 0,0 0-1 0 0,0-1 1 0 0,0 0 0 0 0,1 0 0 0 0,-1 0-1 0 0,0-1 1 0 0,1 1 0 0 0,-1-1-1 0 0,0-1 1 0 0,1 1 0 0 0,8-3-1 0 0,0 1 4 0 0,-1-2-1 0 0,-1 0 1 0 0,1 0 0 0 0,0-1-1 0 0,-1-1 1 0 0,16-9-1 0 0,-11 4 3 0 0,-1-1-1 0 0,0 0 0 0 0,-1-1 0 0 0,0-1 0 0 0,-1-1 1 0 0,-1 0-1 0 0,0 0 0 0 0,-1-2 0 0 0,-1 1 1 0 0,0-1-1 0 0,14-34 0 0 0,-21 42-21 0 0,0 0 0 0 0,-1 0 0 0 0,0 0 0 0 0,-1 0 0 0 0,0-1-1 0 0,0 1 1 0 0,-1-1 0 0 0,0 1 0 0 0,-1-1 0 0 0,0 0 0 0 0,-2-11 0 0 0,1 14 14 0 0,0 0-1 0 0,-1 1 1 0 0,0-1 0 0 0,0 0 0 0 0,0 1-1 0 0,-1 0 1 0 0,0-1 0 0 0,0 1 0 0 0,-1 0-1 0 0,0 1 1 0 0,0-1 0 0 0,0 1-1 0 0,-1 0 1 0 0,0 0 0 0 0,0 0 0 0 0,-6-5-1 0 0,-10-6 0 0 0,-1 1 0 0 0,-1 0 0 0 0,0 2 0 0 0,-38-16 0 0 0,49 24-13 0 0,-1 0 1 0 0,0 1 0 0 0,0 1-1 0 0,0 0 1 0 0,0 1 0 0 0,-19 0-1 0 0,25 2 11 0 0,0 0-1 0 0,0 0 0 0 0,1 1 1 0 0,-1 0-1 0 0,1 1 0 0 0,-1-1 0 0 0,1 1 1 0 0,-1 1-1 0 0,1-1 0 0 0,0 1 1 0 0,0 0-1 0 0,0 1 0 0 0,0-1 1 0 0,-7 7-1 0 0,-8 10-10 0 0,1 1 0 0 0,1 0 0 0 0,1 1 0 0 0,-29 50 0 0 0,41-63 15 0 0,0 1 0 0 0,1 0 0 0 0,0 0 0 0 0,1 1 0 0 0,-4 15 0 0 0,6-20 0 0 0,1 1 0 0 0,0-1 0 0 0,0 0 0 0 0,1 0 0 0 0,0 0 0 0 0,0 1 0 0 0,0-1 0 0 0,1 0 0 0 0,0 0 0 0 0,0 0 0 0 0,4 9 0 0 0,0 0 3 0 0,1 0-1 0 0,1-1 0 0 0,1 0 0 0 0,13 19 0 0 0,-16-25 19 0 0,1-1 0 0 0,0 0 0 0 0,1 0-1 0 0,0 0 1 0 0,0-1 0 0 0,0 0-1 0 0,1-1 1 0 0,15 10 0 0 0,-18-13-13 0 0,1 1 0 0 0,0-1 0 0 0,-1 0 0 0 0,1 0 0 0 0,0-1 0 0 0,0 0 0 0 0,0 0 0 0 0,0 0 0 0 0,0-1 0 0 0,0 0 0 0 0,0 0 0 0 0,0 0 0 0 0,0-1 0 0 0,0 0 0 0 0,0 0 0 0 0,11-4 0 0 0,4-3 1 0 0,-1-1 1 0 0,0 0-1 0 0,0-2 1 0 0,-1-1-1 0 0,21-15 1 0 0,-35 23 3 0 0,15-11 8 0 0,-1-1 0 0 0,0-1 0 0 0,24-29 0 0 0,-38 40-18 0 0,0 0 0 0 0,0 0 0 0 0,-1-1-1 0 0,0 0 1 0 0,0 1 0 0 0,-1-1 0 0 0,1-1-1 0 0,-2 1 1 0 0,1 0 0 0 0,-1-1 0 0 0,3-15-1 0 0,-5 17 2 0 0,0-1-1 0 0,0 1 1 0 0,0-1-1 0 0,-1 1 0 0 0,0 0 1 0 0,0-1-1 0 0,0 1 1 0 0,-1 0-1 0 0,0-1 0 0 0,0 1 1 0 0,-1 0-1 0 0,0 0 1 0 0,0 1-1 0 0,-7-11 0 0 0,-1 2 9 0 0,-1 1 0 0 0,0 0 0 0 0,-1 1 0 0 0,-1 0 0 0 0,0 1 0 0 0,0 0 0 0 0,-1 1 0 0 0,-1 1 0 0 0,1 0 0 0 0,-30-11 0 0 0,39 18-4 0 0,0 0 0 0 0,0 1 0 0 0,0-1 0 0 0,-1 1 0 0 0,1 0 0 0 0,0 1 0 0 0,-10 0 0 0 0,12 0-3 0 0,0 0 0 0 0,0 0 0 0 0,0 1 0 0 0,0 0 0 0 0,0 0 0 0 0,0 0 0 0 0,0 0 0 0 0,0 0 0 0 0,1 1 0 0 0,-1 0-1 0 0,0 0 1 0 0,-5 4 0 0 0,-2 4-2 0 0,-1 2 0 0 0,2 0-1 0 0,-1 0 1 0 0,2 1 0 0 0,0 0-1 0 0,-11 21 1 0 0,7-7 9 0 0,0 1-1 0 0,-12 42 1 0 0,20-51-10 0 0,1 0 0 0 0,0 0 1 0 0,2 1-1 0 0,-1 23 0 0 0,8 80-3 0 0,-4-111 11 0 0,1 0-1 0 0,1 0 1 0 0,0-1-1 0 0,0 1 1 0 0,1-1-1 0 0,1 0 1 0 0,0 0-1 0 0,1 0 1 0 0,0-1-1 0 0,0 1 1 0 0,1-2-1 0 0,0 1 1 0 0,1-1-1 0 0,0 0 1 0 0,17 15-1 0 0,-20-21-4 0 0,0 0-1 0 0,0-1 0 0 0,-1 0 0 0 0,1 1 0 0 0,1-2 1 0 0,-1 1-1 0 0,0 0 0 0 0,0-1 0 0 0,1 0 0 0 0,-1-1 1 0 0,0 1-1 0 0,1-1 0 0 0,-1 0 0 0 0,1 0 0 0 0,-1 0 1 0 0,1-1-1 0 0,-1 0 0 0 0,0 0 0 0 0,10-4 0 0 0,3-1 8 0 0,0-2 0 0 0,0 0 0 0 0,-1-1 0 0 0,20-14 0 0 0,-26 15-5 0 0,1 0-1 0 0,-2-1 1 0 0,1-1-1 0 0,-1 0 0 0 0,-1 0 1 0 0,0-1-1 0 0,0 0 1 0 0,-1-1-1 0 0,7-14 0 0 0,-1-1 10 0 0,-1-1 0 0 0,-1-1 0 0 0,9-33 0 0 0,-18 53-16 0 0,-1 0 0 0 0,0 0 0 0 0,0-1 0 0 0,-1 1 0 0 0,0 0 0 0 0,-1-1 0 0 0,0 1 0 0 0,0-1 0 0 0,-1 1 0 0 0,0 0 0 0 0,-1-1 0 0 0,-4-11 0 0 0,3 9 0 0 0,-1 0 0 0 0,0 1 0 0 0,-1 0 0 0 0,-1-1 0 0 0,1 2 0 0 0,-2-1 0 0 0,-14-18 0 0 0,13 19 0 0 0,-1 1 0 0 0,-1 0 0 0 0,1 0 0 0 0,-18-11 0 0 0,19 15 5 0 0,1 0-1 0 0,-1 1 1 0 0,0 0 0 0 0,0 0-1 0 0,0 1 1 0 0,-13-4-1 0 0,17 6-2 0 0,0 1 0 0 0,0-1 0 0 0,0 1 0 0 0,0 0 0 0 0,0 0 0 0 0,0 0 0 0 0,0 1-1 0 0,0 0 1 0 0,1-1 0 0 0,-1 1 0 0 0,0 1 0 0 0,0-1 0 0 0,0 0 0 0 0,1 1 0 0 0,-1 0-1 0 0,-4 3 1 0 0,0 0-2 0 0,0 0 0 0 0,0 1 0 0 0,1-1 0 0 0,0 2 0 0 0,0-1 0 0 0,1 1 0 0 0,0 0 0 0 0,0 0 0 0 0,-9 16 0 0 0,3-4 0 0 0,-17 22 0 0 0,17-25 0 0 0,0 0 0 0 0,-10 21 0 0 0,15-23 0 0 0,0 1 0 0 0,1 0 0 0 0,0 0 0 0 0,2 0 0 0 0,0 1 0 0 0,-4 27 0 0 0,8-36 0 0 0,-1 0 0 0 0,1 0 0 0 0,1 0 0 0 0,-1 0 0 0 0,1 0 0 0 0,1 0 0 0 0,-1 0 0 0 0,1 0 0 0 0,0 0 0 0 0,1 0 0 0 0,-1-1 0 0 0,1 1 0 0 0,1-1 0 0 0,-1 0 0 0 0,1 0 0 0 0,0 0 0 0 0,8 8 0 0 0,-6-7 0 0 0,1 0 0 0 0,0-1 0 0 0,1 1 0 0 0,-1-2 0 0 0,10 6 0 0 0,-13-8 0 0 0,0-1 0 0 0,1 0 0 0 0,-1 0 0 0 0,1 0 0 0 0,0-1 0 0 0,-1 0 0 0 0,1 0 0 0 0,0 0 0 0 0,0 0 0 0 0,0-1 0 0 0,8 0 0 0 0,2-2 0 0 0,-1 0 0 0 0,0-1 0 0 0,1 0 0 0 0,-1-1 0 0 0,-1-1 0 0 0,1 0 0 0 0,20-11 0 0 0,-10 2 0 0 0,-1-1 0 0 0,0-1 0 0 0,21-19 0 0 0,-32 24 0 0 0,0 0 0 0 0,-1-1 0 0 0,0 0 0 0 0,15-22 0 0 0,-22 27 0 0 0,1 0 0 0 0,-2-1 0 0 0,1 1 0 0 0,-1-1 0 0 0,0 1 0 0 0,0-1 0 0 0,-1 0 0 0 0,0 0 0 0 0,0 0 0 0 0,0-17 0 0 0,-2 19 2 0 0,-1 0 0 0 0,0 0-1 0 0,0 0 1 0 0,-1 0 0 0 0,1 0 0 0 0,-1 0-1 0 0,-1 0 1 0 0,1 0 0 0 0,-1 1 0 0 0,0-1-1 0 0,0 1 1 0 0,0 0 0 0 0,-1 0-1 0 0,0 0 1 0 0,0 1 0 0 0,-7-7 0 0 0,-3-2 7 0 0,0 2 0 0 0,-1 0 0 0 0,-1 0 0 0 0,-19-10 0 0 0,22 14-3 0 0,1 1 0 0 0,-1 0-1 0 0,-1 1 1 0 0,1 0 0 0 0,-1 1 0 0 0,1 1 0 0 0,-1 0 0 0 0,-17-1-1 0 0,23 4-1 0 0,0 0 0 0 0,1 0 0 0 0,-1 1 0 0 0,0 0-1 0 0,0 0 1 0 0,1 1 0 0 0,-1 0 0 0 0,1 0 0 0 0,0 1 0 0 0,0-1-1 0 0,-1 2 1 0 0,2-1 0 0 0,-1 1 0 0 0,0 0 0 0 0,1 1-1 0 0,-9 7 1 0 0,-8 10-4 0 0,1 1 0 0 0,-32 42 0 0 0,32-26 0 0 0,9-14 0 0 0,8-17 0 0 0,1 1 0 0 0,0-1 0 0 0,1 1 0 0 0,0 0 0 0 0,0 1 0 0 0,1-1 0 0 0,0 0 0 0 0,1 1 0 0 0,0-1 0 0 0,0 1 0 0 0,1-1 0 0 0,1 1 0 0 0,-1-1 0 0 0,1 1 0 0 0,1-1 0 0 0,0 1 0 0 0,0-1 0 0 0,1 0 0 0 0,0 0 0 0 0,5 10 0 0 0,-6-15 0 0 0,0 0 0 0 0,1-1 0 0 0,-1 1 0 0 0,1-1 0 0 0,0 0 0 0 0,0 0 0 0 0,0 0 0 0 0,0 0 0 0 0,0 0 0 0 0,0-1 0 0 0,1 1 0 0 0,0-1 0 0 0,-1 0 0 0 0,1 0 0 0 0,0 0 0 0 0,0 0 0 0 0,0-1 0 0 0,0 0 0 0 0,0 0 0 0 0,0 0 0 0 0,1 0 0 0 0,4 0 0 0 0,-2-1 0 0 0,1-1 0 0 0,0 1 0 0 0,-1-1 0 0 0,1 0 0 0 0,-1-1 0 0 0,1 0 0 0 0,-1 0 0 0 0,0-1 0 0 0,0 0 0 0 0,0 0 0 0 0,11-7 0 0 0,0-1 0 0 0,1 0 0 0 0,30-23 0 0 0,-21 11 0 0 0,-13 12 0 0 0,25-25 0 0 0,-27 22 2 0 0,1-1 10 0 0,-1 0-1 0 0,18-25 1 0 0,-28 35-10 0 0,0-1 0 0 0,0 1 0 0 0,0-1 0 0 0,-1 0 0 0 0,1 0 1 0 0,-2 0-1 0 0,1 0 0 0 0,-1-1 0 0 0,1 1 0 0 0,-2 0 0 0 0,1 0 0 0 0,-1-8 0 0 0,0 8-2 0 0,-1-1 0 0 0,0 1 0 0 0,-1 0 0 0 0,1 0 0 0 0,-1 0-1 0 0,-1 0 1 0 0,1 0 0 0 0,-1 1 0 0 0,0-1 0 0 0,0 1 0 0 0,0 0 0 0 0,-1-1-1 0 0,0 2 1 0 0,0-1 0 0 0,0 0 0 0 0,0 1 0 0 0,-1 0 0 0 0,-7-6 0 0 0,-1 1 2 0 0,-2 0 0 0 0,1 0 0 0 0,-1 2 1 0 0,0 0-1 0 0,-30-10 0 0 0,42 16 0 0 0,-13-4 6 0 0,0 0 1 0 0,0 1-1 0 0,-21-2 0 0 0,33 5-7 0 0,0 1 0 0 0,0 0 0 0 0,0 0 0 0 0,0 0 0 0 0,-1 1 0 0 0,1-1 0 0 0,0 1 0 0 0,0 0 0 0 0,0 0 0 0 0,0 0 0 0 0,0 1 0 0 0,0-1 0 0 0,0 1 0 0 0,1 0 0 0 0,-1 0-1 0 0,1 0 1 0 0,-1 1 0 0 0,-4 3 0 0 0,-3 7-1 0 0,0 0 0 0 0,0 1 0 0 0,1 0 0 0 0,1 1 0 0 0,1 0 0 0 0,0 0 0 0 0,1 1 0 0 0,0 0 0 0 0,1 0 0 0 0,1 1 0 0 0,1 0 0 0 0,0-1 0 0 0,-1 22 0 0 0,5-29 0 0 0,-1-1 0 0 0,2 1 0 0 0,-1-1 0 0 0,1 0 0 0 0,0 1 0 0 0,1-1 0 0 0,0 0 0 0 0,0 0 0 0 0,1 0 0 0 0,0 0 0 0 0,1 0 0 0 0,-1-1 0 0 0,1 1 0 0 0,6 7 0 0 0,1-6 0 0 0,-8-7 0 0 0,1-1 0 0 0,0 1 0 0 0,0-1 0 0 0,0 0 0 0 0,0 0 0 0 0,0-1 0 0 0,6 1 0 0 0,7-2 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3:44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19 982 4319 0 0,'-4'2'218'0'0,"-6"4"-72"0"0,10-6-152 0 0,0 0 0 0 0,0 0 0 0 0,0 0 0 0 0,0 0 1 0 0,0 0-1 0 0,0 1 0 0 0,0-1 0 0 0,-1 0 0 0 0,1 0 1 0 0,0 0-1 0 0,0 0 0 0 0,0 0 0 0 0,0 0 0 0 0,0 0 1 0 0,0 0-1 0 0,0 0 0 0 0,-1 0 0 0 0,1 0 0 0 0,0 0 1 0 0,0 0-1 0 0,0 0 0 0 0,0 0 0 0 0,0 0 0 0 0,0 0 1 0 0,0 0-1 0 0,-1 0 0 0 0,1 0 0 0 0,0 0 0 0 0,0 0 0 0 0,0 0 1 0 0,0 0-1 0 0,0 0 0 0 0,0 0 0 0 0,0 0 0 0 0,-1 0 1 0 0,1 0-1 0 0,0 0 0 0 0,0-1 0 0 0,0 1 0 0 0,0 0 1 0 0,0 0-1 0 0,0 0 0 0 0,0 0 0 0 0,0 0 0 0 0,0 0 1 0 0,0 0-1 0 0,-1 0 0 0 0,1 0 0 0 0,0-1 0 0 0,0 1 1 0 0,0 0-1 0 0,0-1 96 0 0,2 0 8 0 0,38-26 163 0 0,-2-3 0 0 0,-1-1 0 0 0,63-67 0 0 0,-73 71-99 0 0,2 0 1 0 0,1 1 0 0 0,53-33-1 0 0,47-16 257 0 0,-50 31-219 0 0,-60 30-127 0 0,1-2 1 0 0,-2 0-1 0 0,0-1 1 0 0,20-22-1 0 0,-13 12 8 0 0,-5 4 30 0 0,27-38 0 0 0,-30 35 43 0 0,33-33 1 0 0,-28 38-61 0 0,0 1 0 0 0,2 0 0 0 0,1 2 1 0 0,0 1-1 0 0,33-15 0 0 0,19-17-17 0 0,-17 10-37 0 0,-43 26-40 0 0,-39 28 0 0 0,-32 24 0 0 0,40-29 0 0 0,0-1 0 0 0,-26 15 0 0 0,8-6 0 0 0,6-3 0 0 0,-77 53 0 0 0,89-57 0 0 0,0-1 0 0 0,1 2 0 0 0,0 0 0 0 0,0 0 0 0 0,-11 18 0 0 0,16-21-13 0 0,0-1-1 0 0,-10 10 0 0 0,-5 5-9 0 0,10-9 23 0 0,-92 101 0 0 0,79-94 0 0 0,-1-1 0 0 0,-43 25 0 0 0,4-3 0 0 0,-61 41 0 0 0,96-62 0 0 0,21-13 7 0 0,1-1 13 0 0,1 0 0 0 0,-1 0 0 0 0,1 1 1 0 0,1-1-1 0 0,-9 13 0 0 0,10-13-20 0 0,0 0 0 0 0,0-1 0 0 0,-8 8 0 0 0,6-7 0 0 0,0 0 0 0 0,-8 11 0 0 0,-34 49 64 0 0,23-34-12 0 0,22-28-35 0 0,-1 1 0 0 0,1-1 0 0 0,-1 0-1 0 0,-7 7 1 0 0,-1 3 15 0 0,5-4 2 0 0,6-10 35 0 0,-2 2-4 0 0,4-2 127 0 0,13-9-117 0 0,-6 4-49 0 0,0-1 0 0 0,0 0 0 0 0,-1 0 0 0 0,0-1 0 0 0,0 0-1 0 0,9-11 1 0 0,12-11 38 0 0,3-2-7 0 0,28-35 0 0 0,-37 39-16 0 0,1 2 1 0 0,1 0 0 0 0,29-22-1 0 0,-22 23-26 0 0,-4 2 40 0 0,48-28-1 0 0,-40 28-36 0 0,0-1-1 0 0,-1-2 0 0 0,-2-1 1 0 0,32-31-1 0 0,39-59 110 0 0,-9 9-62 0 0,-55 72-5 0 0,2 2 1 0 0,78-50-1 0 0,-96 66-1 0 0,34-31 0 0 0,-44 38-47 0 0,-8 6-1 0 0,0-1-1 0 0,0 1 0 0 0,-1-1 1 0 0,1 1-1 0 0,-1-1 1 0 0,5-7-1 0 0,-7 10 43 0 0,-50 26 11 0 0,-96 67 0 0 0,133-84-64 0 0,-21 13 0 0 0,-46 39 0 0 0,38-19 2 0 0,-45 55 0 0 0,69-76 5 0 0,-11 9 18 0 0,-1-1 0 0 0,-2-1 0 0 0,-49 33 0 0 0,15-11-8 0 0,40-31-17 0 0,80-41 0 0 0,-3-8-13 0 0,-33 19-54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3:45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429 1 1807 0 0,'0'1'134'0'0,"-12"10"-49"0"0,0-1 0 0 0,0 0 0 0 0,-19 11 0 0 0,3-3 41 0 0,13-7-66 0 0,-13 8 50 0 0,1 1-1 0 0,1 1 1 0 0,1 1 0 0 0,-31 36-1 0 0,33-30-31 0 0,-69 93 292 0 0,57-54-130 0 0,29-56-176 0 0,6-10 176 0 0,0-2-223 0 0,1-1 0 0 0,0 1 0 0 0,0 0 0 0 0,0-1-1 0 0,1 1 1 0 0,-1 0 0 0 0,0 0 0 0 0,0 0-1 0 0,1 0 1 0 0,1-1 0 0 0,1-2 6 0 0,1-1 14 0 0,-1 0-1 0 0,0 0 1 0 0,5-7-1 0 0,6-9 53 0 0,-3 6-30 0 0,1-3-49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3:45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811 0 3367 0 0,'-4'2'56'0'0,"0"0"-1"0"0,0 0 0 0 0,1 1 0 0 0,-1-1 1 0 0,1 1-1 0 0,-6 5 0 0 0,-9 7 54 0 0,-26 19 155 0 0,1 3 0 0 0,2 1 0 0 0,-69 82 0 0 0,77-83-148 0 0,-2-2 0 0 0,-2-2 0 0 0,-63 45 0 0 0,29-24 260 0 0,-122 121 0 0 0,179-162-269 0 0,9-9-74 0 0,1 0 0 0 0,-1 0 0 0 0,1 1 0 0 0,1-1 0 0 0,-1 1 0 0 0,1 0 0 0 0,-1 0 1 0 0,1 0-1 0 0,-2 7 0 0 0,5-11 276 0 0,13-11-160 0 0,0-2-61 0 0,16-19-1 0 0,10-9 42 0 0,-27 29-129 0 0,1-2 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3:45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415 0 5039 0 0,'-28'14'583'0'0,"21"-12"-599"0"0,0 1 1 0 0,0 1 0 0 0,-10 6 0 0 0,-10 9-4 0 0,11-8 192 0 0,-16 14-1 0 0,-10 9 79 0 0,24-20-156 0 0,0 2 0 0 0,-16 17 0 0 0,-1 0 52 0 0,24-23-58 0 0,-18 20 1 0 0,14-12-103 0 0,2-3 137 0 0,1 1 0 0 0,1 0 0 0 0,-10 18-1 0 0,17-29-85 0 0,3-4-29 0 0,0 0 1 0 0,0 0-1 0 0,0 0 1 0 0,0 0-1 0 0,1 0 0 0 0,-1 0 1 0 0,0 0-1 0 0,1 0 1 0 0,-1 0-1 0 0,1 0 1 0 0,-1 0-1 0 0,0 3 0 0 0,1-2 263 0 0,12-20-117 0 0,12-13-81 0 0,2 1 0 0 0,32-30-1 0 0,-45 48-73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3:46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1 3367 0 0,'0'0'258'0'0,"-13"8"-156"0"0,-24 18 164 0 0,1 2 0 0 0,1 1 0 0 0,-34 37 0 0 0,53-49-160 0 0,6-5-26 0 0,-1 0 0 0 0,0-2 1 0 0,-20 16-1 0 0,30-26-53 0 0,0 1 0 0 0,0-1 0 0 0,0 1 0 0 0,0 0 0 0 0,0 0 0 0 0,1-1 0 0 0,-1 1 0 0 0,0 0 0 0 0,0 0 0 0 0,1 0 0 0 0,-1-1 0 0 0,1 1 0 0 0,-2 2 0 0 0,5-3 294 0 0,6-6-204 0 0,31-34-64 0 0,-31 31-53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01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26 521 3079 0 0,'-24'-34'227'0'0,"23"30"-180"0"0,4 5 36 0 0,6 2-13 0 0,-6-4-43 0 0,0 0 0 0 0,-1 0 0 0 0,1 0 0 0 0,0 0 0 0 0,0 0 0 0 0,0-1-1 0 0,-1 1 1 0 0,1-1 0 0 0,-1 0 0 0 0,1 0 0 0 0,-1 0 0 0 0,1 0 0 0 0,1-3 0 0 0,3-2 30 0 0,-1-1 1 0 0,10-15-1 0 0,17-41 169 0 0,-19 37-126 0 0,-3-1 22 0 0,0 0 0 0 0,-2 0 1 0 0,11-54-1 0 0,-20 81-118 0 0,3-13 54 0 0,-1 0-1 0 0,2-22 1 0 0,-4 29-22 0 0,-1 0 0 0 0,1-1 0 0 0,-1 1 0 0 0,-1-1 0 0 0,0 1 0 0 0,0 0 0 0 0,-5-13 0 0 0,5 15 41 0 0,2 4-71 0 0,-1 0 1 0 0,1 0-1 0 0,-1 0 0 0 0,1 0 1 0 0,-1 0-1 0 0,0 1 0 0 0,1-1 0 0 0,-1 0 1 0 0,0 0-1 0 0,0 1 0 0 0,0-1 0 0 0,0 0 1 0 0,0 1-1 0 0,-1-1 0 0 0,2 0-1 0 0,-19-11 187 0 0,18 12-184 0 0,0 0-1 0 0,0-1 0 0 0,1 1 1 0 0,-1 0-1 0 0,0 0 0 0 0,0 0 1 0 0,1 0-1 0 0,-1-1 0 0 0,0 1 1 0 0,0 0-1 0 0,0 0 0 0 0,1 0 1 0 0,-1 1-1 0 0,0-1 0 0 0,0 0 1 0 0,0 0-1 0 0,1 0 0 0 0,-1 1 1 0 0,0-1-1 0 0,0 0 0 0 0,1 0 1 0 0,-1 1-1 0 0,0-1 0 0 0,1 1 1 0 0,-1-1-1 0 0,0 1 0 0 0,1-1 1 0 0,-1 1-1 0 0,1-1 0 0 0,-1 1 1 0 0,1 0-1 0 0,-1-1 0 0 0,1 1 1 0 0,-1 0-1 0 0,1-1 0 0 0,0 1 1 0 0,-1 1-1 0 0,-1 3 13 0 0,0-1 1 0 0,0 1 0 0 0,1 0-1 0 0,-2 6 1 0 0,-2 23 48 0 0,1 1 0 0 0,2 55 1 0 0,2-31 132 0 0,2-1-1 0 0,11 60 1 0 0,-1-68-78 0 0,-10-45-87 0 0,0-1 0 0 0,0 1 1 0 0,0-1-1 0 0,0 1 0 0 0,1-1 0 0 0,-1 0 0 0 0,8 7 0 0 0,-10-10-26 0 0,1-1-1 0 0,0 1 0 0 0,0-1 0 0 0,0 1 0 0 0,0-1 0 0 0,0 1 1 0 0,0-1-1 0 0,0 0 0 0 0,0 0 0 0 0,0 1 0 0 0,0-1 1 0 0,0 0-1 0 0,1 0 0 0 0,0 0 2 0 0,5 0 41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01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4319 0 0,'0'0'332'0'0,"0"1"-220"0"0,1 4-89 0 0,6 80 241 0 0,-2-18 315 0 0,-3-49-522 0 0,0-3 34 0 0,0-1 0 0 0,6 24-1 0 0,-7-37-17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03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1 573 3367 0 0,'2'-2'42'0'0,"0"0"0"0"0,0 1 0 0 0,0-1 0 0 0,-1 0-1 0 0,1 0 1 0 0,0 0 0 0 0,-1 0 0 0 0,1 0 0 0 0,-1-1-1 0 0,0 1 1 0 0,1 0 0 0 0,-1-1 0 0 0,0 1 0 0 0,-1-1-1 0 0,1 1 1 0 0,0-4 0 0 0,4-8 13 0 0,11-18 79 0 0,-6 12-65 0 0,-1 1 0 0 0,10-34 0 0 0,-9 12 17 0 0,-2 0 0 0 0,2-49-1 0 0,-9 15 62 0 0,-1 42-47 0 0,0 24-61 0 0,-1 0-1 0 0,0 1 1 0 0,-1-1-1 0 0,-3-11 1 0 0,4 16-15 0 0,-1-1 1 0 0,1 1-1 0 0,-1-1 1 0 0,0 1-1 0 0,-1 0 1 0 0,1-1-1 0 0,-1 1 0 0 0,1 1 1 0 0,-6-6-1 0 0,5 7 10 0 0,0 0 0 0 0,0 0 0 0 0,0 1 0 0 0,0 0 0 0 0,-1 0 0 0 0,1-1 0 0 0,-7 0 0 0 0,8 3-8 0 0,0 0-1 0 0,0 0 0 0 0,0 1 1 0 0,0-1-1 0 0,1 0 0 0 0,-1 1 1 0 0,0-1-1 0 0,1 1 0 0 0,-1-1 1 0 0,1 1-1 0 0,-2 2 0 0 0,1-1-2 0 0,0 0 0 0 0,1 1 0 0 0,0-1 0 0 0,-1 1-1 0 0,1-1 1 0 0,0 1 0 0 0,1-1 0 0 0,-1 1-1 0 0,1-1 1 0 0,-1 5 0 0 0,3 39 135 0 0,0-24-65 0 0,18 312 509 0 0,-20-327-575 0 0,1-1 0 0 0,0 0-1 0 0,0 0 1 0 0,1 0 0 0 0,-1 0-1 0 0,2 0 1 0 0,-1 0 0 0 0,1-1-1 0 0,0 1 1 0 0,7 11 0 0 0,-5-11 0 0 0,-5-6-17 0 0,1 1 0 0 0,0-1 0 0 0,0 0 0 0 0,-1 0 1 0 0,1 1-1 0 0,0-1 0 0 0,0 0 0 0 0,0 0 0 0 0,0 0 0 0 0,0 0 1 0 0,1-1-1 0 0,-1 1 0 0 0,0 0 0 0 0,0 0 0 0 0,1-1 0 0 0,-1 1 1 0 0,0 0-1 0 0,1-1 0 0 0,-1 0 0 0 0,0 1 0 0 0,4 0 0 0 0,-3-1 4 0 0,0 0-1 0 0,0 0 1 0 0,0 0-1 0 0,0 0 1 0 0,0 0-1 0 0,0 0 1 0 0,0-1-1 0 0,0 1 1 0 0,0-1-1 0 0,0 1 1 0 0,0-1-1 0 0,0 0 1 0 0,0 0-1 0 0,-1 0 0 0 0,1 0 1 0 0,0 0-1 0 0,0 0 1 0 0,2-3-1 0 0,4-2 3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03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39 6191 0 0,'32'-24'743'0'0,"-29"23"-736"0"0,0-1 60 0 0,0 0-1 0 0,0 0 0 0 0,0 0 1 0 0,1 1-1 0 0,4-3 1 0 0,-7 4-36 0 0,1 0 1 0 0,-1 0 0 0 0,1 0 0 0 0,-1 0-1 0 0,1 0 1 0 0,-1 0 0 0 0,1 0 0 0 0,-1 0-1 0 0,1 0 1 0 0,-1 1 0 0 0,1-1 0 0 0,-1 1-1 0 0,1-1 1 0 0,-1 1 0 0 0,0 0 0 0 0,3 0-1 0 0,-3 0-19 0 0,0 0 0 0 0,0 0 0 0 0,0 0 0 0 0,0 0 0 0 0,0 1 0 0 0,-1-1 0 0 0,1 0 0 0 0,0 0 0 0 0,0 0 0 0 0,-1 1 0 0 0,1-1 0 0 0,-1 0 0 0 0,1 1 0 0 0,-1-1 0 0 0,0 0 0 0 0,1 1 0 0 0,-1-1 0 0 0,0 1 0 0 0,0-1 0 0 0,0 0 0 0 0,0 1 0 0 0,0-1 0 0 0,-1 3 0 0 0,0 4 17 0 0,0 0-1 0 0,-5 13 1 0 0,4-14-10 0 0,0-1 1 0 0,-1 0-1 0 0,0 0 1 0 0,0 0-1 0 0,0 0 1 0 0,-1 0-1 0 0,0-1 1 0 0,0 0-1 0 0,0 0 1 0 0,-9 8-1 0 0,2-4 67 0 0,0-1-1 0 0,0 0 1 0 0,-1-1 0 0 0,-15 7-1 0 0,13-5 83 0 0,13-8 83 0 0,3-1-222 0 0,0 0-1 0 0,0 0 1 0 0,0 0 0 0 0,0 0-1 0 0,0 0 1 0 0,0 0 0 0 0,3-2-1 0 0,40-6 139 0 0,31-8 346 0 0,-63 12-428 0 0,1 1 0 0 0,0 0 0 0 0,0 1 0 0 0,14-1-1 0 0,-20 3-4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16:23.0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476 105 3079 0 0,'65'-90'536'0'0,"-58"82"-464"0"0,-2 3 4 0 0,-3 4 264 0 0,-14 9-182 0 0,1-2-120 0 0,3-2 9 0 0,0 0 0 0 0,0 1 0 0 0,-9 8 0 0 0,-19 16 73 0 0,-1 0 0 0 0,-1-3 0 0 0,-65 34 0 0 0,-50 25 219 0 0,98-54-126 0 0,-1-1 75 0 0,45-25-83 0 0,10-6 56 0 0,7-1-175 0 0,40-18 226 0 0,59-32-1 0 0,-13 4-123 0 0,-57 32-42 0 0,-1-2 0 0 0,55-39-1 0 0,-73 46-56 0 0,-1-1 0 0 0,22-25 0 0 0,-35 35 359 0 0,-13 11-299 0 0,-13 12-58 0 0,-1-1 0 0 0,-1-2-1 0 0,-1 0 1 0 0,0-2 0 0 0,-38 16-1 0 0,-21 16 103 0 0,18-9 62 0 0,67-39-111 0 0,-4 4-45 0 0,5-4-94 0 0,0 0-1 0 0,1 0 0 0 0,-1 0 1 0 0,0 0-1 0 0,0 0 0 0 0,0 0 1 0 0,0 0-1 0 0,0 0 0 0 0,0 0 1 0 0,0 0-1 0 0,0 0 0 0 0,0 0 1 0 0,0 0-1 0 0,0 0 0 0 0,1 0 0 0 0,-1 0 1 0 0,0 0-1 0 0,0 0 0 0 0,0 0 1 0 0,0 0-1 0 0,0 0 0 0 0,0 0 1 0 0,0 0-1 0 0,0 0 0 0 0,0 0 1 0 0,0 0-1 0 0,0 0 0 0 0,0 1 0 0 0,0-1 1 0 0,0 0-1 0 0,0 0 0 0 0,0 0 1 0 0,0 0-1 0 0,1 0 0 0 0,-1 0 1 0 0,0 0-1 0 0,0 0 0 0 0,0 0 1 0 0,0 0-1 0 0,0 0 0 0 0,0 1 0 0 0,0-1 1 0 0,0 0-1 0 0,0 0 0 0 0,0 0 1 0 0,0 0-1 0 0,0 0 0 0 0,0 0 1 0 0,-1 0-1 0 0,1 0 0 0 0,0 0 1 0 0,0 0-1 0 0,0 0 0 0 0,0 1 1 0 0,0-1-1 0 0,0 0 0 0 0,0 0 0 0 0,0 0 1 0 0,0 0-1 0 0,0 0 0 0 0,0 0 1 0 0,0 0-1 0 0,9-1 15 0 0,-1 0-1 0 0,1-1 1 0 0,-1 0 0 0 0,1 0-1 0 0,-1-1 1 0 0,10-4 0 0 0,0-2-9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57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12 3367 0 0,'0'0'258'0'0,"0"-12"684"0"0,-1 69-626 0 0,0-21-20 0 0,6 58-1 0 0,-2-53-126 0 0,-4-31-116 0 0,2 1-1 0 0,0 0 0 0 0,2 12 1 0 0,4 5 58 0 0,1-1 0 0 0,1 0 0 0 0,1 0 1 0 0,25 46-1 0 0,-27-61-66 0 0,0 0 0 0 0,0 0 0 0 0,1 0 1 0 0,1-1-1 0 0,0-1 0 0 0,1 0 0 0 0,-1 0 1 0 0,2-1-1 0 0,-1 0 0 0 0,2-1 0 0 0,16 9 0 0 0,2-2 179 0 0,60 19 0 0 0,-83-32-153 0 0,0 0-1 0 0,0 0 1 0 0,0-1-1 0 0,9 1 0 0 0,-17-2 634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58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0 3079 0 0,'3'8'272'0'0,"2"7"-208"0"0,-3-11-20 0 0,-1 0 1 0 0,1 0-1 0 0,-1 1 1 0 0,0-1-1 0 0,0 0 1 0 0,0 1-1 0 0,-1-1 1 0 0,1 7-1 0 0,-2-1 1 0 0,1-2 24 0 0,-1 0 0 0 0,0 0 0 0 0,-3 14-1 0 0,-2-3 17 0 0,-1-1 0 0 0,0-1 0 0 0,-10 18 0 0 0,12-26-34 0 0,0-1 1 0 0,0 0-1 0 0,-1 0 1 0 0,0-1 0 0 0,0 0-1 0 0,-1 0 1 0 0,-14 12-1 0 0,2-11 157 0 0,17-7-144 0 0,1-1-32 0 0,0 0 0 0 0,-1 0 0 0 0,1 1 0 0 0,0-1 0 0 0,-1 0 0 0 0,1 0 0 0 0,0-1 0 0 0,-3 1 0 0 0,1-4 7 0 0,0 1-1 0 0,0-1 0 0 0,0 0 0 0 0,1 0 0 0 0,0 0 0 0 0,-1 0 0 0 0,1-1 1 0 0,1 1-1 0 0,-1-1 0 0 0,1 1 0 0 0,0-1 0 0 0,0 1 0 0 0,0-1 1 0 0,0 0-1 0 0,1 1 0 0 0,0-1 0 0 0,0 0 0 0 0,0 0 0 0 0,1 1 0 0 0,0-1 1 0 0,-1 0-1 0 0,2 1 0 0 0,-1-1 0 0 0,0 1 0 0 0,4-7 0 0 0,-5 10-26 0 0,0 0-1 0 0,1 1 1 0 0,-1-1-1 0 0,0 0 0 0 0,1 1 1 0 0,-1-1-1 0 0,1 0 1 0 0,-1 1-1 0 0,1-1 0 0 0,-1 0 1 0 0,1 1-1 0 0,-1-1 1 0 0,1 1-1 0 0,0-1 0 0 0,-1 1 1 0 0,1-1-1 0 0,0 1 1 0 0,-1 0-1 0 0,1-1 0 0 0,0 1 1 0 0,-1 0-1 0 0,1 0 1 0 0,0-1-1 0 0,0 1 0 0 0,0 0 1 0 0,-1 0-1 0 0,1 0 1 0 0,1 0-1 0 0,0 0 11 0 0,0 1 0 0 0,0-1 0 0 0,-1 1 0 0 0,1 0 0 0 0,0-1 0 0 0,0 1-1 0 0,-1 0 1 0 0,1 0 0 0 0,-1 0 0 0 0,1 0 0 0 0,2 3 0 0 0,1 0 14 0 0,0 2 1 0 0,0-1-1 0 0,-1 0 1 0 0,1 1-1 0 0,5 10 0 0 0,0 6 268 0 0,-1-1-1 0 0,10 40 1 0 0,-17-56-150 0 0,3 12 173 0 0,-5-15-251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58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5039 0 0,'-1'3'150'0'0,"0"0"-1"0"0,0 1 0 0 0,0-1 0 0 0,1 1 0 0 0,-1 4 0 0 0,0-5-44 0 0,0 4-1 0 0,0 4-15 0 0,-1-1 0 0 0,1 0 1 0 0,1 1-1 0 0,0-1 1 0 0,1 12-1 0 0,2 3 155 0 0,-3-23-142 0 0,0 0 8 0 0,3 17 84 0 0,0-11-152 0 0,-2-6 26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59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4 343 3079 0 0,'0'0'28'0'0,"0"0"-1"0"0,0 0 0 0 0,0 0 0 0 0,0 1 0 0 0,0-1 0 0 0,0 0 0 0 0,0 0 0 0 0,0 1 1 0 0,0-1-1 0 0,0 0 0 0 0,0 0 0 0 0,0 0 0 0 0,-1 1 0 0 0,1-1 0 0 0,0 0 0 0 0,0 0 1 0 0,0 0-1 0 0,0 0 0 0 0,-1 1 0 0 0,1-1 0 0 0,0 0 0 0 0,0 0 0 0 0,0 0 0 0 0,-1 0 0 0 0,1 0 1 0 0,0 0-1 0 0,5-2 136 0 0,7-2-91 0 0,0-1-1 0 0,0-1 0 0 0,0 0 0 0 0,-1 0 0 0 0,0-1 0 0 0,0-1 0 0 0,-1 0 0 0 0,17-15 0 0 0,-12 6 56 0 0,-1 0-1 0 0,14-23 0 0 0,2-1 61 0 0,-16 20-140 0 0,-9 15 0 0 0,-1-1 0 0 0,1 1 0 0 0,11-12-1 0 0,-4 7 63 0 0,-2-1 0 0 0,0-1 0 0 0,0 0 0 0 0,9-17-1 0 0,-19 30-85 0 0,1-1 0 0 0,-1 1 0 0 0,0-1 0 0 0,1 1 0 0 0,-1-1 0 0 0,0 1 0 0 0,0-1 1 0 0,0 1-1 0 0,0 0 0 0 0,1-1 0 0 0,-1 1 0 0 0,0-1 0 0 0,0 1 0 0 0,0-1 0 0 0,0 1 0 0 0,0-1 0 0 0,0 1 0 0 0,0-1 0 0 0,0 1 0 0 0,0-1 0 0 0,-1 1 0 0 0,1-1 0 0 0,0 1 0 0 0,0-1 0 0 0,0 1 0 0 0,0-1 0 0 0,-1 1 0 0 0,1-1 0 0 0,0 1 0 0 0,0 0 0 0 0,-1-1 0 0 0,1 1 0 0 0,0-1 0 0 0,-1 1 0 0 0,1 0 0 0 0,-1-1 0 0 0,1 1 0 0 0,0 0 0 0 0,-1 0 0 0 0,1-1 0 0 0,-1 1 0 0 0,1 0 0 0 0,-1 0 0 0 0,1 0 0 0 0,-1-1 0 0 0,1 1 0 0 0,-1 0 0 0 0,1 0 0 0 0,-1 0 0 0 0,1 0 0 0 0,-1 0 0 0 0,1 0 0 0 0,-1 0 69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59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1 130 3999 0 0,'0'0'888'0'0,"8"-2"-745"0"0,-2-1-93 0 0,1-1-1 0 0,-1-1 1 0 0,0 1 0 0 0,7-6-1 0 0,2-2 8 0 0,13-10 97 0 0,-18 13-83 0 0,2 1 0 0 0,-1-1 0 0 0,1 2 0 0 0,0 0 0 0 0,0 0 0 0 0,21-8 0 0 0,-27 13-16 0 0,-5 2-46 0 0,-1-1 0 0 0,1 1 0 0 0,0 0 0 0 0,-1-1 0 0 0,1 1 0 0 0,-1 0 0 0 0,1 0 0 0 0,-1-1 0 0 0,1 1 0 0 0,0 0 0 0 0,-1 0-1 0 0,1 0 1 0 0,-1 0 0 0 0,1 0 0 0 0,0 0 0 0 0,-1 0 0 0 0,1 0 0 0 0,0 0 0 0 0,-1 0 0 0 0,1 0 0 0 0,-1 0 0 0 0,1 1 0 0 0,0-1 0 0 0,-1 0 0 0 0,1 0-1 0 0,-1 1 1 0 0,1-1 0 0 0,-1 0 0 0 0,1 1 0 0 0,-1-1 0 0 0,1 0 0 0 0,-1 1 0 0 0,1-1 0 0 0,-1 1 0 0 0,1-1 0 0 0,-1 1 0 0 0,0-1 0 0 0,1 1 0 0 0,-1-1-1 0 0,1 2 1 0 0,-1-1 4 0 0,0-1 0 0 0,0 1 0 0 0,1 0 0 0 0,-1 0 1 0 0,0 0-1 0 0,0-1 0 0 0,0 1 0 0 0,0 0 0 0 0,0 0 0 0 0,0 0 0 0 0,-1 0 0 0 0,1-1 0 0 0,0 1 0 0 0,0 0 0 0 0,0 0 0 0 0,-1 0 0 0 0,0 0 0 0 0,-6 15 94 0 0,5-13-81 0 0,-12 24 150 0 0,8-17-80 0 0,0 1 0 0 0,1 0 0 0 0,-5 13 0 0 0,2-3 84 0 0,-4 17 40 0 0,3 3 50 0 0,8-35-201 0 0,1-5 216 0 0,-11-19-13 0 0,8 12-208 0 0,-1 0 0 0 0,0 1 0 0 0,0-1-1 0 0,-1 1 1 0 0,1 0 0 0 0,-1 0-1 0 0,0 1 1 0 0,0-1 0 0 0,-10-5 0 0 0,-6-7 130 0 0,17 12-74 0 0,2 4-26 0 0,1-1 0 0 0,-1 0 0 0 0,1 1 0 0 0,-1-1-1 0 0,1 1 1 0 0,-1 0 0 0 0,0 0 0 0 0,1-1 0 0 0,-1 1 0 0 0,-3-1-1 0 0,6 1-26 0 0,6-1-54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6:02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1 3999 0 0,'-12'15'496'0'0,"12"-12"-457"0"0,0 0-1 0 0,0 0 1 0 0,0 0-1 0 0,1 0 1 0 0,1 4-1 0 0,-2-5-39 0 0,0 6 32 0 0,0 0 1 0 0,-1 0 0 0 0,0 0 0 0 0,0 0-1 0 0,-1-1 1 0 0,-4 16 0 0 0,-3 13 68 0 0,5-24-59 0 0,1-1-1 0 0,-2 1 1 0 0,0-1-1 0 0,0 0 0 0 0,-1 0 1 0 0,0-1-1 0 0,-1 1 1 0 0,-9 10-1 0 0,2-1 44 0 0,13-18-65 0 0,0-1-1 0 0,-1 1 1 0 0,1-1-1 0 0,0 0 0 0 0,0 1 1 0 0,-1-1-1 0 0,1 0 1 0 0,0 0-1 0 0,-1 0 0 0 0,1 0 1 0 0,-1 0-1 0 0,0 0 1 0 0,1 0-1 0 0,-1 0 0 0 0,0-1 1 0 0,1 1-1 0 0,-1-1 1 0 0,0 1-1 0 0,-3-1 0 0 0,4 0-5 0 0,-1 0 0 0 0,1 0 0 0 0,-1-1 0 0 0,1 1-1 0 0,0-1 1 0 0,0 1 0 0 0,-1-1 0 0 0,1 0-1 0 0,0 1 1 0 0,0-1 0 0 0,0 0 0 0 0,0 0 0 0 0,-1 0-1 0 0,1 0 1 0 0,1 0 0 0 0,-1 0 0 0 0,0 0-1 0 0,0 0 1 0 0,0 0 0 0 0,0 0 0 0 0,1-1 0 0 0,-1 1-1 0 0,1 0 1 0 0,-1 0 0 0 0,1-1 0 0 0,-1-1-1 0 0,-1-4 33 0 0,0-1 0 0 0,1 0 0 0 0,-1-12 0 0 0,1 8 38 0 0,1 1-27 0 0,0 0-1 0 0,1 0 0 0 0,1 0 0 0 0,-1 0 0 0 0,2 1 0 0 0,-1-1 0 0 0,2 1 0 0 0,4-11 0 0 0,-2 12 48 0 0,0 9 37 0 0,-4 1-113 0 0,0 1 0 0 0,0-1 0 0 0,-1 1 0 0 0,1 0 0 0 0,-1 0 0 0 0,3 3 0 0 0,-4-5-27 0 0,4 5 34 0 0,-1 0 0 0 0,1 0 0 0 0,-1 0 0 0 0,-1 0 0 0 0,1 1 0 0 0,-1-1 0 0 0,3 11 0 0 0,26 88 414 0 0,-27-90-277 0 0,-2-9-141 0 0,-1 0 0 0 0,1 0 0 0 0,-1-1 0 0 0,4 7-1 0 0,-4-11 339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6:03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5407 0 0,'0'0'416'0'0,"2"0"-272"0"0,2 0-200 0 0,-1 1 85 0 0,0-1-1 0 0,0 0 1 0 0,0 1-1 0 0,0 0 1 0 0,-1-1-1 0 0,1 1 1 0 0,0 0-1 0 0,2 2 1 0 0,-4-3-7 0 0,0 1 1 0 0,0 0-1 0 0,0 0 0 0 0,0 0 1 0 0,0 0-1 0 0,0 0 1 0 0,-1 0-1 0 0,1 1 0 0 0,0-1 1 0 0,-1 0-1 0 0,1 0 1 0 0,-1 0-1 0 0,1 1 1 0 0,-1-1-1 0 0,1 0 0 0 0,-1 0 1 0 0,0 1-1 0 0,0-1 1 0 0,0 0-1 0 0,0 1 1 0 0,0-1-1 0 0,0 2 0 0 0,-1 2 0 0 0,1 0 0 0 0,-2 1 0 0 0,1-1-1 0 0,0 0 1 0 0,-1 0 0 0 0,0 0-1 0 0,0-1 1 0 0,-1 1 0 0 0,1 0 0 0 0,-1-1-1 0 0,0 1 1 0 0,0-1 0 0 0,0 0-1 0 0,-5 4 1 0 0,5-4 0 0 0,-10 6 142 0 0,7-5-56 0 0,5-5 436 0 0,1 1-530 0 0,0-1 0 0 0,1 1 0 0 0,-1-1 0 0 0,1 1-1 0 0,-1-1 1 0 0,0 1 0 0 0,1-1 0 0 0,-1 1 0 0 0,1-1-1 0 0,-1 0 1 0 0,1 1 0 0 0,-1-1 0 0 0,1 0 0 0 0,-1 1 0 0 0,1-1-1 0 0,-1 0 1 0 0,1 0 0 0 0,0 1 0 0 0,0-1 0 0 0,13 4 93 0 0,92 18 619 0 0,-96-21-716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6:03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364 267 3999 0 0,'0'0'768'0'0,"0"-11"-310"0"0,0 2-365 0 0,-4-9 137 0 0,-10-9-9 0 0,-16-13 105 0 0,21 31-232 0 0,0 1-1 0 0,0-1 1 0 0,-1 2-1 0 0,0-1 0 0 0,-12-6 1 0 0,-59-28 381 0 0,36 20-255 0 0,28 13-47 0 0,-1 2 0 0 0,0 0 0 0 0,0 0 0 0 0,-31-5-1 0 0,48 12 324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6:05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1 3079 0 0,'0'0'420'0'0,"-9"0"-160"0"0,2 2-201 0 0,-1 1 0 0 0,0 0-1 0 0,1 1 1 0 0,0-1 0 0 0,0 1-1 0 0,0 1 1 0 0,0-1-1 0 0,1 1 1 0 0,-1 1 0 0 0,1-1-1 0 0,1 1 1 0 0,-1 0-1 0 0,1 0 1 0 0,0 0 0 0 0,-5 10-1 0 0,-7 12 122 0 0,2 0 0 0 0,-18 50 1 0 0,7-17 76 0 0,18-44-166 0 0,0 0 0 0 0,2 0-1 0 0,0 1 1 0 0,1 0 0 0 0,1 0-1 0 0,0 0 1 0 0,2 1 0 0 0,0-1-1 0 0,1 26 1 0 0,1-42-61 0 0,0 0 1 0 0,0 0-1 0 0,0-1 0 0 0,1 1 1 0 0,-1-1-1 0 0,1 1 0 0 0,-1 0 1 0 0,1-1-1 0 0,0 1 0 0 0,-1-1 1 0 0,1 1-1 0 0,0-1 0 0 0,0 1 0 0 0,0-1 1 0 0,0 0-1 0 0,0 0 0 0 0,0 1 1 0 0,3 1-1 0 0,-3-3 103 0 0,5-1-5 0 0,-5 1-64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6:06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4319 0 0,'0'0'31'0'0,"0"-1"-1"0"0,0 1 1 0 0,1 0-1 0 0,-1 0 0 0 0,0 0 1 0 0,1 0-1 0 0,-1 0 1 0 0,0 0-1 0 0,0 0 0 0 0,1 0 1 0 0,-1 0-1 0 0,0 0 1 0 0,1 0-1 0 0,-1 0 0 0 0,0 0 1 0 0,0 1-1 0 0,1-1 1 0 0,-1 0-1 0 0,0 0 0 0 0,0 0 1 0 0,1 0-1 0 0,-1 0 1 0 0,0 0-1 0 0,0 1 0 0 0,1-1 1 0 0,-1 0-1 0 0,0 0 1 0 0,0 0-1 0 0,0 1 0 0 0,0-1 1 0 0,1 0-1 0 0,-1 0 1 0 0,0 1-1 0 0,0-1 0 0 0,11 15 29 0 0,-6-7 82 0 0,6 9 168 0 0,10 20-1 0 0,-10-15-129 0 0,-10-21-95 0 0,5 6-113 0 0,-1-2 1106 0 0,-5-5-1045 0 0,0 0 1 0 0,1 0-1 0 0,-1-1 0 0 0,1 1 1 0 0,-1 0-1 0 0,0-1 1 0 0,0 1-1 0 0,1 0 0 0 0,-1-1 1 0 0,0 1-1 0 0,1 0 1 0 0,-1-1-1 0 0,0 1 0 0 0,0 0 1 0 0,0-1-1 0 0,1 1 0 0 0,-1-1 1 0 0,0 1-1 0 0,0 0 1 0 0,0-1-1 0 0,0 0 0 0 0,7-33 391 0 0,-6 28-364 0 0,0 0 0 0 0,0 0-1 0 0,0 1 1 0 0,1-1 0 0 0,3-7 0 0 0,24-60 741 0 0,-28 71-777 0 0,-1 2-5 0 0,1-1 1 0 0,-1 0-1 0 0,0 1 0 0 0,1-1 0 0 0,-1 0 0 0 0,0 1 1 0 0,0-1-1 0 0,0 0 0 0 0,0 1 0 0 0,1-1 0 0 0,-1 0 1 0 0,0 1-1 0 0,0-1 0 0 0,0 0 0 0 0,-1 0 0 0 0,1 1 1 0 0,0-1-1 0 0,0 0 0 0 0,0 1 0 0 0,0-1 0 0 0,-1 0 1 0 0,1 1-1 0 0,0-1 0 0 0,-1 0 0 0 0,1 0 0 0 0,-1 1-5 0 0,1 0 0 0 0,-1 0 0 0 0,1 0 0 0 0,-1 0 0 0 0,1 0 0 0 0,-1 0-1 0 0,1 0 1 0 0,-1 0 0 0 0,1 0 0 0 0,-1 0 0 0 0,1 0 0 0 0,-1 0 0 0 0,1 0-1 0 0,0 0 1 0 0,-1 0 0 0 0,1 0 0 0 0,-1 1 0 0 0,1-1 0 0 0,-1 0 0 0 0,1 0-1 0 0,-1 1 1 0 0,1-1 0 0 0,-11 6 75 0 0,7-3-38 0 0,-1 0 0 0 0,0 0 0 0 0,0 0-1 0 0,-1-1 1 0 0,1 0 0 0 0,0 0 0 0 0,-1-1-1 0 0,0 1 1 0 0,1-1 0 0 0,-8 0 0 0 0,-3 3 114 0 0,15-4-98 0 0,0 0-51 0 0,1 0-1 0 0,-1 0 0 0 0,0 0 0 0 0,1 1 1 0 0,-1-1-1 0 0,0 0 0 0 0,1 0 0 0 0,-1 0 1 0 0,0-1-1 0 0,1 1 0 0 0,-1 0 1 0 0,0 0-1 0 0,1 0 0 0 0,-1 0 0 0 0,0-1 1 0 0,1 1-1 0 0,-1 0 0 0 0,0 0 0 0 0,1-1 1 0 0,-1 1-1 0 0,1 0 0 0 0,-1-1 0 0 0,1 1 1 0 0,-2-2-1 0 0,2 2-6 0 0,0 0 1 0 0,0 0-1 0 0,0 0 0 0 0,0 0 1 0 0,0 0-1 0 0,0-1 1 0 0,0 1-1 0 0,0 0 0 0 0,-1 0 1 0 0,1 0-1 0 0,0 0 0 0 0,0 0 1 0 0,0-1-1 0 0,0 1 1 0 0,0 0-1 0 0,0 0 0 0 0,0 0 1 0 0,0 0-1 0 0,0-1 0 0 0,0 1 1 0 0,0 0-1 0 0,0 0 1 0 0,0 0-1 0 0,0 0 0 0 0,0 0 1 0 0,0-1-1 0 0,0 1 1 0 0,0 0-1 0 0,1 0 0 0 0,-1 0 1 0 0,0 0-1 0 0,0 0 0 0 0,0-1 1 0 0,0 1-1 0 0,0 0 1 0 0,0 0-1 0 0,0 0 0 0 0,0 0 1 0 0,1 0-1 0 0,-1 0 0 0 0,0 0 1 0 0,0 0-1 0 0,0-1 1 0 0,0 1-1 0 0,0 0 0 0 0,1 0 1 0 0,-1 0-1 0 0,0 0 0 0 0,0 0 1 0 0,0 0-1 0 0,0 0 1 0 0,0 0-1 0 0,1 0 0 0 0,-1 0 1 0 0,0 0-1 0 0,0 0 0 0 0,0 0 1 0 0,16-3 118 0 0,-4 1-40 0 0,1-1 33 0 0,-8 3 7 0 0,-10 3 197 0 0,3-1-316 0 0,1-1-6 0 0,-15 6 73 0 0,-8-7 234 0 0,25 18-170 0 0,1-14-110 0 0,-1-3-85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15:15.9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13 1583 0 0,'-1'0'43'0'0,"10"-7"288"0"0,-7 6-201 0 0,-1 0-66 0 0,6-2 0 0 0,-5 2 439 0 0,0 2-431 0 0,9 3-5 0 0,2-1 5 0 0,-9-2-39 0 0,1 0-1 0 0,0 0 1 0 0,0 0 0 0 0,0-1 0 0 0,0 1 0 0 0,0-1 0 0 0,0 0-1 0 0,0-1 1 0 0,9-1 0 0 0,-7 1-8 0 0,-3 0 30 0 0,6 0 17 0 0,21 1 100 0 0,-27 0-106 0 0,5 0 14 0 0,-2 1-2 0 0,-4 2-76 0 0,18 3 188 0 0,-5-1-156 0 0,-5-3 20 0 0,-1 0 1 0 0,0 0-1 0 0,1 0 1 0 0,10-1-1 0 0,-11 1-1 0 0,-7-2-39 0 0,1 1 1 0 0,-1-1 0 0 0,0 1-1 0 0,1-1 1 0 0,-1 0 0 0 0,1 0-1 0 0,4-1 1 0 0,31-4 166 0 0,0 5 60 0 0,12 3 10 0 0,-32 0-139 0 0,-18-3-106 0 0,0 0 0 0 0,1 1 1 0 0,-1-1-1 0 0,1 0 0 0 0,-1 0 0 0 0,0 0 0 0 0,1 0 1 0 0,-1 0-1 0 0,0 0 0 0 0,3 0 0 0 0,-3-1-4 0 0,-1 1 0 0 0,0 0 0 0 0,0 0 0 0 0,0 0 1 0 0,1 0-1 0 0,-1 0 0 0 0,0-1 0 0 0,0 1 0 0 0,0 0 0 0 0,1 0 0 0 0,-1 0 0 0 0,0 0 0 0 0,0 0 1 0 0,1 0-1 0 0,-1 0 0 0 0,0 0 0 0 0,0 0 0 0 0,1 0 0 0 0,-1 0 0 0 0,0 0 0 0 0,0 0 0 0 0,1 0 0 0 0,-1 0 1 0 0,0 0-1 0 0,0 0 0 0 0,1 1 0 0 0,-1-1 0 0 0,0 0 0 0 0,0 0 0 0 0,0 0 0 0 0,1 0 0 0 0,-1 0 0 0 0,0 0 1 0 0,0 1-1 0 0,5 2 0 0 0,13-1 78 0 0,30-8 123 0 0,-47 6-197 0 0,0 0 0 0 0,0 0 1 0 0,0 0-1 0 0,0 0 0 0 0,0 0 0 0 0,0 0 1 0 0,0 0-1 0 0,0 0 0 0 0,0 0 1 0 0,0 0-1 0 0,0 1 0 0 0,1-1 0 0 0,26 5 129 0 0,-17-4-70 0 0,19-1 38 0 0,-22-1-64 0 0,-2 0-10 0 0,0 1 1 0 0,0 0-1 0 0,0 0 1 0 0,0 0-1 0 0,10 2 1 0 0,-8-1 7 0 0,0 0 0 0 0,0-1-1 0 0,0 0 1 0 0,0-1 0 0 0,12-2 0 0 0,-6 2 9 0 0,-1 0-1 0 0,1 1 0 0 0,-1 0 1 0 0,18 3-1 0 0,5 0 77 0 0,17 6 60 0 0,-42-9-165 0 0,22 0 81 0 0,1-1 0 0 0,60-9 1 0 0,-84 8-57 0 0,0 0 0 0 0,1 1 0 0 0,-1 0 1 0 0,15 2-1 0 0,3-1 83 0 0,0 1-37 0 0,-13-1-18 0 0,24-1 1 0 0,3 0 44 0 0,-31 1-69 0 0,0 0 0 0 0,0-1 0 0 0,14-2 0 0 0,-13 1 5 0 0,0 0 0 0 0,21 1 0 0 0,-14 0-4 0 0,2 1-18 0 0,15-3 30 0 0,-11 1 12 0 0,-1 0 0 0 0,35 3 0 0 0,97 1 182 0 0,-117 0-175 0 0,-25-1-11 0 0,0-1-1 0 0,27-2 1 0 0,-38 1-59 0 0,18 2 48 0 0,53 4 144 0 0,-7-1-60 0 0,-42-2-45 0 0,38-1 0 0 0,45 0 83 0 0,-97 0-168 0 0,96 3 157 0 0,-72-5-110 0 0,-23 0-33 0 0,0 0 0 0 0,1 2 0 0 0,-1-1 0 0 0,20 4 0 0 0,-22-1-5 0 0,1-1 0 0 0,-1-1 0 0 0,22 1 0 0 0,63-7 185 0 0,-91 5-196 0 0,1 0 0 0 0,-1 0 0 0 0,1 0 0 0 0,0 0 0 0 0,-1 0 0 0 0,8 3 0 0 0,4-2 12 0 0,-5 0-24 0 0,12 2 62 0 0,-5-2-10 0 0,19-3-14 0 0,17 1 41 0 0,-34 0-49 0 0,-9 1 5 0 0,0 0-1 0 0,18 3 0 0 0,-22-2-30 0 0,-1-1-1 0 0,1 0 0 0 0,11-1 1 0 0,12 0 13 0 0,-5 0 38 0 0,-20 1-41 0 0,0-1-1 0 0,0 1 0 0 0,0 0 0 0 0,0 0 0 0 0,8 2 1 0 0,-6-1-8 0 0,-1 0 1 0 0,0 0-1 0 0,10-1 1 0 0,14 1 8 0 0,-1 0 41 0 0,-24-1-49 0 0,0-1-1 0 0,0 1 0 0 0,0 1 1 0 0,9 0-1 0 0,-13 0 1 0 0,1-1 1 0 0,0 1-1 0 0,-1-1 1 0 0,1 0-1 0 0,-1 0 0 0 0,1 0 1 0 0,0 0-1 0 0,-1 0 1 0 0,1 0-1 0 0,-1 0 1 0 0,1-1-1 0 0,0 1 0 0 0,-1 0 1 0 0,1-1-1 0 0,1 0 1 0 0,19-5-6 0 0,-20 5 2 0 0,15-1 31 0 0,3 2 21 0 0,31 0 1 0 0,10 4 11 0 0,15-5 64 0 0,-49 0-128 0 0,13 4 11 0 0,-32-2 16 0 0,-1 0-21 0 0,-1 0 1 0 0,1 0 0 0 0,11-2-1 0 0,45 0 48 0 0,0 0-44 0 0,-36 2 7 0 0,-22 0-6 0 0,1 0 0 0 0,0-1 0 0 0,10-1-1 0 0,31-2 51 0 0,15 0-38 0 0,-33 5-23 0 0,-10-1 26 0 0,-14-3-11 0 0,-1 0-2 0 0,23 0-3 0 0,30 5 1 0 0,-55-3-7 0 0,-1 0 0 0 0,1 1 0 0 0,-1-1 0 0 0,1 0-1 0 0,0-1 1 0 0,-1 1 0 0 0,1 0 0 0 0,-1 0 0 0 0,1-1 0 0 0,2 0 0 0 0,5-1 6 0 0,16 3 17 0 0,3-2 10 0 0,-2-1-37 0 0,-19 2 0 0 0,6-1 2 0 0,73-3 60 0 0,-49 7-38 0 0,-28-2-14 0 0,1 0 0 0 0,-1 0 0 0 0,15-2 0 0 0,4-2 49 0 0,1 1 1 0 0,53 3-1 0 0,-71 0-75 0 0,1-1 0 0 0,12 0 0 0 0,39-1-10 0 0,-36-2 26 0 0,-21 4 0 0 0,-5-1 0 0 0,1 1 0 0 0,-1-1 0 0 0,1 1 0 0 0,0-1 0 0 0,-1 0 0 0 0,1 1 0 0 0,0-1 0 0 0,0 0 0 0 0,-1 0 0 0 0,1 0 0 0 0,3-1 0 0 0,35 2 0 0 0,-24 1 18 0 0,-4 0-7 0 0,-1-1 1 0 0,1 0 0 0 0,14-2-1 0 0,18 6-11 0 0,-34-4 0 0 0,1 0 0 0 0,-1 0 0 0 0,13-1 0 0 0,37-4 64 0 0,-37 2-64 0 0,-11 1 0 0 0,-1 0 0 0 0,0 1 0 0 0,17 1 0 0 0,-5-1 0 0 0,5 2 0 0 0,-21-1 0 0 0,0-1 0 0 0,0 0 0 0 0,0 0 0 0 0,12-2 0 0 0,-4 1 0 0 0,63-4 75 0 0,-25 4-22 0 0,-35-2-53 0 0,1 2 0 0 0,36 1 0 0 0,-7-3 0 0 0,-22 3 0 0 0,-5-4 0 0 0,-9 6 0 0 0,-8-2 0 0 0,2 1 0 0 0,18 2 0 0 0,24-10 0 0 0,-12 1 0 0 0,-23 2 45 0 0,-6 2-42 0 0,0 0 1 0 0,-1 1-1 0 0,1 0 1 0 0,8 0-1 0 0,-11 1-1 0 0,29-3-2 0 0,-18 1 0 0 0,-10 2 0 0 0,1-1 0 0 0,-1 0 0 0 0,1 1 0 0 0,-1 0 0 0 0,1 0 0 0 0,-1 1 0 0 0,0 0 0 0 0,6 1 0 0 0,-8-2 0 0 0,-1 1 0 0 0,0-1 0 0 0,0 0 0 0 0,1 0 0 0 0,-1 0 0 0 0,0 0 0 0 0,0 0 0 0 0,1-1 0 0 0,2 0 0 0 0,-1 0 0 0 0,1 1 0 0 0,-1-1 0 0 0,0 1 0 0 0,1 0 0 0 0,-1 0 0 0 0,1 0 0 0 0,5 1 0 0 0,27 1 0 0 0,9-1 0 0 0,-7 1 0 0 0,42 0 0 0 0,-78-1 0 0 0,21 0 0 0 0,20-5 0 0 0,-38 4 0 0 0,2 0 0 0 0,6 4 0 0 0,13 1 0 0 0,-13-2 0 0 0,-12-3 0 0 0,9-2 0 0 0,-3 0 0 0 0,17-3 0 0 0,-22 4 0 0 0,-5 1 0 0 0,31-2 0 0 0,-22 1 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16:25.2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54 795 3079 0 0,'0'0'934'0'0,"1"-1"-849"0"0,15-14 112 0 0,-15 14-133 0 0,9-10 384 0 0,-9 10-431 0 0,1 1-1 0 0,0 0 1 0 0,0-1-1 0 0,-1 0 0 0 0,1 1 1 0 0,0-1-1 0 0,-1 0 0 0 0,1 0 1 0 0,-1 0-1 0 0,1 0 1 0 0,-1 0-1 0 0,0 0 0 0 0,1 0 1 0 0,-1-1-1 0 0,0 1 1 0 0,0 0-1 0 0,0-1 0 0 0,1 1 1 0 0,-2-1-1 0 0,3-2 0 0 0,-3 3 55 0 0,2 0-6 0 0,13-7 63 0 0,12-6 152 0 0,-22 10-227 0 0,0 0 6 0 0,0 0 0 0 0,-1 1-1 0 0,9-10 1 0 0,-10 10-17 0 0,1 0-1 0 0,0 0 0 0 0,0 0 0 0 0,0 1 1 0 0,0 0-1 0 0,0 0 0 0 0,0 0 1 0 0,1 0-1 0 0,-1 0 0 0 0,8-1 0 0 0,-5 2 34 0 0,-1-2-1 0 0,1 1 1 0 0,11-7-1 0 0,-5 2 28 0 0,-9 5-76 0 0,0-1 0 0 0,-1 1 0 0 0,1 0-1 0 0,-1-1 1 0 0,1 0 0 0 0,-1 0 0 0 0,0 0 0 0 0,0 0 0 0 0,3-5-1 0 0,-5 6-10 0 0,1 0 0 0 0,-1 0 0 0 0,1 0 0 0 0,-1 0 0 0 0,1 0 0 0 0,0 0 0 0 0,0 0 0 0 0,0 1 0 0 0,0-1 0 0 0,0 1 0 0 0,0-1 0 0 0,0 1 0 0 0,0 0-1 0 0,3-1 1 0 0,35-23 297 0 0,-20 9-172 0 0,1 0 8 0 0,5-2 148 0 0,-21 15-224 0 0,1 0 0 0 0,-1-1-1 0 0,0 0 1 0 0,0 0 0 0 0,7-8-1 0 0,-11 12-69 0 0,0-1 65 0 0,-1 0-57 0 0,1 1 0 0 0,0 0 0 0 0,0-1 1 0 0,0 1-1 0 0,-1-1 0 0 0,1 1 0 0 0,0-1 0 0 0,0 1 0 0 0,-1-1 0 0 0,1 1 0 0 0,-1-1 1 0 0,1 0-1 0 0,0 1 0 0 0,-1-1 0 0 0,1-1 0 0 0,9-7 199 0 0,82-58 665 0 0,-69 48-642 0 0,-21 17-208 0 0,-1 1 104 0 0,11-6-48 0 0,27-23 362 0 0,-26 20-356 0 0,2 0 61 0 0,-13 9-132 0 0,0 0 0 0 0,0 0 0 0 0,0-1 0 0 0,0 1 0 0 0,0-1 1 0 0,0 1-1 0 0,0-1 0 0 0,1-2 0 0 0,17-17 68 0 0,-18 19-64 0 0,0 0 0 0 0,0 0 0 0 0,0 0 0 0 0,0 1 0 0 0,0-1 0 0 0,0 1 1 0 0,1-1-1 0 0,4-1 0 0 0,0-1 19 0 0,34-24 250 0 0,-38 25-255 0 0,17-9 100 0 0,-2 4-9 0 0,-12 6-83 0 0,0 0 0 0 0,-1 0 1 0 0,1-1-1 0 0,8-5 0 0 0,54-30 199 0 0,-45 27-133 0 0,-19 10-84 0 0,0-1-1 0 0,0 0 0 0 0,0 0 1 0 0,7-4-1 0 0,18-14 127 0 0,0-3 11 0 0,-16 10-85 0 0,-8 7-22 0 0,1-1 1 0 0,1 1-1 0 0,12-9 0 0 0,-12 10 27 0 0,-4 4 0 0 0,3-4 3 0 0,-4 4 10 0 0,-1 0-13 0 0,5-5 638 0 0,0-1-388 0 0,-2 4-266 0 0,-3 2 0 0 0,0 0 0 0 0,2-2 0 0 0,-2 2 128 0 0,-6 13-128 0 0,-6 8-10 0 0,9-16-36 0 0,-1 1 0 0 0,0-1 0 0 0,0 0 0 0 0,0 0 0 0 0,-1 0 0 0 0,1 0 0 0 0,-6 3 0 0 0,-32 23 73 0 0,13-11-100 0 0,13-7 9 0 0,0-2 0 0 0,-1 0 0 0 0,-32 14 0 0 0,26-14 24 0 0,1 1 0 0 0,-29 22 0 0 0,42-28-21 0 0,-57 32 114 0 0,42-25-117 0 0,17-9 3 0 0,-1 1 0 0 0,1-1-1 0 0,-13 4 1 0 0,15-5 5 0 0,-1-1 1 0 0,1 1-1 0 0,0 0 0 0 0,0 1 1 0 0,0-1-1 0 0,1 1 1 0 0,-1 0-1 0 0,1 0 0 0 0,-4 4 1 0 0,-2 0-1 0 0,1 1 1 0 0,-2-1-1 0 0,-10 6 0 0 0,0 1-8 0 0,-7 3 11 0 0,-22 12 42 0 0,39-22-53 0 0,-2 3-8 0 0,2-1-18 0 0,-21 14 0 0 0,12-4 4 0 0,-10 8-32 0 0,17-15 54 0 0,8-11 0 0 0,0 1 0 0 0,-9 6-38 0 0,-18 19 1 0 0,24-22 48 0 0,5-2-11 0 0,-15 9 0 0 0,-2-4 0 0 0,17-7 0 0 0,0 0 0 0 0,-1-1 0 0 0,1 1 0 0 0,0 0 0 0 0,0 0 0 0 0,0 0 0 0 0,0 0 0 0 0,1 1 0 0 0,-1-1 0 0 0,0 0 0 0 0,-2 4 0 0 0,-5 3-25 0 0,0 1 0 0 0,-14 9 1 0 0,19-14 10 0 0,-18 8-26 0 0,3-8 40 0 0,18-4 0 0 0,0 0 0 0 0,-1 0 0 0 0,1 0 0 0 0,-1 0 0 0 0,1 1 0 0 0,0-1 0 0 0,-1 0 0 0 0,1 1 0 0 0,0-1 0 0 0,0 1 0 0 0,-1-1 0 0 0,1 1 0 0 0,0 0 0 0 0,0 0 0 0 0,0-1 0 0 0,0 1 0 0 0,0 0 0 0 0,-2 2 0 0 0,1 1 0 0 0,-11 9 0 0 0,9-11 0 0 0,-12 12-53 0 0,-2-3 42 0 0,10-2 11 0 0,4-6 0 0 0,-10 12 0 0 0,-12 23-64 0 0,-1-14 0 0 0,8-13 64 0 0,8-4 0 0 0,4-1 0 0 0,-2 2-9 0 0,9-7-6 0 0,-17 7-35 0 0,15-6 7 0 0,-2 3 16 0 0,4-3-53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6:07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3079 0 0,'1'3'192'0'0,"1"0"0"0"0,0 0 0 0 0,0-1 0 0 0,0 1 0 0 0,4 3 0 0 0,0 2-31 0 0,1 0 0 0 0,-1 0 0 0 0,6 12 0 0 0,8 9 63 0 0,-12-12 102 0 0,-6-10-224 0 0,-2-6-26 0 0,10 15 689 0 0,-5-11 81 0 0,-7-15-501 0 0,0 5-250 0 0,1 0 0 0 0,0 0 0 0 0,0 0 0 0 0,1 0 0 0 0,-1 0 0 0 0,1-7-1 0 0,2 6-10 0 0,-1-1-1 0 0,1 1 1 0 0,0 0 0 0 0,1-1-1 0 0,6-10 1 0 0,-8 15-88 0 0,1-2 65 0 0,1 1-1 0 0,-2-1 1 0 0,1 0-1 0 0,0 0 0 0 0,-1 0 1 0 0,0 0-1 0 0,2-7 1 0 0,-3 10 389 0 0,-1 2-434 0 0,-1-1 0 0 0,1 1-1 0 0,0 0 1 0 0,-1-1 0 0 0,1 1-1 0 0,0 0 1 0 0,0 0 0 0 0,-1 0-1 0 0,1 0 1 0 0,0 0 0 0 0,0 0-1 0 0,-1 2 1 0 0,-11 7 63 0 0,3-2-17 0 0,-1 0 7 0 0,7-6-3 0 0,1 2 17 0 0,2-3 104 0 0,-2 1 197 0 0,11-10-192 0 0,-5 6-160 0 0,10-6 66 0 0,-13 8 376 0 0,-13 4-232 0 0,10-5-186 0 0,2 1-33 0 0,0 0-1 0 0,0 0 0 0 0,0 0 0 0 0,-1 0 1 0 0,1 0-1 0 0,0-1 0 0 0,0 1 0 0 0,0 0 1 0 0,0-1-1 0 0,0 1 0 0 0,0-1 0 0 0,-2 0 1 0 0,3 1 62 0 0,13 17-16 0 0,-6-7-29 0 0,-7-9-96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6:09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36 488 975 0 0,'0'0'84'0'0,"0"0"-63"0"0,0 0 0 0 0,-1 0-1 0 0,1 0 1 0 0,0 0 0 0 0,0 0-1 0 0,0 0 1 0 0,0 0 0 0 0,0 0-1 0 0,0 0 1 0 0,0 1 0 0 0,0-1-1 0 0,0 0 1 0 0,-1 0 0 0 0,1 0-1 0 0,0 0 1 0 0,0 0 0 0 0,0 0-1 0 0,0 0 1 0 0,0 0 0 0 0,0 0-1 0 0,0 0 1 0 0,0 0-1 0 0,-1 0 1 0 0,1 0 0 0 0,0-1-1 0 0,0 1 1 0 0,0 0 0 0 0,0 0-1 0 0,0 0 1 0 0,0 0 0 0 0,0 0-1 0 0,0 0 1 0 0,0 0 0 0 0,-1 0-1 0 0,1 0 1 0 0,0 0 0 0 0,0 0-1 0 0,0 0 1 0 0,0 0 0 0 0,0 0-1 0 0,0-1 1 0 0,0 1 0 0 0,0 0-1 0 0,0 0 1 0 0,0 0 0 0 0,0 0-1 0 0,0 0 1 0 0,0 0-1 0 0,-3-5 60 0 0,1 0 21 0 0,0-1 0 0 0,1 1 0 0 0,-1-1 0 0 0,1 0 0 0 0,0 0 0 0 0,0 1-1 0 0,1-1 1 0 0,0 0 0 0 0,1-10 0 0 0,-1 11-22 0 0,0 4-15 0 0,-1-18 80 0 0,9-23 400 0 0,-7 41-472 0 0,0-6 14 0 0,1 0 11 0 0,0 0 1 0 0,-1 0 0 0 0,0 0-1 0 0,1-10 1 0 0,3-39 648 0 0,-5 26-314 0 0,0 29-360 0 0,2-7 16 0 0,-1 3-8 0 0,-1 4 11 0 0,0-2-44 0 0,0 0 0 0 0,1 0-1 0 0,-1 0 1 0 0,1 0 0 0 0,-1 1 0 0 0,1-1 0 0 0,0 0-1 0 0,0 0 1 0 0,0 1 0 0 0,3-6 0 0 0,-3 7 19 0 0,0-1-10 0 0,0 0 0 0 0,0-1-1 0 0,1 1 1 0 0,-1 0 0 0 0,1 0-1 0 0,3-3 1 0 0,-1-1-8 0 0,8-11 298 0 0,-11 16-324 0 0,-1 0 0 0 0,1 0 0 0 0,0 0-1 0 0,0 0 1 0 0,0 0 0 0 0,0 0 0 0 0,0 0 0 0 0,0 1-1 0 0,0-1 1 0 0,0 0 0 0 0,2 0 0 0 0,12-8 322 0 0,8-2 65 0 0,-18 9-358 0 0,-1 1-2 0 0,-1 0-1 0 0,1 0 0 0 0,-1-1 0 0 0,1 0 0 0 0,-1 1 0 0 0,5-5 0 0 0,9-3 113 0 0,-17 8-155 0 0,1 1-1 0 0,-1-1 0 0 0,1 1 0 0 0,-1 0 1 0 0,1 0-1 0 0,-1-1 0 0 0,1 1 0 0 0,0 0 1 0 0,-1 0-1 0 0,1 0 0 0 0,-1 0 0 0 0,1 0 0 0 0,0 0 1 0 0,-1 0-1 0 0,1 0 0 0 0,0 0 0 0 0,-1 0 1 0 0,2 0-1 0 0,-2 0 13 0 0,1 0 1 0 0,0 0-1 0 0,0 0 0 0 0,-1 0 0 0 0,1 0 1 0 0,0 0-1 0 0,-1 0 0 0 0,1 0 1 0 0,0-1-1 0 0,-1 1 0 0 0,1 0 1 0 0,0 0-1 0 0,-1-1 0 0 0,1 1 1 0 0,-1 0-1 0 0,1-1 0 0 0,0 1 0 0 0,-1 0 1 0 0,1-1-1 0 0,0 0 0 0 0,4-2 82 0 0,-1-1 0 0 0,1 1 0 0 0,6-7 0 0 0,-10 9 30 0 0,0 0-61 0 0,2 0-4 0 0,-2 0 127 0 0,0 1-128 0 0,9 1-6 0 0,9-3 327 0 0,-18 2-361 0 0,1 0 0 0 0,0-1-1 0 0,-1 1 1 0 0,1-1 0 0 0,-1 1 0 0 0,1-1-1 0 0,-1 1 1 0 0,0-1 0 0 0,1 0-1 0 0,-1 0 1 0 0,0 1 0 0 0,1-1 0 0 0,-1 0-1 0 0,0 0 1 0 0,2-2 0 0 0,-2 3 37 0 0,2-1-37 0 0,-2 0 244 0 0,6-6-58 0 0,-8 7-203 0 0,1 0 0 0 0,0 0 0 0 0,0 0 0 0 0,0 0 0 0 0,0 0 0 0 0,0 0 0 0 0,-1 1 1 0 0,1-1-1 0 0,0 0 0 0 0,0 0 0 0 0,0 0 0 0 0,0 0 0 0 0,-1 0 0 0 0,1 0 0 0 0,0 0 0 0 0,0 0 0 0 0,0 0 0 0 0,0 0 0 0 0,-1-1 1 0 0,1 1-1 0 0,0 0 0 0 0,0 0 0 0 0,0 0 0 0 0,0 0 0 0 0,0 0 0 0 0,-1 0 0 0 0,1 0 0 0 0,0 0 0 0 0,0 0 0 0 0,0 0 1 0 0,0-1-1 0 0,0 1 0 0 0,0 0 0 0 0,-1 0 0 0 0,1 0 0 0 0,0 0 0 0 0,0 0 0 0 0,0 0 0 0 0,0-1 0 0 0,0 1 0 0 0,0 0 0 0 0,0 0 1 0 0,0 0-1 0 0,0 0 0 0 0,0-1 0 0 0,0 1 0 0 0,0 0 0 0 0,0 0 0 0 0,0 0 0 0 0,0 0 0 0 0,0-1 0 0 0,0 1 0 0 0,0 0 1 0 0,0 0-1 0 0,0 0 0 0 0,0 0 0 0 0,0-1 0 0 0,0 1 0 0 0,0 0 0 0 0,0 0 0 0 0,0 0 0 0 0,1 0 0 0 0,-9 1-6 0 0,-15 4 116 0 0,-47 26-107 0 0,0 10-10 0 0,69-40 0 0 0,0-1 0 0 0,0 1 0 0 0,-1 0 0 0 0,1-1 0 0 0,0 1 0 0 0,0 0 0 0 0,0 0 0 0 0,0 0 0 0 0,0 0 0 0 0,0 0 0 0 0,0 0 0 0 0,0 0 0 0 0,-1 2 0 0 0,-7 10 0 0 0,-11 18 0 0 0,-5 31 0 0 0,21-55 0 0 0,1 0 0 0 0,0 1 0 0 0,0-1 0 0 0,0 1 0 0 0,-1 9 0 0 0,-10 29 0 0 0,11-29 0 0 0,-7 15 0 0 0,8-23 0 0 0,0 0 0 0 0,0 0 0 0 0,1 0 0 0 0,0 17 0 0 0,3-23 0 0 0,-1 0 0 0 0,-4 17 0 0 0,0 13 0 0 0,-1-23 0 0 0,3-8 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6:10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393 239 2271 0 0,'0'0'1035'0'0,"-14"-13"-398"0"0,10 1-326 0 0,2 9-269 0 0,1 0 1 0 0,0 0-1 0 0,0 0 1 0 0,0-1-1 0 0,1 1 1 0 0,-1 0 0 0 0,0-4-1 0 0,1 5 3 0 0,0 0 0 0 0,-1 0 0 0 0,1 1-1 0 0,-1-1 1 0 0,0 0 0 0 0,0 1 0 0 0,1-1 0 0 0,-1 0 0 0 0,0 1-1 0 0,0-1 1 0 0,0 1 0 0 0,-1-1 0 0 0,1 1 0 0 0,-3-2-1 0 0,0-2 201 0 0,3 4-181 0 0,-5-6 16 0 0,1 3 0 0 0,-30-35 960 0 0,34 38-968 0 0,-12-11 224 0 0,-8-5 72 0 0,20 16-296 0 0,-8-11 256 0 0,-9-6 264 0 0,17 17-517 0 0,0 0-6 0 0,-3-1-24 0 0,-1 0-1 0 0,1 0 0 0 0,0 1 1 0 0,-1-1-1 0 0,1 1 0 0 0,-1 0 1 0 0,0 0-1 0 0,1 1 0 0 0,-1-1 1 0 0,0 1-1 0 0,-4 0 1 0 0,-6 0 62 0 0,-74-11 560 0 0,38-4-390 0 0,50 15-197 0 0,-2 0 97 0 0,-6 2 233 0 0,8-2-395 0 0,0 1 1 0 0,1 0-1 0 0,-1 0 1 0 0,0 0-1 0 0,1 0 1 0 0,-1 0-1 0 0,1 0 1 0 0,-1 0-1 0 0,1 0 1 0 0,0 0-1 0 0,-1 0 1 0 0,1 0-1 0 0,0 0 1 0 0,0 0-1 0 0,-1 2 1 0 0,1-3-12 0 0,0 1-1 0 0,0-1 1 0 0,0 0 0 0 0,0 1-1 0 0,0-1 1 0 0,-1 0-1 0 0,1 1 1 0 0,0-1 0 0 0,0 1-1 0 0,0-1 1 0 0,0 0 0 0 0,0 1-1 0 0,0-1 1 0 0,0 1 0 0 0,0-1-1 0 0,0 0 1 0 0,1 1-1 0 0,-1-1 1 0 0,0 0 0 0 0,0 1-1 0 0,0 0 1 0 0,6 4 9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4:49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96 365 2271 0 0,'2'-8'216'0'0,"0"1"-155"0"0,-1 0 0 0 0,0-1 0 0 0,0 1 0 0 0,-1-1-1 0 0,0 1 1 0 0,0-1 0 0 0,-1 1 0 0 0,0-1 0 0 0,-2-8-1 0 0,3 15 15 0 0,-1 0-5 0 0,1 1-68 0 0,0-1 0 0 0,0 1 0 0 0,0 0 0 0 0,1-1 0 0 0,-1 1 0 0 0,0-1 0 0 0,0 1 0 0 0,0 0 0 0 0,0-1 0 0 0,0 1 0 0 0,0-1 0 0 0,0 1 0 0 0,0 0 0 0 0,0-1 0 0 0,-1 1 0 0 0,1 0-1 0 0,0-1 1 0 0,0 1 0 0 0,0 0 0 0 0,0-1 0 0 0,0 1 0 0 0,-1-1 0 0 0,1 1 0 0 0,0 0 0 0 0,0 0 0 0 0,0-1 0 0 0,-1 1 0 0 0,1 0 0 0 0,0-1 0 0 0,-1 1 0 0 0,1 0 0 0 0,0 0 0 0 0,-2-1 476 0 0,1 25-296 0 0,1-23-175 0 0,0 1 0 0 0,0-1 0 0 0,0 1 0 0 0,0-1 1 0 0,-1 0-1 0 0,1 1 0 0 0,-1-1 0 0 0,1 0 0 0 0,-1 0 1 0 0,1 1-1 0 0,-1-1 0 0 0,0 0 0 0 0,-1 2 0 0 0,1-1 6 0 0,0-1 0 0 0,0 1 0 0 0,0-1 0 0 0,0 1 0 0 0,0-1 0 0 0,0 1 0 0 0,1 0 0 0 0,-1 0 0 0 0,1-1 0 0 0,-1 3-1 0 0,-10 48 268 0 0,1 7-24 0 0,9 37 152 0 0,4-71-310 0 0,-3-21-74 0 0,1 0 0 0 0,0 0-1 0 0,-1 0 1 0 0,0 8-1 0 0,-1-1 45 0 0,1 0 0 0 0,1 1 0 0 0,2 19 0 0 0,-1-21-17 0 0,-1 0-1 0 0,0 0 1 0 0,-1 0 0 0 0,0 1 0 0 0,-1 10-1 0 0,0-8-21 0 0,0-1-1 0 0,1 0 1 0 0,1 1-1 0 0,3 19 1 0 0,-2-16 54 0 0,-1 1 0 0 0,0 15 0 0 0,-2-12 51 0 0,-5 59 188 0 0,1 8-66 0 0,-11 155 419 0 0,11-207-491 0 0,3-20-61 0 0,-1 23-1 0 0,0 0-156 0 0,1-28 25 0 0,1 0 1 0 0,0 15-1 0 0,1 28 133 0 0,-1-38-98 0 0,1-1 1 0 0,0 1-1 0 0,1 0 1 0 0,5 20-1 0 0,-3-16 83 0 0,0 1-1 0 0,1 39 0 0 0,-1-1 99 0 0,-2-43-116 0 0,2 9 19 0 0,-1 36-1 0 0,1-23-10 0 0,1-5-52 0 0,-1 11 31 0 0,-1-30-45 0 0,-1 24 0 0 0,2 1 63 0 0,-2-28-54 0 0,0-1 0 0 0,-1 0 0 0 0,-1 9 0 0 0,3 16 62 0 0,-2-28-88 0 0,1 0-1 0 0,-1 1 1 0 0,0-1-1 0 0,-1 7 1 0 0,-6 59 162 0 0,5-62-139 0 0,1 0 0 0 0,1 13 0 0 0,-1-2-1 0 0,1 31 15 0 0,0 15 139 0 0,1-4-34 0 0,3-5-92 0 0,-1-22 0 0 0,0-5 60 0 0,1 1-46 0 0,-3-25-65 0 0,0 0 0 0 0,0 1-1 0 0,0 7 1 0 0,0 13 44 0 0,0-23-48 0 0,0-1 1 0 0,-1 1-1 0 0,0 0 1 0 0,0 0-1 0 0,-2 8 1 0 0,2-7 6 0 0,-1 0 1 0 0,1 1-1 0 0,0-1 1 0 0,1 7-1 0 0,-1 14 37 0 0,2 0 9 0 0,-1-22-62 0 0,-1 1 1 0 0,0-1 0 0 0,0 0-1 0 0,-1 10 1 0 0,-8 47 144 0 0,9-57-139 0 0,-1 1 0 0 0,1 0 0 0 0,0-1 0 0 0,1 1 1 0 0,-1-1-1 0 0,1 1 0 0 0,2 6 0 0 0,0 4 5 0 0,-1-3 31 0 0,-1 0-1 0 0,0 0 0 0 0,-1-1 0 0 0,-3 25 0 0 0,3-35-36 0 0,-1 0 0 0 0,1 0 0 0 0,1 0 0 0 0,-1 0 0 0 0,0 1 1 0 0,0-1-1 0 0,2 3 0 0 0,-2-4-3 0 0,1 1 1 0 0,-1 0 0 0 0,0-1 0 0 0,0 1 0 0 0,1 0 0 0 0,-1 0 0 0 0,0-1 0 0 0,0 1 0 0 0,-1 0 0 0 0,1 0 0 0 0,0-1-1 0 0,-1 4 1 0 0,0-2 2 0 0,1 1 0 0 0,-1-1 0 0 0,1 0 0 0 0,0 1 0 0 0,1-1 0 0 0,-1 1 0 0 0,0-1 0 0 0,1 0 0 0 0,2 7 0 0 0,1 12 19 0 0,-7 47 106 0 0,1-7-78 0 0,2 0 20 0 0,-3-1-10 0 0,7 13 17 0 0,-2-35-36 0 0,-5 1 25 0 0,2-32-53 0 0,0 0 0 0 0,1 0 0 0 0,0 13 0 0 0,1-14-17 0 0,-1 0 0 0 0,0 0 0 0 0,-2 8 0 0 0,1-9 0 0 0,1 1 0 0 0,0 0 0 0 0,1 12 0 0 0,-1 13 30 0 0,0-25-21 0 0,0-1-1 0 0,0 1 1 0 0,2 9-1 0 0,-2-8 2 0 0,1 0 0 0 0,-1 0-1 0 0,0 0 1 0 0,-3 13 0 0 0,1 4 5 0 0,-7 55 49 0 0,9-53-36 0 0,1-23-20 0 0,-1-1 0 0 0,0 1 0 0 0,0 0-1 0 0,0 0 1 0 0,-1 4 0 0 0,0-2-2 0 0,0-1 0 0 0,0 0 0 0 0,0 1 0 0 0,0-1 0 0 0,1 0 0 0 0,0 1-1 0 0,0-1 1 0 0,1 7 0 0 0,2 58-6 0 0,-1-45 23 0 0,-3-21-18 0 0,1 0 0 0 0,0 0 1 0 0,1 0-1 0 0,-1 0 0 0 0,1 0 0 0 0,0 0 0 0 0,1 6 0 0 0,1-3 3 0 0,-2 0-1 0 0,1 0 0 0 0,-1 0 1 0 0,0 1-1 0 0,0-1 0 0 0,-1 0 0 0 0,0 1 1 0 0,-1-1-1 0 0,0 8 0 0 0,0-13-5 0 0,1 15 52 0 0,3-2-44 0 0,-4 4 54 0 0,-1 0-11 0 0,0 1-53 0 0,-1-13 11 0 0,2-6 106 0 0,1-2-63 0 0,-2-105 212 0 0,-3-5-522 0 0,3 51 256 0 0,0 19 0 0 0,0 16-2 0 0,1 21 4 0 0,0 0 0 0 0,1-1 0 0 0,-1 1 1 0 0,1 0-1 0 0,1-6 0 0 0,-1-38 51 0 0,-1 33-53 0 0,1 13 0 0 0,0 0 0 0 0,0 0 0 0 0,0 0 0 0 0,0 0 0 0 0,0 0 0 0 0,0 0 0 0 0,1-4 0 0 0,1-2 6 0 0,-1 0-1 0 0,0 0 0 0 0,0 0 0 0 0,-1 0 1 0 0,0 0-1 0 0,-2-9 0 0 0,1-25 22 0 0,1 30-27 0 0,0 0 0 0 0,-3-14 0 0 0,2 15 0 0 0,0-1 0 0 0,0-16 0 0 0,0-20 0 0 0,4 1 0 0 0,-2 44 0 0 0,-1-1 0 0 0,0 1 0 0 0,0-1 0 0 0,0 1 0 0 0,-1-6 0 0 0,1-16 0 0 0,-1 7 0 0 0,0 16 0 0 0,1 0 0 0 0,-1 0 0 0 0,1 0 0 0 0,0 0 0 0 0,0 0 0 0 0,0 0 0 0 0,1-3 0 0 0,3-14 0 0 0,-2 13 0 0 0,0 0 0 0 0,-1 0 0 0 0,0-1 0 0 0,0 1 0 0 0,0-12 0 0 0,-1-16 23 0 0,0 27-14 0 0,0-1-1 0 0,0 1 0 0 0,0 0 0 0 0,-3-13 0 0 0,-5-31-8 0 0,3-3 0 0 0,4 48 0 0 0,0 1 0 0 0,1-1 0 0 0,0 1 0 0 0,1-1 0 0 0,-1 1 0 0 0,1-1 0 0 0,0 1 0 0 0,2-7 0 0 0,1-4 0 0 0,-5-2 29 0 0,1 16-25 0 0,0 1-1 0 0,0-1 1 0 0,0 0 0 0 0,0 0 0 0 0,0 0 0 0 0,0 0 0 0 0,0 0 0 0 0,1-3 0 0 0,0 3-4 0 0,-1-1 0 0 0,1 0 0 0 0,-1 1 0 0 0,0-1 0 0 0,1 0 0 0 0,-1 1 0 0 0,0-1 0 0 0,-1 1 0 0 0,1-4 0 0 0,-2-26 0 0 0,6 12 0 0 0,-2 12 0 0 0,-1 6 0 0 0,-1 0 0 0 0,1-1 0 0 0,-1 1 0 0 0,1 0 0 0 0,-1 0 0 0 0,0-1 0 0 0,0 1 0 0 0,0-4 0 0 0,0-15 0 0 0,1 9 0 0 0,-1-1 0 0 0,-1 1 0 0 0,-1-13 0 0 0,-3-19 11 0 0,4 6 42 0 0,-7-8-53 0 0,8 42 0 0 0,0 0 0 0 0,0 0 0 0 0,0 0 0 0 0,1 1 0 0 0,0-6 0 0 0,1-14 0 0 0,-3-12 96 0 0,1 18-96 0 0,-4-28 0 0 0,3 36-17 0 0,0 1-1 0 0,1 0 1 0 0,0-8-1 0 0,1 8 19 0 0,-1 1 1 0 0,-1 0-1 0 0,1 0 0 0 0,-3-10 0 0 0,3 12-1 0 0,-1 0 0 0 0,1 0 0 0 0,0 0 0 0 0,0 0 0 0 0,0 1 0 0 0,2-9 0 0 0,-1 9 0 0 0,-1 0 0 0 0,1 0 0 0 0,-1 0 0 0 0,0 0 0 0 0,0 0 0 0 0,0 0 0 0 0,-1 0 0 0 0,1 0 0 0 0,-3-7 0 0 0,-3-27 0 0 0,6 38 0 0 0,-1-1 0 0 0,1 1 0 0 0,0-1 0 0 0,0 1 0 0 0,0-1 0 0 0,0 1 0 0 0,0-1 0 0 0,0 1 0 0 0,0-1 0 0 0,0 0 0 0 0,0 1 0 0 0,0-1 0 0 0,0 1 0 0 0,0-1 0 0 0,0 1 0 0 0,0-1 0 0 0,0 1 0 0 0,1-1 0 0 0,-1 1 0 0 0,0-1 0 0 0,1 0 0 0 0,-1 0 0 0 0,1 0 0 0 0,-1-1 0 0 0,1 1 0 0 0,-1-1 0 0 0,1 1 0 0 0,-1-1 0 0 0,0 1 0 0 0,0-1 0 0 0,1 1 0 0 0,-1-1 0 0 0,0 1 0 0 0,-1-1 0 0 0,1 1 0 0 0,0-2 0 0 0,-1-2 0 0 0,1 1 0 0 0,0-1 0 0 0,0 1 0 0 0,0-1 0 0 0,1 1 0 0 0,0-1 0 0 0,0 1 0 0 0,0-1 0 0 0,2-5 0 0 0,-1 2 22 0 0,0 1 0 0 0,-1-1 0 0 0,0 0 0 0 0,-1 0 0 0 0,1 0 0 0 0,-2 1 0 0 0,0-10 0 0 0,0-8 18 0 0,0 8-40 0 0,1-10 0 0 0,1 17-52 0 0,-1 0-1 0 0,-1-21 0 0 0,0 5-5 0 0,-2-3 58 0 0,1 9 0 0 0,3 0 0 0 0,-2 15 0 0 0,1 1 0 0 0,0 0 0 0 0,1-1 0 0 0,-1 1 0 0 0,1 0 0 0 0,1-5 0 0 0,-2 1 0 0 0,-1 7 0 0 0,1-1 0 0 0,-1 0 0 0 0,1 1 0 0 0,-1-1 0 0 0,1 1 0 0 0,0-1 0 0 0,0 1 0 0 0,0-1 0 0 0,-1 0 0 0 0,2-2 0 0 0,-2-12 0 0 0,1 10 0 0 0,0 1 0 0 0,0-1 0 0 0,1-10 0 0 0,0-8 0 0 0,-1 21 0 0 0,0-1 0 0 0,0 0 0 0 0,0 1 0 0 0,0-1 0 0 0,2-7 0 0 0,0 3 0 0 0,0 4 0 0 0,-1-1 0 0 0,0 1 0 0 0,0 0 0 0 0,-1-1 0 0 0,1 1 0 0 0,-1 0 0 0 0,0-1 0 0 0,0 1 0 0 0,-2-9 0 0 0,0-7 0 0 0,2 11 0 0 0,-1 0 0 0 0,-2-13 0 0 0,0 10 2 0 0,2 0 1 0 0,-1 1-1 0 0,2-1 0 0 0,0-14 0 0 0,0 7 51 0 0,-5-6-53 0 0,-2 10 0 0 0,6 6 0 0 0,2-20 0 0 0,1 23 0 0 0,-2 4 0 0 0,0 1 0 0 0,1-1 0 0 0,-1 0 0 0 0,0 0 0 0 0,0 1 0 0 0,0-1 0 0 0,0 0 0 0 0,0 0 0 0 0,0 1 0 0 0,-1-4 0 0 0,6-42 0 0 0,-5 34 0 0 0,0-10 0 0 0,1 10 0 0 0,0 11 0 0 0,-1-1 0 0 0,0 1 0 0 0,1-1 0 0 0,-1 1 0 0 0,0 0 0 0 0,0-1 0 0 0,0 1 0 0 0,-1-4 0 0 0,1-3 0 0 0,0 0 0 0 0,0 0 0 0 0,3-17 0 0 0,-1 9 0 0 0,1-25 0 0 0,-4 39 0 0 0,2 1 0 0 0,6-11 0 0 0,-5 9 0 0 0,0 0 0 0 0,0 0 0 0 0,-1 0 0 0 0,0-1 0 0 0,0 1 0 0 0,0 0 0 0 0,0-1 0 0 0,-1 1 0 0 0,0 0 0 0 0,0-6 0 0 0,3-12 0 0 0,0 6 0 0 0,-2 7 0 0 0,0 3 0 0 0,0 0 0 0 0,-1 0 0 0 0,-1-10 0 0 0,1-3 0 0 0,-2-5 0 0 0,-2-16 0 0 0,3 37 0 0 0,1-10 0 0 0,0 8 0 0 0,1-7 33 0 0,-2 1 0 0 0,-2-22 0 0 0,0 8-4 0 0,1 15-45 0 0,2-1 0 0 0,0 0 0 0 0,1-13 0 0 0,-4 7 16 0 0,1-12 0 0 0,2 25 0 0 0,0-20 0 0 0,1 12 0 0 0,-2 9 0 0 0,0 2 0 0 0,1 0 0 0 0,-1 0 0 0 0,0 0 0 0 0,1 1 0 0 0,-1-1 0 0 0,0 0 0 0 0,1 0 0 0 0,-1 0 0 0 0,1 0 0 0 0,-1 0 0 0 0,1 0 0 0 0,0 0 0 0 0,-1-2 0 0 0,0-5 0 0 0,1-1 0 0 0,-2 0 0 0 0,-1-19 0 0 0,0 20 0 0 0,3 4 0 0 0,1 3 0 0 0,-1 0 0 0 0,1 0 0 0 0,0-1 0 0 0,-1 1 0 0 0,1 0 0 0 0,-1 0 0 0 0,1-1 0 0 0,-1 1 0 0 0,0-1 0 0 0,0 1 0 0 0,1 0 0 0 0,-1-1 0 0 0,0 1 0 0 0,0-1 0 0 0,0-1 0 0 0,0 0 0 0 0,0-12 0 0 0,-4-1 0 0 0,0-6 0 0 0,5 6 0 0 0,-1 14 0 0 0,0 0 0 0 0,0 0 0 0 0,0 0 0 0 0,0 0 0 0 0,0 1 0 0 0,0-1 0 0 0,0 0 0 0 0,-1 0 0 0 0,1 0 0 0 0,-2-3 0 0 0,-1-12 0 0 0,3 15 0 0 0,0 0 0 0 0,0 0 0 0 0,0 0 0 0 0,-1 0 0 0 0,1 0 0 0 0,-1 0 0 0 0,1 1 0 0 0,-2-4 0 0 0,-4-7 0 0 0,6-3 0 0 0,-3 0 0 0 0,1 0 0 0 0,1 0 0 0 0,1-29 0 0 0,0 29 0 0 0,-1 11 0 0 0,1-1 0 0 0,-1 1 0 0 0,2 0 0 0 0,-1 0 0 0 0,0-1 0 0 0,1 1 0 0 0,-1 0 0 0 0,3-7 0 0 0,1-6 0 0 0,-1-5 0 0 0,-2 12 0 0 0,-1 7 0 0 0,0 0 0 0 0,0 0 0 0 0,-1 0 0 0 0,1 1 0 0 0,-1-1 0 0 0,0-4 0 0 0,-3-13 0 0 0,2 11 0 0 0,1 5 0 0 0,0 0 0 0 0,1 0 0 0 0,-1 0 0 0 0,1 0 0 0 0,0 0 0 0 0,0-7 0 0 0,1 6 0 0 0,-1 0 0 0 0,0 0 0 0 0,0 0 0 0 0,-1-8 0 0 0,-3-14 0 0 0,3 18 0 0 0,2 7 0 0 0,0-1 0 0 0,-3-8 0 0 0,1 7 0 0 0,1 3 0 0 0,-1 1 0 0 0,1-1 0 0 0,0 0 0 0 0,0 0 0 0 0,0 0 0 0 0,-1 0 0 0 0,1 0 0 0 0,0 0 0 0 0,0 0 0 0 0,0 0 0 0 0,1 0 0 0 0,-1 0 0 0 0,0 0 0 0 0,0 0 0 0 0,0 0 0 0 0,1 0 0 0 0,-1 0 0 0 0,1 0 0 0 0,-1 0 0 0 0,0 0 0 0 0,1 1 0 0 0,0-2 0 0 0,8-30 0 0 0,-8 21 0 0 0,-3 3 0 0 0,0 2 0 0 0,-2-3 0 0 0,3 6 0 0 0,0 0 0 0 0,0 0 0 0 0,0 1 0 0 0,0-1 0 0 0,1 0 0 0 0,-1-4 0 0 0,-3-9 0 0 0,0 7 0 0 0,4 4 0 0 0,1-5 0 0 0,1-17 0 0 0,3-7 0 0 0,-6 19 0 0 0,1 11 0 0 0,-1 0 0 0 0,1 0 0 0 0,0 1 0 0 0,0-1 0 0 0,0 0 0 0 0,1-4 0 0 0,1 1 0 0 0,2-7 0 0 0,-5 12 0 0 0,5 35 0 0 0,-3-22 0 0 0,-1 9 0 0 0,2 1 0 0 0,-1-3 0 0 0,3-12 0 0 0,-3-5 0 0 0,0-1 0 0 0,-1 1 0 0 0,1 0 0 0 0,0 1 0 0 0,0-1 0 0 0,0 0 0 0 0,-1 0 0 0 0,1 0 0 0 0,-1 0 0 0 0,1 1 0 0 0,-1-1 0 0 0,1 0 0 0 0,-1 0 0 0 0,1 3 0 0 0,5 19 0 0 0,-5-21 0 0 0,1 0 0 0 0,-1 1 0 0 0,0 0 0 0 0,-1-1 0 0 0,1 1 0 0 0,0 0 0 0 0,0 4 0 0 0,1 1 0 0 0,-1-6 0 0 0,0 0 0 0 0,0-1 0 0 0,-1 1 0 0 0,1 0 0 0 0,0 0 0 0 0,0 0 0 0 0,-1 0 0 0 0,0-1 0 0 0,1 1 0 0 0,-1 0 0 0 0,0 0 0 0 0,0 0 0 0 0,0 3 0 0 0,-1 14 0 0 0,8 58-31 0 0,-1 2-2 0 0,1-13 33 0 0,-8-42 0 0 0,0 5 0 0 0,0-11 0 0 0,0-15 0 0 0,1-1 0 0 0,-1 0 0 0 0,1 1 0 0 0,0-1 0 0 0,0 1 0 0 0,1 3 0 0 0,-1-2 0 0 0,1 1 0 0 0,0-1 0 0 0,0 1 0 0 0,-1-1 0 0 0,1 0 0 0 0,-1 1 0 0 0,-1 8 0 0 0,-5 39 0 0 0,6 3 0 0 0,-2 46 0 0 0,4-72 0 0 0,-1-24 0 0 0,0 1 0 0 0,-1-1 0 0 0,1 0 0 0 0,-2 8 0 0 0,1-5 0 0 0,0 1 0 0 0,0-1 0 0 0,1 0 0 0 0,3 14 0 0 0,0 13 0 0 0,11 123 0 0 0,-13-141 0 0 0,-1 5 0 0 0,-2 33 0 0 0,1 6 0 0 0,0 6 0 0 0,0-8 0 0 0,5 0 0 0 0,1 1 0 0 0,-2-34 0 0 0,-1 0 0 0 0,-1 37 0 0 0,-10-14 0 0 0,8-41 0 0 0,-1 1 0 0 0,1-1 0 0 0,-5 16 0 0 0,4-19 0 0 0,1 0 0 0 0,-1 1 0 0 0,1-1 0 0 0,1 10 0 0 0,-1-8 0 0 0,0-1 0 0 0,0 0 0 0 0,-1 9 0 0 0,-3 50 0 0 0,-7-2 0 0 0,11-58 0 0 0,-1 0 0 0 0,1 1 0 0 0,0-1 0 0 0,1 10 0 0 0,-1 15 0 0 0,1 16 1 0 0,0-15-12 0 0,1 29-43 0 0,2 10 54 0 0,-3-33 0 0 0,0-23 0 0 0,-1 0 0 0 0,0 0 0 0 0,-1 0 0 0 0,-2 15 0 0 0,-3 28 0 0 0,5-43 0 0 0,0 1 0 0 0,1 0 0 0 0,1 0 0 0 0,3 23 0 0 0,-1-14 0 0 0,-3 30 0 0 0,0-29 0 0 0,3 25 0 0 0,-2-32 0 0 0,-1 34 0 0 0,-1-33 0 0 0,2 30 0 0 0,0-35-12 0 0,-1 1 0 0 0,-1 0 0 0 0,0-1 0 0 0,-5 21-1 0 0,3-20 13 0 0,1 0-1 0 0,1 0 1 0 0,0 0-1 0 0,1 18 0 0 0,1 27 1 0 0,-1-41 0 0 0,2 28 0 0 0,-3-27 0 0 0,1-18 0 0 0,-1 0 0 0 0,1-1 0 0 0,0 1 0 0 0,0 0 0 0 0,0-1 0 0 0,0 1 0 0 0,0 0 0 0 0,0-1 0 0 0,1 1 0 0 0,-1 0 0 0 0,0-1 0 0 0,1 1 0 0 0,-1 0 0 0 0,2 2 0 0 0,-1-1 0 0 0,0 1 0 0 0,0-1 0 0 0,0 1 0 0 0,-1 0 0 0 0,1 0 0 0 0,-1-1 0 0 0,0 1 0 0 0,0 0 0 0 0,0 0 0 0 0,0 0 0 0 0,-2 6 0 0 0,-1 21 0 0 0,2 11-64 0 0,2-34 64 0 0,-1 0 0 0 0,0 0 0 0 0,0-1 0 0 0,-2 11 0 0 0,1-4 0 0 0,-1 92 0 0 0,3-64 0 0 0,5 12 0 0 0,-5-43 0 0 0,-1-6 0 0 0,1-1 0 0 0,-1 1 0 0 0,0-1 0 0 0,-1 9 0 0 0,2 13 0 0 0,0-3 0 0 0,0-13 0 0 0,0-8 0 0 0,0 0 0 0 0,0 1 0 0 0,-1-1 0 0 0,1 1 0 0 0,-1-1 0 0 0,1 1 0 0 0,-1 4 0 0 0,0-3-5 0 0,0 0-1 0 0,0 0 0 0 0,0 1 0 0 0,-1-1 1 0 0,1 0-1 0 0,-1 0 0 0 0,0 1 1 0 0,-3 6-1 0 0,3-9 4 0 0,-4 12-10 0 0,4-12 12 0 0,1 0 0 0 0,-1 0 0 0 0,0 0 0 0 0,0 0 0 0 0,1 0 1 0 0,-1 1-1 0 0,1-1 0 0 0,0 0 0 0 0,0 0 0 0 0,0 5 0 0 0,-2 3 0 0 0,1-9 0 0 0,0 1 0 0 0,1 1 0 0 0,-1-1 0 0 0,0 0 0 0 0,1 0 0 0 0,-1 0 0 0 0,1 0 0 0 0,0 3 0 0 0,-5 16 0 0 0,4 13 0 0 0,1-13 0 0 0,0 1 0 0 0,0-12 0 0 0,4 4 0 0 0,-4-13 0 0 0,-1 16 0 0 0,4 4 0 0 0,-3-18 0 0 0,4 22 0 0 0,-5 5 0 0 0,5-8 0 0 0,-2-14 0 0 0,-2-7 0 0 0,1 1 0 0 0,-1 0 0 0 0,1-1 0 0 0,-1 1 0 0 0,0 0 0 0 0,0 0 0 0 0,0-1 0 0 0,0 1 0 0 0,0 0 0 0 0,0-1 0 0 0,-1 4 0 0 0,2 29 0 0 0,-3-1 0 0 0,8 7 0 0 0,-5-29 0 0 0,0 1 0 0 0,0-1 0 0 0,-1 3 0 0 0,3 12 0 0 0,-2-16 0 0 0,0 1 0 0 0,3 7 0 0 0,-4-9 0 0 0,-1 2 0 0 0,1-7 2 0 0,0-1 10 0 0,0 0 0 0 0,-1 0 1 0 0,1 1-1 0 0,-1-1 0 0 0,1 0 0 0 0,-1 0 0 0 0,0 0 0 0 0,-1 0 0 0 0,-1 5 0 0 0,2-8 88 0 0,-1 32-323 0 0,0-1 223 0 0,0 1 0 0 0,1-29 0 0 0,1-3 0 0 0,3 27 0 0 0,-1-18 0 0 0,1-1 0 0 0,-2 6 0 0 0,1 1 0 0 0,1-6 0 0 0,0 2 0 0 0,-5 26 0 0 0,-1-29 0 0 0,-1 0 0 0 0,1 0 0 0 0,-4 0 0 0 0,0 0 0 0 0,1 0 0 0 0,0 1 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4:49.6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16 179 1583 0 0,'-3'-7'124'0'0,"-7"-19"-42"0"0,8 19 586 0 0,3 6-574 0 0,4-6 2 0 0,-4 6 304 0 0,-1 1-397 0 0,1-1-1 0 0,-1 1 1 0 0,0 0-1 0 0,1 0 0 0 0,-1 0 1 0 0,0 0-1 0 0,1-1 1 0 0,-1 1-1 0 0,0 0 0 0 0,1 0 1 0 0,-1 0-1 0 0,1 0 0 0 0,-1 0 1 0 0,0 0-1 0 0,1 0 1 0 0,-1 0-1 0 0,0 0 0 0 0,1 0 1 0 0,-1 0-1 0 0,0 0 0 0 0,1 1 1 0 0,0-1-1 0 0,10 0 327 0 0,-2-2-236 0 0,0 0-1 0 0,0 0 0 0 0,0 2 1 0 0,1-1-1 0 0,12 1 0 0 0,-14 0-38 0 0,16-4 354 0 0,-21 4-176 0 0,-1 0-152 0 0,8-1-2 0 0,-7 1-12 0 0,10 1 62 0 0,49 6 626 0 0,-33-3-506 0 0,30 1 1 0 0,1-8 197 0 0,-53 2-385 0 0,1 0 0 0 0,-1 0 1 0 0,0-1-1 0 0,0 0 0 0 0,11-4 0 0 0,-14 4-27 0 0,0 1-1 0 0,1 0 1 0 0,-1 0-1 0 0,1 0 1 0 0,0 0-1 0 0,-1 1 1 0 0,1 0-1 0 0,0 0 1 0 0,7 1-1 0 0,-7 0 0 0 0,26 0 339 0 0,45-4 0 0 0,-73 3-338 0 0,1 0-1 0 0,0 0 0 0 0,0 0 0 0 0,0 1 1 0 0,6 1-1 0 0,8 1 47 0 0,30-4 233 0 0,40 1 134 0 0,-56-1-310 0 0,-24 0-99 0 0,-1 1 0 0 0,0-1-1 0 0,10 2 1 0 0,13 0 63 0 0,-24-1-76 0 0,-1-1 0 0 0,1 2 0 0 0,0-1 1 0 0,6 2-1 0 0,-2-1 20 0 0,-1 0 0 0 0,0-1 0 0 0,11 0 0 0 0,15 1 60 0 0,-23 0-48 0 0,-1 0 0 0 0,18-2 0 0 0,5 0 36 0 0,0 0 16 0 0,9 2 62 0 0,22 1 157 0 0,46 4 206 0 0,-89-5-396 0 0,0-1 1 0 0,36-5 0 0 0,-6 7 47 0 0,-29-2-93 0 0,9-2 54 0 0,0 1-11 0 0,0 1-64 0 0,-16-2 7 0 0,1 1 0 0 0,27 1 0 0 0,7 1 66 0 0,-44-1-119 0 0,-1 0 1 0 0,1 1 0 0 0,12 2-1 0 0,10 2 68 0 0,120-1 407 0 0,-63-4-274 0 0,-43 0-158 0 0,-11 1 9 0 0,-20 0-18 0 0,-1-1 0 0 0,0 0 0 0 0,1 0-1 0 0,16-4 1 0 0,23 0 38 0 0,-31 0-19 0 0,1 2 0 0 0,24 0 1 0 0,-5 1 10 0 0,161 3 281 0 0,-189-1-350 0 0,63-5 61 0 0,-52 4-40 0 0,24-2-1 0 0,6-1 74 0 0,-4-1 13 0 0,-2 5-54 0 0,-42 0-64 0 0,1 0-1 0 0,-1 0 1 0 0,0-1 0 0 0,9 0-1 0 0,-2 0 21 0 0,13 0 92 0 0,47-4 1 0 0,-44 2-96 0 0,83-11 111 0 0,-82 8-60 0 0,8 1 60 0 0,-8 2-140 0 0,36-6-1 0 0,-20 3-16 0 0,38-6 83 0 0,-45 6-1 0 0,-10 0-16 0 0,0 2-1 0 0,31 0 1 0 0,-45 3 0 0 0,-8 1-43 0 0,0-1-1 0 0,-1 0 0 0 0,1-1 1 0 0,7 0-1 0 0,2-2 44 0 0,-13 3-45 0 0,0 0 0 0 0,1 0 0 0 0,-1-1-1 0 0,1 1 1 0 0,-1-1 0 0 0,0 0 0 0 0,0 0 0 0 0,5-2 0 0 0,-7 3 0 0 0,1-1 1 0 0,-1 1-1 0 0,1-1 1 0 0,0 1-1 0 0,-1-1 1 0 0,1 1-1 0 0,0-1 1 0 0,-1 1-1 0 0,1 0 1 0 0,0 0-1 0 0,-1-1 1 0 0,1 1-1 0 0,0 0 0 0 0,-1 0 1 0 0,1 0-1 0 0,0 0 1 0 0,0-1-1 0 0,-1 1 1 0 0,1 0-1 0 0,0 1 1 0 0,0-1-1 0 0,1 0 1 0 0,1 0 8 0 0,-1 0 10 0 0,4-2 11 0 0,1 1 0 0 0,0 0 0 0 0,0 0-1 0 0,0 1 1 0 0,-1 0 0 0 0,1 0 0 0 0,11 2 0 0 0,-17-2-28 0 0,1 1 0 0 0,-1-1 1 0 0,1 0-1 0 0,-1 0 0 0 0,1 0 0 0 0,-1 0 1 0 0,1-1-1 0 0,-1 1 0 0 0,1 0 0 0 0,-1 0 1 0 0,1-1-1 0 0,1 0 0 0 0,-1 0-4 0 0,0 0 0 0 0,0 1-1 0 0,0-1 1 0 0,0 1 0 0 0,0 0 0 0 0,0-1-1 0 0,4 1 1 0 0,25 3-29 0 0,-1-3 0 0 0,35-2-1 0 0,-53 2 28 0 0,0 0 1 0 0,22 3-1 0 0,12 1 61 0 0,38 2 16 0 0,-34-1-76 0 0,-43-5 9 0 0,1 0-1 0 0,0 0 1 0 0,11-3-1 0 0,5 0 131 0 0,68-7-71 0 0,-62 8-62 0 0,-25 2-8 0 0,0 0 1 0 0,1 0-1 0 0,-1 0 0 0 0,0-1 1 0 0,9-2-1 0 0,24 0 14 0 0,-37 2-8 0 0,1 1 0 0 0,-1-1 0 0 0,1 1 0 0 0,0-1 0 0 0,-1 1 0 0 0,1 0 0 0 0,-1 0 0 0 0,1 0 0 0 0,0 0 0 0 0,0 0 0 0 0,-1 0 0 0 0,4 1 0 0 0,25 1 11 0 0,34-1-14 0 0,-41 2 0 0 0,-22-3 3 0 0,0 0 0 0 0,0 1 0 0 0,1-1 0 0 0,-1 0 0 0 0,0-1 0 0 0,0 1 0 0 0,1 0 0 0 0,-1 0 0 0 0,0 0 0 0 0,0-1 0 0 0,0 1 0 0 0,0 0 0 0 0,1-1 0 0 0,-1 0 0 0 0,1 0 0 0 0,1 0 6 0 0,0-1-1 0 0,-1 1 0 0 0,1 0 1 0 0,0 0-1 0 0,-1 1 0 0 0,1-1 1 0 0,0 0-1 0 0,0 1 0 0 0,0 0 1 0 0,-1-1-1 0 0,4 2 0 0 0,32 1 165 0 0,-28-1-167 0 0,0 0 0 0 0,0 0-1 0 0,20-3 1 0 0,-21 1-6 0 0,0 1 0 0 0,16 1 0 0 0,-4-1 0 0 0,98 8-80 0 0,-86-5 64 0 0,-26-2 35 0 0,1 0 0 0 0,-1-1 1 0 0,1 0-1 0 0,9-1 0 0 0,-13 1-24 0 0,8 0 10 0 0,7 1-78 0 0,-11 0 69 0 0,-1-1 0 0 0,1-1 1 0 0,13-1-1 0 0,16-3 4 0 0,18 5 0 0 0,-31-1 0 0 0,13 0 0 0 0,-30 1 1 0 0,-1 1 0 0 0,1-1 0 0 0,-1-1 0 0 0,0 1 0 0 0,0-1 1 0 0,1 0-1 0 0,-1 0 0 0 0,0 0 0 0 0,7-4 0 0 0,-5 4 42 0 0,52 7-33 0 0,-50-4-10 0 0,88 13 0 0 0,-88-13 0 0 0,0-2 0 0 0,19 0 0 0 0,10 0 0 0 0,-30 1 0 0 0,-2-3 0 0 0,-12-4 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4:49.6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129 143 2527 0 0,'-2'-1'187'0'0,"1"-1"-128"0"0,0 0 0 0 0,0 1 0 0 0,-1-1 0 0 0,1 1 0 0 0,0-1 0 0 0,-1 1 0 0 0,1-1-1 0 0,-1 1 1 0 0,0 0 0 0 0,0 0 0 0 0,-2-1 173 0 0,16 4-191 0 0,-1 0 1 0 0,1-1-1 0 0,0 0 0 0 0,0-1 1 0 0,0 0-1 0 0,0-1 0 0 0,13-2 1 0 0,19-1 152 0 0,-10 0-88 0 0,-24 3-63 0 0,0 0 0 0 0,19 0 0 0 0,37-5 352 0 0,-64 7-367 0 0,4 0-15 0 0,8-7 170 0 0,-12 5 291 0 0,-26-1-153 0 0,18 2-301 0 0,0-1 0 0 0,0 1 0 0 0,-10 1-1 0 0,-30-2 115 0 0,26 2-48 0 0,-38-4 0 0 0,41 2-16 0 0,-1 0 0 0 0,1 1 1 0 0,-22 3-1 0 0,34-2-45 0 0,-20-2 89 0 0,5-2 73 0 0,17 2-153 0 0,-1 1-1 0 0,1-1 1 0 0,0 1-1 0 0,-1 0 0 0 0,1 0 1 0 0,-1 0-1 0 0,1 0 0 0 0,-1 1 1 0 0,1-1-1 0 0,-4 2 0 0 0,5-2 45 0 0,2 0-66 0 0,0 0 0 0 0,0 0 0 0 0,0 1 0 0 0,0-1 0 0 0,0 0 1 0 0,0 0-1 0 0,0 0 0 0 0,0 0 0 0 0,-1 1 0 0 0,1-1 0 0 0,0 0 1 0 0,0 0-1 0 0,0 0 0 0 0,0 0 0 0 0,0 1 0 0 0,0-1 0 0 0,0 0 0 0 0,0 0 1 0 0,0 0-1 0 0,0 0 0 0 0,0 1 0 0 0,0-1 0 0 0,0 0 0 0 0,0 0 0 0 0,0 0 1 0 0,0 0-1 0 0,0 1 0 0 0,1-1 0 0 0,-1 0 0 0 0,0 0 0 0 0,0 0 1 0 0,0 0-1 0 0,0 0 0 0 0,0 1 0 0 0,0-1 0 0 0,0 0 0 0 0,0 0 0 0 0,1 0 1 0 0,-1 0-1 0 0,0 0 0 0 0,0 0 0 0 0,0 0 0 0 0,0 1 0 0 0,0-1 1 0 0,1 0-1 0 0,-1 0 0 0 0,0 0 0 0 0,0 0 0 0 0,0 0 0 0 0,0 0 0 0 0,1 0 1 0 0,-1 0-1 0 0,0 0 0 0 0,0 0 0 0 0,0 0 0 0 0,0 0 0 0 0,1 0 0 0 0,-1 0 1 0 0,0 0-1 0 0,0 0 0 0 0,23 2 162 0 0,30-4-63 0 0,-31-1-57 0 0,-15 2-29 0 0,1 0 0 0 0,-1 0 1 0 0,8 0-1 0 0,72-1 156 0 0,-50 1-93 0 0,-27 0-53 0 0,1 0 0 0 0,14 2-1 0 0,-19 0-10 0 0,1-1 0 0 0,-1-1-1 0 0,0 1 1 0 0,7-2-1 0 0,11-1 51 0 0,-7 2 37 0 0,-15 0-86 0 0,0 1 0 0 0,0 0 0 0 0,0 0-1 0 0,0 0 1 0 0,0 0 0 0 0,0 0 0 0 0,0 0 0 0 0,0 1 0 0 0,0-1 0 0 0,3 2-1 0 0,-3-1 51 0 0,-2 0 24 0 0,0-1-93 0 0,0 0 0 0 0,1 0 0 0 0,-1 0-1 0 0,0 1 1 0 0,0-1 0 0 0,0 0-1 0 0,0 0 1 0 0,0 0 0 0 0,0 1-1 0 0,0-1 1 0 0,0 0 0 0 0,0 0-1 0 0,0 0 1 0 0,0 1 0 0 0,0-1-1 0 0,0 0 1 0 0,0 0 0 0 0,0 1-1 0 0,0-1 1 0 0,0 0 0 0 0,0 0-1 0 0,0 0 1 0 0,0 1 0 0 0,0-1-1 0 0,0 0 1 0 0,0 0 0 0 0,0 0-1 0 0,0 1 1 0 0,0-1 0 0 0,-1 0-1 0 0,1 0 1 0 0,0 0 0 0 0,0 0-1 0 0,0 1 1 0 0,0-1 0 0 0,-1 0-1 0 0,-23 8 91 0 0,0-2-1 0 0,0 0 1 0 0,-1-2-1 0 0,-49 3 1 0 0,51-5-41 0 0,14-1-34 0 0,1 0 1 0 0,-1-1-1 0 0,0 0 1 0 0,-10-2-1 0 0,13 2-2 0 0,1-1 0 0 0,-1 1 0 0 0,1 1 0 0 0,-7 0 0 0 0,8-1-6 0 0,-1 1 0 0 0,0-1 1 0 0,0 0-1 0 0,1 0 0 0 0,-1 0 0 0 0,-6-2 0 0 0,-55-7 115 0 0,64 8-122 0 0,0 1 0 0 0,0-1-1 0 0,0 1 1 0 0,0 0 0 0 0,0 0 0 0 0,0 0 0 0 0,0 0 0 0 0,0 0-1 0 0,0 0 1 0 0,-2 1 0 0 0,3-1-4 0 0,1 0-1 0 0,0 0 1 0 0,0 1-1 0 0,0-1 1 0 0,-1 0 0 0 0,1 0-1 0 0,0 0 1 0 0,0 0-1 0 0,-1 0 1 0 0,1 0-1 0 0,0 0 1 0 0,0 0 0 0 0,0 0-1 0 0,-1 0 1 0 0,1 0-1 0 0,0 0 1 0 0,0 0 0 0 0,-1 0-1 0 0,1 0 1 0 0,0 0-1 0 0,0 0 1 0 0,-1 0-1 0 0,1 0 1 0 0,0 0 0 0 0,0 0-1 0 0,-1 0 1 0 0,1 0-1 0 0,0 0 1 0 0,0 0 0 0 0,0-1-1 0 0,-1 1 1 0 0,1 0-1 0 0,-4-3 5 0 0,-11 3 85 0 0,10 1-48 0 0,-17-4 90 0 0,21 3-53 0 0,1 0-79 0 0,0 0 0 0 0,-1 1 1 0 0,1-1-1 0 0,0 0 0 0 0,0 0 0 0 0,0 0 0 0 0,0 0 0 0 0,0 1 0 0 0,0-1 0 0 0,0 0 0 0 0,-1 0 0 0 0,1 0 0 0 0,0 0 0 0 0,0 0 0 0 0,0 1 0 0 0,0-1 0 0 0,-1 0 1 0 0,1 0-1 0 0,0 0 0 0 0,0 0 0 0 0,0 0 0 0 0,-1 0 0 0 0,1 0 0 0 0,0 0 0 0 0,0 0 0 0 0,0 0 0 0 0,-1 0 0 0 0,1 0 0 0 0,-1 0 26 0 0,1 0-1 0 0,0 0 1 0 0,0 0-1 0 0,-1 1 0 0 0,1-1 1 0 0,0 0-1 0 0,0 0 1 0 0,-1 0-1 0 0,1 0 0 0 0,0 0 1 0 0,0 0-1 0 0,-1 0 1 0 0,1 0-1 0 0,0 1 0 0 0,0-1 1 0 0,-1 0-1 0 0,1 0 1 0 0,0 0-1 0 0,0 0 0 0 0,0 1 1 0 0,0-1-1 0 0,-1 0 1 0 0,1 0-1 0 0,0 1 0 0 0,0-1 1 0 0,0 0-1 0 0,0 0 1 0 0,0 1-1 0 0,0-1 1 0 0,-1 0-1 0 0,1 1 0 0 0,0-1-3 0 0,-1 3-59 0 0,12 5 345 0 0,-9-7-250 0 0,0 0-4 0 0,6 0-27 0 0,-1 0 0 0 0,1 0 0 0 0,-1 0 0 0 0,1-1 0 0 0,-1 0 0 0 0,10-1 0 0 0,-2 0 32 0 0,25 2 0 0 0,-39-1-60 0 0,9 1 24 0 0,0-1 1 0 0,0 0-1 0 0,12-1 0 0 0,-7 0-27 0 0,23-2 35 0 0,-12 1 16 0 0,29 1 0 0 0,-21 1-13 0 0,-26 0-18 0 0,-1-1 0 0 0,1 1 1 0 0,0 1-1 0 0,0 0 1 0 0,12 2-1 0 0,-15-1-9 0 0,0-1 0 0 0,0 0-1 0 0,0-1 1 0 0,0 1 0 0 0,0-1 0 0 0,0 0 0 0 0,5 0-1 0 0,23-1 56 0 0,-22 1-47 0 0,-1 0 0 0 0,1-1-1 0 0,-1 0 1 0 0,14-3 0 0 0,-20 3 2 0 0,0 0-1 0 0,0 0 1 0 0,0 1 0 0 0,0-1 0 0 0,0 1-1 0 0,7 1 1 0 0,8-1 27 0 0,14-4-34 0 0,17-4 81 0 0,16-1-13 0 0,-4 3 6 0 0,-32 1-32 0 0,-24 4-53 0 0,0 0 0 0 0,0 0 0 0 0,9-1 0 0 0,13 2 37 0 0,90 3 236 0 0,-73-2-213 0 0,21 3 18 0 0,-61-3-73 0 0,-2-1 13 0 0,19-2 23 0 0,-13 1-4 0 0,-5 0-25 0 0,1 1-1 0 0,-1 0 1 0 0,0 0-1 0 0,1 0 1 0 0,-1 1-1 0 0,5 0 1 0 0,-3 1-4 0 0,20 1 58 0 0,-23-2-53 0 0,0-1 0 0 0,0 0 0 0 0,0 0 0 0 0,0 0 0 0 0,0 0 0 0 0,0-1 0 0 0,0 1 0 0 0,5-2 0 0 0,-7 1-9 0 0,0 1 1 0 0,0 0 0 0 0,0 0-1 0 0,0-1 1 0 0,0 1-1 0 0,0 0 1 0 0,0 0 0 0 0,1 0-1 0 0,-1 0 1 0 0,0 0 0 0 0,0 0-1 0 0,0 1 1 0 0,1-1 0 0 0,6 2 2 0 0,0-1 12 0 0,0 0 1 0 0,1 0-1 0 0,16-1 1 0 0,-22 0-8 0 0,129 4 285 0 0,-123-4-281 0 0,1 1 0 0 0,-1-2 0 0 0,10 0 0 0 0,-18 0-14 0 0,0 1 1 0 0,0 0-1 0 0,0-1 0 0 0,0 1 0 0 0,0 0 0 0 0,-1 0 0 0 0,1 0 1 0 0,0 0-1 0 0,0 0 0 0 0,0 0 0 0 0,0 0 0 0 0,0 0 0 0 0,0 0 1 0 0,0 0-1 0 0,0 0 0 0 0,0 1 0 0 0,2-1 0 0 0,0 1 13 0 0,4-2-7 0 0,-4 1 2 0 0,-1 0-1 0 0,1 0 1 0 0,0 0-1 0 0,-1 0 1 0 0,1 0 0 0 0,-1 0-1 0 0,6 2 1 0 0,41 5 54 0 0,-33-3-6 0 0,0-1-1 0 0,21 2 1 0 0,-9-2-39 0 0,41 3 34 0 0,-53-4-30 0 0,-1 0-4 0 0,-1 0 1 0 0,1-1-1 0 0,0-1 0 0 0,-1 0 1 0 0,19-3-1 0 0,-8 3 35 0 0,-2 0-1 0 0,-1 0-12 0 0,-19 1-36 0 0,0-1 0 0 0,0 0 0 0 0,0 0-1 0 0,0 0 1 0 0,0 0 0 0 0,3-1-1 0 0,-3 0-4 0 0,8 0-2 0 0,9 1 15 0 0,0 1 26 0 0,-6-1 0 0 0,25-1 0 0 0,27 1 91 0 0,-16 0-57 0 0,-22 2-20 0 0,-8-2-53 0 0,4 1 134 0 0,-1 0 0 0 0,32-5 0 0 0,-20 1-204 0 0,-34 3 70 0 0,189-9 36 0 0,-132 6-36 0 0,-12 3 0 0 0,-34 1 0 0 0,26 0 0 0 0,-24-1 0 0 0,9-1-3 0 0,-15 0 8 0 0,-1 1 0 0 0,0 0-1 0 0,14 2 1 0 0,-20-2 10 0 0,1 0 0 0 0,-1 0 0 0 0,0 1 0 0 0,1-1 1 0 0,-1 0-1 0 0,1 0 0 0 0,-1 0 0 0 0,0-1 0 0 0,1 1 0 0 0,-1 0 0 0 0,2-1 0 0 0,22-3 44 0 0,-5 0-5 0 0,5 2-43 0 0,-17 1-43 0 0,-1 1 0 0 0,16-5-1 0 0,18-2 113 0 0,-39 7-78 0 0,0-1 1 0 0,1 1-1 0 0,-1 0 0 0 0,0 0 0 0 0,0-1 0 0 0,0 2 0 0 0,3-1 0 0 0,15-1 45 0 0,-13-1-58 0 0,0 1-1 0 0,1 0 1 0 0,-1 0 0 0 0,0 1-1 0 0,1 0 1 0 0,10 1-1 0 0,-15-1 24 0 0,0 0 0 0 0,0 0 0 0 0,1 0-1 0 0,-1 0 1 0 0,0-1 0 0 0,5-1 0 0 0,14-1-15 0 0,-1 2 3 0 0,15 2 0 0 0,-14 0 0 0 0,0 0 0 0 0,1-2 0 0 0,42-6 0 0 0,-2 0 0 0 0,-40 8 0 0 0,-19-1 0 0 0,1 1 0 0 0,-1-1 0 0 0,1 0 0 0 0,7-2 0 0 0,-6 1 0 0 0,0 0 0 0 0,1 1 0 0 0,-1 0 0 0 0,0 0 0 0 0,7 1 0 0 0,28 0 0 0 0,-3-1 0 0 0,4-2 0 0 0,-18-1 54 0 0,7 1-44 0 0,-28 1-10 0 0,0 0 0 0 0,0 1 0 0 0,0 0 0 0 0,0-1 0 0 0,0 1 0 0 0,5 1 0 0 0,25-2 0 0 0,-12-2 0 0 0,13 3 0 0 0,0 0 0 0 0,-1-2 11 0 0,71-2 42 0 0,94-8 19 0 0,-55-4-72 0 0,-54 2 0 0 0,-67 11 0 0 0,-10 2 0 0 0,-1-1 0 0 0,17 1 0 0 0,2 2 0 0 0,-26 0 0 0 0,15-1 0 0 0,-12-2 0 0 0,17 0 0 0 0,13 2 54 0 0,-30 0-42 0 0,21 1-14 0 0,-4 2 2 0 0,-2-1 0 0 0,0-2 0 0 0,76 0 11 0 0,-4 0 42 0 0,-44 2-53 0 0,42 2 0 0 0,-70-4 0 0 0,-1-1 0 0 0,13-6 0 0 0,4 2 0 0 0,18 0 0 0 0,-49 4 0 0 0,30 3 0 0 0,-13 0 0 0 0,-3-2 0 0 0,-17 1 0 0 0,16 2 0 0 0,11-4 0 0 0,-11 0 0 0 0,6 2 0 0 0,-20 0 0 0 0,-1 0 0 0 0,1-1 0 0 0,-1 0 0 0 0,0 0 0 0 0,1 0 0 0 0,-1-1 0 0 0,6 0 0 0 0,-8-1 0 0 0,-2 2 0 0 0,-1-1 0 0 0,1 1 0 0 0,0-1 0 0 0,-1 1 0 0 0,1 0 0 0 0,0 0 0 0 0,-1-1 0 0 0,1 1 0 0 0,0 0 0 0 0,0 0 0 0 0,-1 0 0 0 0,1 0 0 0 0,0 0 0 0 0,0 0 0 0 0,-1 0 0 0 0,1 0 0 0 0,0 0 0 0 0,1 0 0 0 0,28-1 0 0 0,-8 1 0 0 0,-7 0 0 0 0,-1 0 0 0 0,29-5 0 0 0,-34 3 0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4:49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1331 3367 0 0,'0'0'258'0'0,"-5"5"-156"0"0,-50 49 182 0 0,37-38-117 0 0,1 2 0 0 0,-20 23-1 0 0,31-33-141 0 0,-1-1 0 0 0,-11 10-1 0 0,-10 10 102 0 0,16-17 8 0 0,0-1-65 0 0,11-9 160 0 0,12-11-42 0 0,15-7-89 0 0,-21 14-65 0 0,1 1-1 0 0,-1-1 1 0 0,0 0 0 0 0,7-7-1 0 0,1-2 80 0 0,1 0 0 0 0,1 1 0 0 0,21-13 0 0 0,-89 76 100 0 0,46-43-211 0 0,-1-1 0 0 0,0 1 0 0 0,-9 6 0 0 0,-14 12 106 0 0,13-10 69 0 0,-22 16 0 0 0,39-31-168 0 0,-8 1 11 0 0,8-2 285 0 0,2 1-285 0 0,-1 0 0 0 0,0 0 0 0 0,1 0 0 0 0,-1 0 0 0 0,1 0 1 0 0,-1 0-1 0 0,1 0 0 0 0,0-1 0 0 0,-1 1 0 0 0,2 1 0 0 0,5-2 28 0 0,-4 0-33 0 0,-1 1 0 0 0,1-1-1 0 0,0 0 1 0 0,-1-1 0 0 0,1 1-1 0 0,-1 0 1 0 0,1-1 0 0 0,-1 1-1 0 0,1-1 1 0 0,-1 0 0 0 0,1 0 0 0 0,-1 0-1 0 0,0 0 1 0 0,1 0 0 0 0,-1 0-1 0 0,0-1 1 0 0,3-2 0 0 0,162-150 392 0 0,-144 132-343 0 0,0 1 0 0 0,42-28 0 0 0,58-28 77 0 0,-105 66-118 0 0,75-38 95 0 0,-146 77-47 0 0,-40 22 42 0 0,73-37-110 0 0,-9 6 47 0 0,1 1 0 0 0,-31 29 0 0 0,-25 22 82 0 0,70-56 2 0 0,38-43 19 0 0,12-9-103 0 0,1 2-1 0 0,2 2 1 0 0,1 2-1 0 0,52-32 1 0 0,-48 34-53 0 0,-1-2 1 0 0,-1-2 0 0 0,72-75-1 0 0,-108 102 4 0 0,-1 1 0 0 0,13-10 0 0 0,-49 62 0 0 0,15-27 0 0 0,-1-1 0 0 0,-1-1 0 0 0,0-1 0 0 0,-28 20 0 0 0,31-25 0 0 0,-95 67 0 0 0,86-61 78 0 0,23-18-14 0 0,3-1-56 0 0,0-1 0 0 0,-1 1 0 0 0,1 0 0 0 0,0-1 0 0 0,0 1 0 0 0,0 0 1 0 0,3-1-1 0 0,-1 0 5 0 0,38-26 12 0 0,-1-2 0 0 0,-1-2 0 0 0,-2-2-1 0 0,-1-1 1 0 0,-2-1 0 0 0,32-44 0 0 0,-40 43-186 0 0,-19 25 81 0 0,1 1 0 0 0,0-1 0 0 0,0 1 0 0 0,16-13-1 0 0,-19 19 63 0 0,-15 14-17 0 0,-80 109-8 0 0,81-106 11 0 0,1-1 78 0 0,13-14 90 0 0,13-16-59 0 0,27-39 5 0 0,-12 14-39 0 0,-14 20-11 0 0,36-32 0 0 0,50-43-44 0 0,-76 72-48 0 0,-18 17 60 0 0,-10 9 0 0 0,-1 0 0 0 0,0 1 0 0 0,0-1 0 0 0,1 0 0 0 0,-1-1 0 0 0,0 1 0 0 0,0 0 0 0 0,0 0 0 0 0,1-2 0 0 0,-3 2 0 0 0,-4 3 0 0 0,-5 3 0 0 0,-106 90 128 0 0,111-89-116 0 0,4-5 47 0 0,4-2-44 0 0,0 0 1 0 0,0 0-1 0 0,-1 0 1 0 0,1 0-1 0 0,0-1 1 0 0,0 1-1 0 0,4-4 1 0 0,-3 3-11 0 0,44-27 59 0 0,-1-3 0 0 0,53-46 0 0 0,-81 59-64 0 0,31-41 0 0 0,-6 6 0 0 0,-33 40 0 0 0,-53 70 0 0 0,29-39 11 0 0,-1-1 0 0 0,-1 0 0 0 0,0-1 0 0 0,-1 0 0 0 0,-19 13 0 0 0,-1 1-13 0 0,20-16 3 0 0,11-9 0 0 0,0 0 1 0 0,0 0 0 0 0,0 1 0 0 0,0-1-1 0 0,-4 8 1 0 0,28-20 115 0 0,-6 1-115 0 0,0 0-1 0 0,-1-1 0 0 0,1-1 1 0 0,-2 0-1 0 0,1-1 0 0 0,-2 0 1 0 0,15-17-1 0 0,92-125 116 0 0,-106 136-135 0 0,-3 5-22 0 0,0 1 0 0 0,8-18 0 0 0,-12 20 15 0 0,1 0 0 0 0,0 0 0 0 0,1 0 0 0 0,0 0 0 0 0,8-7 0 0 0,-32 42 25 0 0,-34 43 8 0 0,28-35 7 0 0,-1-2 1 0 0,-50 51-1 0 0,47-55 6 0 0,18-18 40 0 0,0 0-1 0 0,-17 13 0 0 0,39-25 68 0 0,-5-2-119 0 0,-1-1 0 0 0,0 0 0 0 0,0 0 0 0 0,0 0 0 0 0,7-8 0 0 0,1 0 1 0 0,4-4 16 0 0,-2-1-1 0 0,0-1 1 0 0,18-26-1 0 0,-3 4 1 0 0,21-33 38 0 0,-2 1-64 0 0,-32 49-9 0 0,-11 13-2 0 0,1 1 0 0 0,0-1 0 0 0,0 2 0 0 0,15-13 0 0 0,-23 21 11 0 0,1-1 0 0 0,1 0 0 0 0,-1-1 0 0 0,0 1 0 0 0,0 0 0 0 0,0 0 0 0 0,0-1 0 0 0,0 1 0 0 0,0-1 0 0 0,1-1 0 0 0,-20 12 0 0 0,8-3 0 0 0,1 1 0 0 0,0 0 0 0 0,0 0 0 0 0,-13 15 0 0 0,-28 40 0 0 0,33-41 0 0 0,11-12 0 0 0,-74 87 0 0 0,61-76 0 0 0,0 0 0 0 0,-34 25 0 0 0,-106 69 11 0 0,103-69 194 0 0,54-44-125 0 0,6-2-71 0 0,-1 0-1 0 0,1 0 1 0 0,-1 0-1 0 0,0-1 0 0 0,0 1 1 0 0,0-1-1 0 0,0 0 1 0 0,5-3-1 0 0,2-1-4 0 0,133-79 114 0 0,-120 69-116 0 0,-1-1 0 0 0,0 0 1 0 0,-2-2-1 0 0,23-26 1 0 0,-5 5-5 0 0,-15 15 2 0 0,-1-2 0 0 0,19-28 0 0 0,-28 35 0 0 0,-6 9 0 0 0,0 1 0 0 0,1-1 0 0 0,0 2 0 0 0,11-11 0 0 0,-27 26 0 0 0,0-1 0 0 0,0 0 0 0 0,-9 10 0 0 0,-51 65 45 0 0,29-32-26 0 0,5-6 13 0 0,-3-2 0 0 0,-1-2 0 0 0,-51 40 0 0 0,32-30-35 0 0,-26 18 81 0 0,77-62-25 0 0,60-29 135 0 0,-24 8-175 0 0,-1-1 0 0 0,0-1 1 0 0,-1-2-1 0 0,29-28 0 0 0,100-135 51 0 0,-113 130-64 0 0,-19 25-62 0 0,2 2 0 0 0,1 1 1 0 0,41-31-1 0 0,-47 40-33 0 0,-65 40 31 0 0,24-10 68 0 0,0 2 0 0 0,1 1 0 0 0,-18 20 0 0 0,-45 58 25 0 0,-13 13-10 0 0,37-55-15 0 0,-80 56-1 0 0,123-97 1 0 0,4-4 13 0 0,8-6-8 0 0,3-2 0 0 0,18-12 9 0 0,4 1-2 0 0,-1-1-1 0 0,-1-2 1 0 0,0 0 0 0 0,-1-1-1 0 0,25-27 1 0 0,81-103 82 0 0,-121 141-98 0 0,21-27-118 0 0,2 2-1 0 0,37-32 0 0 0,-47 47 60 0 0,0 1 0 0 0,1 0-1 0 0,1 2 1 0 0,0 0 0 0 0,30-12-1 0 0,-44 22 50 0 0,-9 4-7 0 0,0-1 1 0 0,0 1-1 0 0,0 0 1 0 0,1 0-1 0 0,-1 0 1 0 0,-2 2-1 0 0,-1 1-1 0 0,-32 25 36 0 0,13-12 25 0 0,1 2 0 0 0,-42 43 0 0 0,-130 167 74 0 0,178-207-15 0 0,17-22-36 0 0,3-2-55 0 0,0 0 0 0 0,0 0-1 0 0,-1 0 1 0 0,1 0 0 0 0,-1-1-1 0 0,1 1 1 0 0,-1 0 0 0 0,1-1-1 0 0,-1 1 1 0 0,1-1 0 0 0,-1 0-1 0 0,0 1 1 0 0,2-4 0 0 0,0 0-1 0 0,72-92 62 0 0,1 1-71 0 0,-52 68 9 0 0,-3 4-30 0 0,2 2 0 0 0,1 0 1 0 0,0 1-1 0 0,2 2 0 0 0,0 1 0 0 0,48-26 0 0 0,-110 64 33 0 0,1 1 0 0 0,1 1 0 0 0,0 2 0 0 0,-40 39-1 0 0,-107 126 52 0 0,120-124-64 0 0,59-60 8 0 0,6-6 10 0 0,5-3 30 0 0,2-4-20 0 0,-1-1 0 0 0,0-1 0 0 0,15-17 0 0 0,-7 7-30 0 0,47-55 2 0 0,27-28 0 0 0,-70 83-39 0 0,1 1 0 0 0,34-21 0 0 0,56-25-325 0 0,-95 54 317 0 0,77-45-35 0 0,-120 75 25 0 0,8-4 60 0 0,-100 57 136 0 0,82-50-113 0 0,2 2 0 0 0,-51 47-1 0 0,50-36-21 0 0,-195 176 56 0 0,162-163 36 0 0,60-41-18 0 0,45-32 68 0 0,4-11-100 0 0,69-75-1 0 0,-30 26-8 0 0,-49 56-56 0 0,1 1 0 0 0,39-24 0 0 0,77-41-93 0 0,-11 8 43 0 0,-122 75-11 0 0,-12 7 40 0 0,-9 8 22 0 0,-183 110 72 0 0,158-99-44 0 0,1 2 1 0 0,1 1 0 0 0,1 0-1 0 0,1 2 1 0 0,1 2 0 0 0,-31 33-1 0 0,-68 83 54 0 0,119-133-52 0 0,42-60 192 0 0,41-41-140 0 0,-61 75-64 0 0,1 1 0 0 0,0 0 0 0 0,31-21 0 0 0,69-44 0 0 0,-42 31 0 0 0,-61 42-5 0 0,0 1-29 0 0,-1 0-1 0 0,0-2 0 0 0,21-22 0 0 0,-33 31 34 0 0,-1 2-3 0 0,-1 0 0 0 0,0 0 0 0 0,1 1 0 0 0,0-1 0 0 0,-1 0 0 0 0,1 0 0 0 0,-1 1 1 0 0,1-1-1 0 0,0 0 0 0 0,-1 1 0 0 0,1-1 0 0 0,0 1 0 0 0,0-1 0 0 0,1 0 0 0 0,-79 53-11 0 0,-11 7 18 0 0,53-39-3 0 0,1 2 0 0 0,1 2 0 0 0,2 1 0 0 0,-38 37 0 0 0,62-54 2 0 0,0 0 1 0 0,1 1-1 0 0,0-1 0 0 0,-7 13 0 0 0,13-20 51 0 0,7-3 22 0 0,-2-1-67 0 0,-1 0 0 0 0,0-1-1 0 0,0 1 1 0 0,-1-1 0 0 0,6-6 0 0 0,1-1-2 0 0,50-46 24 0 0,108-78-1 0 0,-122 99-24 0 0,-34 26-20 0 0,-5 4 3 0 0,0 1 0 0 0,0 0-1 0 0,12-7 1 0 0,-57 36 12 0 0,-22 14 0 0 0,-57 37 0 0 0,58-35 0 0 0,48-32 0 0 0,0 0 0 0 0,1 0 0 0 0,-1 1 0 0 0,-14 18 0 0 0,45-47 26 0 0,0 0-1 0 0,2 1 0 0 0,33-21 0 0 0,-2 0 2 0 0,-7 6-27 0 0,-26 20 0 0 0,0-1 0 0 0,27-28 0 0 0,-34 29-53 0 0,-1-1 0 0 0,17-25-1 0 0,-17 24-10 0 0,-22 27 64 0 0,0 0 0 0 0,-1-1 0 0 0,0 0 0 0 0,0-1 0 0 0,-22 13 0 0 0,5-2 0 0 0,-155 122 72 0 0,176-136-68 0 0,1 1-1 0 0,0-1 0 0 0,0 1 0 0 0,-8 12 0 0 0,14-18 168 0 0,8-4-102 0 0,8-4-56 0 0,-1-1 1 0 0,1-1-1 0 0,20-16 0 0 0,39-36 57 0 0,-54 43-65 0 0,-14 12-5 0 0,0-1 0 0 0,0 0 0 0 0,7-11 0 0 0,-14 18 0 0 0,0 0 0 0 0,1 0 0 0 0,-1 0 0 0 0,0 0 0 0 0,0 0 0 0 0,0 0 0 0 0,0 0 0 0 0,0 0 0 0 0,0 0 0 0 0,0 0 0 0 0,0 0 0 0 0,0-1 0 0 0,0 1 0 0 0,0 0 0 0 0,0 0 0 0 0,1 0 0 0 0,-1 0 0 0 0,0 0 0 0 0,0 0 0 0 0,0 0 0 0 0,0 0 0 0 0,0 0 0 0 0,0 0 0 0 0,0-1 0 0 0,0 1 0 0 0,0 0 0 0 0,0 0 0 0 0,0 0 0 0 0,0 0 0 0 0,0 0 0 0 0,0 0 0 0 0,0 0 0 0 0,0 0 0 0 0,0-1 0 0 0,0 1 0 0 0,0 0 0 0 0,0 0 0 0 0,0 0 0 0 0,0 0 0 0 0,0 0 0 0 0,-1 0 0 0 0,1 0 0 0 0,0 0 0 0 0,0 0 0 0 0,0-1 0 0 0,0 1 0 0 0,0 0 0 0 0,0 0 0 0 0,0 0 0 0 0,0 0 0 0 0,0 0 0 0 0,0 0 0 0 0,-8 1 0 0 0,-7 6 0 0 0,-3 4 17 0 0,0 1 0 0 0,1 1 0 0 0,1 0-1 0 0,0 1 1 0 0,1 1 0 0 0,-16 19 0 0 0,30-32-8 0 0,-1 0-4 0 0,0 0-1 0 0,0 0 1 0 0,0 0 0 0 0,1 1-1 0 0,-1-1 1 0 0,1 1 0 0 0,-1-1-1 0 0,1 1 1 0 0,0 0 0 0 0,0-1-1 0 0,0 1 1 0 0,1 0 0 0 0,-2 5-1 0 0,2-6 60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4:49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155 152 775 0 0,'0'0'464'0'0,"-6"-6"-370"0"0,4 5-80 0 0,1 1 0 0 0,-1 0 0 0 0,0 0 0 0 0,0 0 0 0 0,1 0 0 0 0,-1 0 1 0 0,0 1-1 0 0,1-1 0 0 0,-1 0 0 0 0,1 1 0 0 0,-1 0 0 0 0,0-1 0 0 0,1 1 0 0 0,-3 1 0 0 0,-22 12 161 0 0,19-9-124 0 0,1 1-1 0 0,-1-1 1 0 0,1 1-1 0 0,0 0 1 0 0,1 0-1 0 0,0 1 0 0 0,0 0 1 0 0,0 0-1 0 0,1 0 1 0 0,0 0-1 0 0,0 1 1 0 0,1-1-1 0 0,-4 12 0 0 0,2 0 55 0 0,0 0 0 0 0,1 0 0 0 0,1 0 0 0 0,-2 32 0 0 0,5-41-60 0 0,0-1 0 0 0,1 0 0 0 0,-1 0 0 0 0,2 0 1 0 0,-1 1-1 0 0,2-1 0 0 0,-1 0 0 0 0,1-1 0 0 0,0 1 0 0 0,1 0 0 0 0,0-1 0 0 0,0 0 0 0 0,1 0 0 0 0,0 0 0 0 0,0 0 0 0 0,1-1 1 0 0,0 0-1 0 0,0 0 0 0 0,1-1 0 0 0,0 0 0 0 0,0 0 0 0 0,1 0 0 0 0,-1-1 0 0 0,1 0 0 0 0,0 0 0 0 0,9 3 0 0 0,-11-5-1 0 0,0-1 0 0 0,0 1-1 0 0,0-1 1 0 0,1-1 0 0 0,-1 1-1 0 0,0-1 1 0 0,1 0 0 0 0,-1 0-1 0 0,1-1 1 0 0,9 0-1 0 0,9-3 66 0 0,-14 2-40 0 0,-1 0 0 0 0,1-1 0 0 0,20-6-1 0 0,-5-1 64 0 0,0-2-1 0 0,-1 0 0 0 0,44-28 1 0 0,-60 32-96 0 0,0 1 0 0 0,-1-1-1 0 0,0 0 1 0 0,0-1 0 0 0,-1 0 0 0 0,0 0 0 0 0,0-1 0 0 0,-1 1 0 0 0,0-2 0 0 0,0 1 0 0 0,-1-1 0 0 0,7-18-1 0 0,-5 8 59 0 0,-1 0 0 0 0,0 0 0 0 0,3-37 0 0 0,-8 46-55 0 0,-1 1 0 0 0,0-1 1 0 0,-1 0-1 0 0,0 0 0 0 0,-1 1 0 0 0,0-1 1 0 0,0 0-1 0 0,-1 1 0 0 0,-5-11 0 0 0,5 13-10 0 0,0 0-1 0 0,-1 1 0 0 0,0-1 1 0 0,0 1-1 0 0,-1 0 0 0 0,0 0 1 0 0,0 1-1 0 0,-1-1 0 0 0,1 1 0 0 0,-1 0 1 0 0,-1 1-1 0 0,-6-6 0 0 0,-4 2 44 0 0,0 0 0 0 0,-1 1-1 0 0,0 0 1 0 0,-34-9 0 0 0,43 15-42 0 0,0 0 1 0 0,-1 1-1 0 0,1 0 1 0 0,-1 0-1 0 0,1 1 1 0 0,-1 0-1 0 0,1 1 1 0 0,0 0-1 0 0,-1 0 1 0 0,1 1-1 0 0,0 0 1 0 0,-10 4-1 0 0,8-1 17 0 0,1 0-1 0 0,-1 1 1 0 0,1 1-1 0 0,0 0 1 0 0,0 0-1 0 0,-15 15 1 0 0,13-9-2 0 0,0 0 0 0 0,1 1 1 0 0,0 0-1 0 0,-9 15 0 0 0,10-10-2 0 0,0 0 0 0 0,1 1 0 0 0,2 0 1 0 0,-1 1-1 0 0,2-1 0 0 0,-6 42 0 0 0,9-46-18 0 0,2 1 0 0 0,0 0 1 0 0,1 0-1 0 0,0-1 0 0 0,2 1 1 0 0,0 0-1 0 0,1 0 0 0 0,0-1 0 0 0,9 22 1 0 0,-10-30-8 0 0,1-1 0 0 0,1 0 1 0 0,-1 0-1 0 0,1 0 0 0 0,1-1 1 0 0,-1 0-1 0 0,1 1 1 0 0,0-1-1 0 0,1-1 0 0 0,-1 1 1 0 0,1-1-1 0 0,0 0 0 0 0,0 0 1 0 0,1-1-1 0 0,-1 0 0 0 0,1 0 1 0 0,0 0-1 0 0,0-1 0 0 0,1 0 1 0 0,-1-1-1 0 0,0 1 1 0 0,1-1-1 0 0,0-1 0 0 0,-1 1 1 0 0,1-2-1 0 0,0 1 0 0 0,0-1 1 0 0,0 0-1 0 0,8-1 0 0 0,4-2 10 0 0,-1 0-1 0 0,1-2 1 0 0,0 0-1 0 0,-1-1 0 0 0,0-1 1 0 0,-1 0-1 0 0,1-2 0 0 0,-2 0 1 0 0,1-1-1 0 0,-1-1 1 0 0,-1-1-1 0 0,24-21 0 0 0,-32 25-27 0 0,0 0 0 0 0,-1 0 0 0 0,-1-1 0 0 0,1 0 0 0 0,-2-1 0 0 0,1 1 0 0 0,-1-1 0 0 0,0 0 0 0 0,-1-1 0 0 0,-1 1 0 0 0,1-1 0 0 0,1-14 0 0 0,-2 10 0 0 0,-1 0 0 0 0,-1 1 0 0 0,0-1 0 0 0,-1 0 0 0 0,-1 0 0 0 0,0 0 0 0 0,-1 1 0 0 0,-6-27 0 0 0,4 31 9 0 0,0-1 1 0 0,-1 1-1 0 0,0 0 0 0 0,-1 1 0 0 0,1-1 0 0 0,-2 1 0 0 0,0 0 0 0 0,0 1 1 0 0,0-1-1 0 0,-1 1 0 0 0,0 1 0 0 0,-1 0 0 0 0,-16-12 0 0 0,13 11 3 0 0,-1 1 0 0 0,0 0-1 0 0,-1 1 1 0 0,1 0 0 0 0,-1 1-1 0 0,0 0 1 0 0,0 1-1 0 0,-1 1 1 0 0,1 0 0 0 0,-16 0-1 0 0,24 3-8 0 0,1 0 0 0 0,-1 1 0 0 0,1 0 1 0 0,-1 0-1 0 0,1 0 0 0 0,-1 1 0 0 0,1-1 0 0 0,0 1 0 0 0,0 1 0 0 0,0-1 0 0 0,0 1 0 0 0,0-1 0 0 0,0 2 0 0 0,1-1 0 0 0,-1 0 0 0 0,1 1 0 0 0,0 0 0 0 0,0 0 0 0 0,0 0 0 0 0,-3 6 0 0 0,-6 7 5 0 0,1 0 0 0 0,1 1 0 0 0,0 0 0 0 0,2 0 0 0 0,0 2 0 0 0,1-1 0 0 0,-9 37 0 0 0,12-37 2 0 0,2 0-1 0 0,0 1 1 0 0,1 0-1 0 0,2 37 1 0 0,1-47-3 0 0,0 0 1 0 0,1 0 0 0 0,0 0-1 0 0,1 0 1 0 0,0 0 0 0 0,0 0 0 0 0,1-1-1 0 0,0 0 1 0 0,1 0 0 0 0,0 0 0 0 0,8 11-1 0 0,-9-15 3 0 0,0 0 1 0 0,1 0-1 0 0,-1 0 0 0 0,1 0 0 0 0,0-1 0 0 0,0 0 0 0 0,0 0 0 0 0,1 0 0 0 0,0-1 0 0 0,-1 1 0 0 0,1-1 0 0 0,0-1 0 0 0,0 1 0 0 0,1-1 1 0 0,-1 0-1 0 0,0-1 0 0 0,1 1 0 0 0,-1-1 0 0 0,1 0 0 0 0,0-1 0 0 0,-1 0 0 0 0,1 0 0 0 0,0 0 0 0 0,11-3 0 0 0,0-1-6 0 0,0-1 0 0 0,0 0 0 0 0,-1-2 0 0 0,1 0-1 0 0,-1-1 1 0 0,-1 0 0 0 0,0-2 0 0 0,0 0 0 0 0,-1 0-1 0 0,0-2 1 0 0,0 0 0 0 0,-2 0 0 0 0,1-1 0 0 0,-2-1-1 0 0,0 0 1 0 0,0-1 0 0 0,-2 0 0 0 0,0-1 0 0 0,11-21-1 0 0,-13 19-24 0 0,0 1-1 0 0,-2-1 0 0 0,1 0 0 0 0,-2-1 0 0 0,3-19 0 0 0,-7 29 13 0 0,0-1 0 0 0,0 0-1 0 0,-1 1 1 0 0,0-1-1 0 0,-1 0 1 0 0,0 1-1 0 0,-1-1 1 0 0,0 1 0 0 0,0-1-1 0 0,-1 1 1 0 0,-7-16-1 0 0,6 17 10 0 0,-1 0 0 0 0,0 1 0 0 0,0-1 0 0 0,-1 1 0 0 0,0 0 0 0 0,0 0 0 0 0,-1 1 0 0 0,1-1 0 0 0,-2 2 0 0 0,1-1 0 0 0,0 1 0 0 0,-1 0 0 0 0,0 0 0 0 0,0 1 0 0 0,-1 0 0 0 0,-12-4 0 0 0,6 4 0 0 0,-1 0 0 0 0,0 0 0 0 0,0 2 0 0 0,0 0 0 0 0,0 0 0 0 0,0 2 0 0 0,0 0 0 0 0,-27 4 0 0 0,34-2-3 0 0,0 0 0 0 0,0 1 0 0 0,0 0-1 0 0,0 0 1 0 0,1 1 0 0 0,-1 0-1 0 0,1 1 1 0 0,0 0 0 0 0,0 0 0 0 0,-10 10-1 0 0,2-2-5 0 0,2 2 0 0 0,0 0 0 0 0,-22 29 0 0 0,28-31 8 0 0,0 1 1 0 0,1-1-1 0 0,0 1 0 0 0,1 1 0 0 0,1-1 0 0 0,0 1 0 0 0,1 0 1 0 0,1 0-1 0 0,0 1 0 0 0,1-1 0 0 0,0 1 0 0 0,2 21 0 0 0,0-23 2 0 0,1 0-1 0 0,0 0 1 0 0,1 0-1 0 0,1-1 1 0 0,0 1-1 0 0,1-1 1 0 0,0 1-1 0 0,1-1 1 0 0,1-1-1 0 0,0 1 0 0 0,0-1 1 0 0,2 0-1 0 0,-1 0 1 0 0,10 11-1 0 0,-13-20 5 0 0,0 1-1 0 0,-1-1 0 0 0,1 0 0 0 0,0-1 0 0 0,0 1 0 0 0,0 0 1 0 0,1-1-1 0 0,-1 0 0 0 0,1 0 0 0 0,-1 0 0 0 0,1-1 1 0 0,0 0-1 0 0,-1 0 0 0 0,1 0 0 0 0,0 0 0 0 0,0-1 1 0 0,0 1-1 0 0,0-1 0 0 0,0-1 0 0 0,0 1 0 0 0,-1-1 0 0 0,8-1 1 0 0,7-3 3 0 0,0 0 1 0 0,-1-1 0 0 0,0-1 0 0 0,21-12-1 0 0,-22 10 3 0 0,0 0-1 0 0,-1-1 1 0 0,-1-1-1 0 0,1 0 0 0 0,-2-1 1 0 0,20-20-1 0 0,-25 21-4 0 0,0 0-1 0 0,0 0 1 0 0,-1-1-1 0 0,-1 0 1 0 0,0 0-1 0 0,0 0 1 0 0,-2-1-1 0 0,1 0 1 0 0,4-18-1 0 0,-9 28 0 0 0,-1-1 0 0 0,1 1 0 0 0,-1 0 0 0 0,1-1 0 0 0,-1 1 0 0 0,0-1 0 0 0,0 1 0 0 0,0-1 0 0 0,-1 1 0 0 0,1 0 0 0 0,-1-1 0 0 0,0 1 0 0 0,0 0 0 0 0,0-1 0 0 0,-2-2 0 0 0,1 2-2 0 0,-1 0 1 0 0,0 0 0 0 0,1 0 0 0 0,-2 1 0 0 0,1-1 0 0 0,0 1 0 0 0,0 0-1 0 0,-1 0 1 0 0,-7-5 0 0 0,-6-1 8 0 0,0 1 0 0 0,0 1 0 0 0,0 0 0 0 0,-28-6 0 0 0,35 10 0 0 0,-9-3 7 0 0,0 2 1 0 0,0 0 0 0 0,0 1 0 0 0,-1 1 0 0 0,1 0 0 0 0,-33 3-1 0 0,42-1-12 0 0,-16 4 40 0 0,23-3-37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4:49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1 3943 0 0,'-3'0'83'0'0,"0"1"-73"0"0,1-1 0 0 0,0 0 0 0 0,-1 1 0 0 0,1 0 0 0 0,0-1 1 0 0,0 1-1 0 0,-1 0 0 0 0,1 0 0 0 0,0 1 0 0 0,0-1 0 0 0,0 0 0 0 0,0 1 0 0 0,0-1 0 0 0,0 1 0 0 0,1-1 0 0 0,-1 1 0 0 0,0 0 0 0 0,1 0 0 0 0,-2 3 0 0 0,-4 15 54 0 0,6-17-61 0 0,1-1 0 0 0,0 0 0 0 0,-1 0 0 0 0,0 1-1 0 0,1-1 1 0 0,-1 0 0 0 0,0 0 0 0 0,0 0 0 0 0,-1 0 0 0 0,1 0 0 0 0,0 0 0 0 0,-1 0-1 0 0,1 0 1 0 0,-1 0 0 0 0,1-1 0 0 0,-1 1 0 0 0,0 0 0 0 0,0-1 0 0 0,0 0 0 0 0,-3 2-1 0 0,-8 4 26 0 0,0 1-1 0 0,-18 14 0 0 0,20-13 16 0 0,0 0-1 0 0,1 1 1 0 0,0 1 0 0 0,1 0 0 0 0,0 0 0 0 0,0 1 0 0 0,1 0-1 0 0,1 1 1 0 0,0-1 0 0 0,1 1 0 0 0,0 1 0 0 0,1-1-1 0 0,1 1 1 0 0,0 0 0 0 0,1 0 0 0 0,-2 19 0 0 0,3-15 12 0 0,2 1 1 0 0,0-1 0 0 0,1 0 0 0 0,1 1-1 0 0,0-1 1 0 0,2 0 0 0 0,0 0-1 0 0,1 0 1 0 0,0 0 0 0 0,2-1-1 0 0,0 0 1 0 0,11 19 0 0 0,-11-26-4 0 0,0 0-1 0 0,12 13 1 0 0,2 3 17 0 0,-18-22-49 0 0,0 0 0 0 0,1 0 1 0 0,-1 0-1 0 0,1-1 1 0 0,0 1-1 0 0,0-1 0 0 0,0 0 1 0 0,1 0-1 0 0,-1 0 1 0 0,1-1-1 0 0,-1 0 0 0 0,1 0 1 0 0,0 0-1 0 0,0 0 0 0 0,0-1 1 0 0,0 1-1 0 0,0-1 1 0 0,0-1-1 0 0,0 1 0 0 0,0-1 1 0 0,0 0-1 0 0,1 0 0 0 0,-1 0 1 0 0,0-1-1 0 0,0 0 1 0 0,0 0-1 0 0,9-3 0 0 0,37-13 150 0 0,-39 14-137 0 0,1 0-1 0 0,-2-1 0 0 0,1-1 1 0 0,0 0-1 0 0,-1 0 1 0 0,0-1-1 0 0,0-1 0 0 0,10-8 1 0 0,10-11 84 0 0,27-29 84 0 0,-52 49-172 0 0,0-1-1 0 0,0-1 1 0 0,-1 1-1 0 0,0-1 0 0 0,-1 0 1 0 0,7-15-1 0 0,-6 10-1 0 0,0 0 22 0 0,0-1 0 0 0,0 0 0 0 0,-1 0 0 0 0,-1 0-1 0 0,2-23 1 0 0,-4 21 4 0 0,-1 0 0 0 0,-1 0 1 0 0,0 0-1 0 0,-1 0 0 0 0,-1 0 0 0 0,-1 1 0 0 0,-8-24 0 0 0,8 27-23 0 0,-1 2 0 0 0,-1-1 0 0 0,0 1 0 0 0,0 0 0 0 0,-1 0 0 0 0,0 0 0 0 0,-1 1 0 0 0,0 0 0 0 0,-1 1 0 0 0,-16-14 0 0 0,17 15-5 0 0,-1 1 1 0 0,0 0-1 0 0,0 0 1 0 0,-1 0-1 0 0,0 2 1 0 0,0-1 0 0 0,0 1-1 0 0,0 0 1 0 0,-1 1-1 0 0,0 0 1 0 0,-17-2-1 0 0,2 4 50 0 0,13-1-28 0 0,-1 2-1 0 0,-22 1 1 0 0,31-1-37 0 0,0 1 1 0 0,1 0-1 0 0,-1 0 1 0 0,1 1 0 0 0,-1-1-1 0 0,1 1 1 0 0,-1 0-1 0 0,1 0 1 0 0,0 1 0 0 0,0-1-1 0 0,-6 6 1 0 0,-6 6 33 0 0,1 2 0 0 0,0 0 0 0 0,1 0 0 0 0,1 1 0 0 0,1 1 0 0 0,-19 33 1 0 0,20-27-19 0 0,0 0 1 0 0,1 0 0 0 0,2 1 0 0 0,0 1-1 0 0,-4 30 1 0 0,9-33 3 0 0,0 0-1 0 0,2 0 1 0 0,2 41 0 0 0,0-50-34 0 0,1-1 0 0 0,1 1 1 0 0,0-1-1 0 0,0 0 0 0 0,1 0 1 0 0,1 0-1 0 0,11 21 0 0 0,-12-27 28 0 0,0-1-1 0 0,0 0 1 0 0,1 0 0 0 0,0-1-1 0 0,0 1 1 0 0,1-1-1 0 0,0 0 1 0 0,0 0-1 0 0,0-1 1 0 0,12 7-1 0 0,-13-8-39 0 0,1-1-1 0 0,-1 1 1 0 0,1-1-1 0 0,0 0 0 0 0,0-1 1 0 0,0 1-1 0 0,0-1 1 0 0,0-1-1 0 0,0 1 0 0 0,0-1 1 0 0,0 0-1 0 0,0 0 1 0 0,10-2-1 0 0,-3 0 104 0 0,4-2-3 0 0,0 1 0 0 0,-1-2 0 0 0,23-9 0 0 0,-14 3-62 0 0,-2-2 1 0 0,0 0 0 0 0,0-2 0 0 0,20-16 0 0 0,-31 21-78 0 0,-1-1 0 0 0,0 1 0 0 0,0-2 0 0 0,-1 0 0 0 0,-1 0 0 0 0,0 0 0 0 0,0-1 1 0 0,8-19-1 0 0,-12 20 95 0 0,-2 0 1 0 0,1 0-1 0 0,-2 0 1 0 0,1 0-1 0 0,-2 0 1 0 0,1 0-1 0 0,-2-1 0 0 0,0 1 1 0 0,0 0-1 0 0,-1-1 1 0 0,-1 1-1 0 0,0 0 1 0 0,-5-17-1 0 0,4 21-40 0 0,-1-1 0 0 0,0 1 0 0 0,0 0 0 0 0,-1 1 0 0 0,0-1 0 0 0,-1 1 0 0 0,-10-11 0 0 0,-4-2 0 0 0,-25-20 0 0 0,23 22 16 0 0,0 1 0 0 0,-2 1 0 0 0,-26-15 0 0 0,43 28-12 0 0,1 0-1 0 0,-1 1 1 0 0,1-1 0 0 0,-1 1-1 0 0,0 0 1 0 0,0 1-1 0 0,0 0 1 0 0,-13-1-1 0 0,15 2 0 0 0,0 1-1 0 0,0-1 0 0 0,0 1 0 0 0,0 0 1 0 0,1 0-1 0 0,-1 1 0 0 0,0 0 1 0 0,1-1-1 0 0,-1 2 0 0 0,1-1 0 0 0,-1 0 1 0 0,1 1-1 0 0,-5 4 0 0 0,-4 3-2 0 0,1 1 0 0 0,1 0 0 0 0,0 0 0 0 0,0 2 0 0 0,1-1 0 0 0,1 1 0 0 0,0 0 0 0 0,0 1 0 0 0,2 0 0 0 0,0 1 0 0 0,0-1 0 0 0,-8 30 0 0 0,10-26 0 0 0,1 0 0 0 0,1 0 0 0 0,0 1 0 0 0,1-1 0 0 0,1 1 0 0 0,1-1 0 0 0,2 24 0 0 0,0-28 0 0 0,0-1 0 0 0,1 1 0 0 0,1 0 0 0 0,0-1 0 0 0,1 1 0 0 0,0-1 0 0 0,1-1 0 0 0,1 1 0 0 0,0-1 0 0 0,10 14 0 0 0,-11-17 0 0 0,0-1 0 0 0,1 1 0 0 0,0-1 0 0 0,1-1 0 0 0,0 1 0 0 0,0-1 0 0 0,16 10 0 0 0,-18-13 0 0 0,-1-1 0 0 0,1 0-1 0 0,0-1 1 0 0,0 0 0 0 0,1 0 0 0 0,-1 0-1 0 0,0 0 1 0 0,1-1 0 0 0,8 1-1 0 0,-4-2 4 0 0,-1-1-1 0 0,1 0 1 0 0,-1 0-1 0 0,0-1 1 0 0,12-4-1 0 0,-8 3 7 0 0,0-1-1 0 0,-1-1 0 0 0,0 0 0 0 0,1-1 1 0 0,-2-1-1 0 0,1 0 0 0 0,-1 0 0 0 0,0-1 1 0 0,0-1-1 0 0,-1 0 0 0 0,0 0 1 0 0,-1-1-1 0 0,0-1 0 0 0,14-18 0 0 0,-24 27-8 0 0,40-60 3 0 0,-35 54-5 0 0,-1 0-1 0 0,-1-1 1 0 0,1 0-1 0 0,-2 0 1 0 0,4-16-1 0 0,-3 7-8 0 0,-1 1-1 0 0,-1-1 0 0 0,0 0 0 0 0,-2 1 0 0 0,-2-20 0 0 0,1 26 6 0 0,0 0 1 0 0,-1 0-1 0 0,0 0 0 0 0,-1 1 0 0 0,0-1 0 0 0,-1 1 0 0 0,0 0 0 0 0,-13-19 0 0 0,12 20 3 0 0,-1 1 0 0 0,0-1-1 0 0,-1 1 1 0 0,0 0-1 0 0,0 1 1 0 0,-1 0 0 0 0,0 0-1 0 0,0 0 1 0 0,-1 2 0 0 0,0-1-1 0 0,0 1 1 0 0,0 0 0 0 0,0 1-1 0 0,-1 1 1 0 0,0-1-1 0 0,1 2 1 0 0,-1-1 0 0 0,-15 0-1 0 0,19 2 4 0 0,-1 0 0 0 0,1 1 0 0 0,0-1 0 0 0,0 2 0 0 0,-1-1 0 0 0,1 1 0 0 0,0 0 0 0 0,0 0 0 0 0,0 1 0 0 0,0 0 0 0 0,0 0 0 0 0,0 1 0 0 0,-10 5 0 0 0,4 0-4 0 0,0 1 0 0 0,0 0 0 0 0,1 1 0 0 0,0 0 0 0 0,0 1 0 0 0,1 0 0 0 0,-18 24 0 0 0,16-16-2 0 0,0 1 0 0 0,2 0-1 0 0,0 1 1 0 0,-13 37-1 0 0,20-45 4 0 0,0 1-1 0 0,2 0 0 0 0,0 0 0 0 0,1 1 1 0 0,0-1-1 0 0,1 0 0 0 0,0 0 0 0 0,1 0 0 0 0,1 0 1 0 0,0 0-1 0 0,1 0 0 0 0,1 0 0 0 0,0 0 1 0 0,1-1-1 0 0,0 0 0 0 0,9 17 0 0 0,-8-22 7 0 0,-1 1-1 0 0,2-1 0 0 0,-1-1 0 0 0,1 1 1 0 0,0-1-1 0 0,0 0 0 0 0,1-1 0 0 0,0 0 1 0 0,0 0-1 0 0,0 0 0 0 0,1-1 0 0 0,10 4 1 0 0,-11-6 0 0 0,-1 0-1 0 0,1 0 1 0 0,0-1 0 0 0,0 0 0 0 0,1-1 0 0 0,-1 0 0 0 0,0 0-1 0 0,0-1 1 0 0,1 0 0 0 0,-1 0 0 0 0,0-1 0 0 0,1 0-1 0 0,-1 0 1 0 0,0-1 0 0 0,9-3 0 0 0,1-2 4 0 0,0-1 0 0 0,-1-1 0 0 0,0-1 0 0 0,0 0 0 0 0,-1-1-1 0 0,0-1 1 0 0,-1 0 0 0 0,0-1 0 0 0,-1-1 0 0 0,-1 0 0 0 0,0-1 0 0 0,-1 0 0 0 0,-1-1 0 0 0,0-1 0 0 0,-1 1-1 0 0,12-28 1 0 0,-18 33-4 0 0,0 0-1 0 0,0 0 0 0 0,-1 0 0 0 0,0 0 1 0 0,-1 0-1 0 0,-1-1 0 0 0,1 1 1 0 0,-2-1-1 0 0,0 0 0 0 0,0 1 0 0 0,-1-1 1 0 0,0 1-1 0 0,-1-1 0 0 0,-1 1 1 0 0,0 0-1 0 0,0-1 0 0 0,-1 2 0 0 0,0-1 1 0 0,-1 0-1 0 0,0 1 0 0 0,-1 0 1 0 0,0 0-1 0 0,-1 0 0 0 0,0 1 0 0 0,0 0 1 0 0,-1 0-1 0 0,-15-12 0 0 0,6 8-2 0 0,-2 0 0 0 0,0 2 0 0 0,0 0 0 0 0,-38-14 0 0 0,47 22 0 0 0,0 0 0 0 0,0 1 0 0 0,-1 1 0 0 0,1 0 0 0 0,-1 0 0 0 0,-19 2 0 0 0,9-1 0 0 0,15 0 0 0 0,0 1 0 0 0,0-1 0 0 0,0 1 0 0 0,0 0 0 0 0,0 1 0 0 0,0 0 0 0 0,1 0 0 0 0,-1 0 0 0 0,0 0 0 0 0,-7 5 0 0 0,5-1 0 0 0,0-1 0 0 0,0 1 0 0 0,1 1 0 0 0,0-1 0 0 0,0 1 0 0 0,-6 8 0 0 0,0 3 0 0 0,1 1 0 0 0,0 0 0 0 0,2 0 0 0 0,-17 42 0 0 0,21-46-4 0 0,1 1 0 0 0,1-1 0 0 0,0 1-1 0 0,1 0 1 0 0,1 0 0 0 0,0 1-1 0 0,1-1 1 0 0,1 0 0 0 0,0 1 0 0 0,2-1-1 0 0,0 0 1 0 0,0 0 0 0 0,2 0 0 0 0,8 27-1 0 0,-6-29 5 0 0,-1-1 0 0 0,2-1 0 0 0,0 1 0 0 0,0-1 0 0 0,1 0 0 0 0,1-1 0 0 0,0 0 0 0 0,0 0 0 0 0,21 17 0 0 0,-25-24 2 0 0,-1-1 0 0 0,1 0-1 0 0,-1-1 1 0 0,1 1 0 0 0,0-1-1 0 0,0 0 1 0 0,0 0 0 0 0,0 0-1 0 0,0-1 1 0 0,0 0 0 0 0,1 0 0 0 0,-1 0-1 0 0,0-1 1 0 0,1 1 0 0 0,-1-1-1 0 0,0-1 1 0 0,1 1 0 0 0,8-3-1 0 0,0 1 4 0 0,-1-2-1 0 0,-1 0 1 0 0,1 0 0 0 0,0-1-1 0 0,-1-1 1 0 0,16-9-1 0 0,-11 4 3 0 0,-1-1-1 0 0,0 0 0 0 0,-1-1 0 0 0,0-1 0 0 0,-1-1 1 0 0,-1 0-1 0 0,0 0 0 0 0,-1-2 0 0 0,-1 1 1 0 0,0-1-1 0 0,14-34 0 0 0,-21 42-21 0 0,0 0 0 0 0,-1 0 0 0 0,0 0 0 0 0,-1 0 0 0 0,0-1-1 0 0,0 1 1 0 0,-1-1 0 0 0,0 1 0 0 0,-1-1 0 0 0,0 0 0 0 0,-2-11 0 0 0,1 14 14 0 0,0 0-1 0 0,-1 1 1 0 0,0-1 0 0 0,0 0 0 0 0,0 1-1 0 0,-1 0 1 0 0,0-1 0 0 0,0 1 0 0 0,-1 0-1 0 0,0 1 1 0 0,0-1 0 0 0,0 1-1 0 0,-1 0 1 0 0,0 0 0 0 0,0 0 0 0 0,-6-5-1 0 0,-10-6 0 0 0,-1 1 0 0 0,-1 0 0 0 0,0 2 0 0 0,-38-16 0 0 0,49 24-13 0 0,-1 0 1 0 0,0 1 0 0 0,0 1-1 0 0,0 0 1 0 0,0 1 0 0 0,-19 0-1 0 0,25 2 11 0 0,0 0-1 0 0,0 0 0 0 0,1 1 1 0 0,-1 0-1 0 0,1 1 0 0 0,-1-1 0 0 0,1 1 1 0 0,-1 1-1 0 0,1-1 0 0 0,0 1 1 0 0,0 0-1 0 0,0 1 0 0 0,0-1 1 0 0,-7 7-1 0 0,-8 10-10 0 0,1 1 0 0 0,1 0 0 0 0,1 1 0 0 0,-29 50 0 0 0,41-63 15 0 0,0 1 0 0 0,1 0 0 0 0,0 0 0 0 0,1 1 0 0 0,-4 15 0 0 0,6-20 0 0 0,1 1 0 0 0,0-1 0 0 0,0 0 0 0 0,1 0 0 0 0,0 0 0 0 0,0 1 0 0 0,0-1 0 0 0,1 0 0 0 0,0 0 0 0 0,0 0 0 0 0,4 9 0 0 0,0 0 3 0 0,1 0-1 0 0,1-1 0 0 0,1 0 0 0 0,13 19 0 0 0,-16-25 19 0 0,1-1 0 0 0,0 0 0 0 0,1 0-1 0 0,0 0 1 0 0,0-1 0 0 0,0 0-1 0 0,1-1 1 0 0,15 10 0 0 0,-18-13-13 0 0,1 1 0 0 0,0-1 0 0 0,-1 0 0 0 0,1 0 0 0 0,0-1 0 0 0,0 0 0 0 0,0 0 0 0 0,0 0 0 0 0,0-1 0 0 0,0 0 0 0 0,0 0 0 0 0,0 0 0 0 0,0-1 0 0 0,0 0 0 0 0,0 0 0 0 0,11-4 0 0 0,4-3 1 0 0,-1-1 1 0 0,0 0-1 0 0,0-2 1 0 0,-1-1-1 0 0,21-15 1 0 0,-35 23 3 0 0,15-11 8 0 0,-1-1 0 0 0,0-1 0 0 0,24-29 0 0 0,-38 40-18 0 0,0 0 0 0 0,0 0 0 0 0,-1-1-1 0 0,0 0 1 0 0,0 1 0 0 0,-1-1 0 0 0,1-1-1 0 0,-2 1 1 0 0,1 0 0 0 0,-1-1 0 0 0,3-15-1 0 0,-5 17 2 0 0,0-1-1 0 0,0 1 1 0 0,0-1-1 0 0,-1 1 0 0 0,0 0 1 0 0,0-1-1 0 0,0 1 1 0 0,-1 0-1 0 0,0-1 0 0 0,0 1 1 0 0,-1 0-1 0 0,0 0 1 0 0,0 1-1 0 0,-7-11 0 0 0,-1 2 9 0 0,-1 1 0 0 0,0 0 0 0 0,-1 1 0 0 0,-1 0 0 0 0,0 1 0 0 0,0 0 0 0 0,-1 1 0 0 0,-1 1 0 0 0,1 0 0 0 0,-30-11 0 0 0,39 18-4 0 0,0 0 0 0 0,0 1 0 0 0,0-1 0 0 0,-1 1 0 0 0,1 0 0 0 0,0 1 0 0 0,-10 0 0 0 0,12 0-3 0 0,0 0 0 0 0,0 0 0 0 0,0 1 0 0 0,0 0 0 0 0,0 0 0 0 0,0 0 0 0 0,0 0 0 0 0,0 0 0 0 0,1 1 0 0 0,-1 0-1 0 0,0 0 1 0 0,-5 4 0 0 0,-2 4-2 0 0,-1 2 0 0 0,2 0-1 0 0,-1 0 1 0 0,2 1 0 0 0,0 0-1 0 0,-11 21 1 0 0,7-7 9 0 0,0 1-1 0 0,-12 42 1 0 0,20-51-10 0 0,1 0 0 0 0,0 0 1 0 0,2 1-1 0 0,-1 23 0 0 0,8 80-3 0 0,-4-111 11 0 0,1 0-1 0 0,1 0 1 0 0,0-1-1 0 0,0 1 1 0 0,1-1-1 0 0,1 0 1 0 0,0 0-1 0 0,1 0 1 0 0,0-1-1 0 0,0 1 1 0 0,1-2-1 0 0,0 1 1 0 0,1-1-1 0 0,0 0 1 0 0,17 15-1 0 0,-20-21-4 0 0,0 0-1 0 0,0-1 0 0 0,-1 0 0 0 0,1 1 0 0 0,1-2 1 0 0,-1 1-1 0 0,0 0 0 0 0,0-1 0 0 0,1 0 0 0 0,-1-1 1 0 0,0 1-1 0 0,1-1 0 0 0,-1 0 0 0 0,1 0 0 0 0,-1 0 1 0 0,1-1-1 0 0,-1 0 0 0 0,0 0 0 0 0,10-4 0 0 0,3-1 8 0 0,0-2 0 0 0,0 0 0 0 0,-1-1 0 0 0,20-14 0 0 0,-26 15-5 0 0,1 0-1 0 0,-2-1 1 0 0,1-1-1 0 0,-1 0 0 0 0,-1 0 1 0 0,0-1-1 0 0,0 0 1 0 0,-1-1-1 0 0,7-14 0 0 0,-1-1 10 0 0,-1-1 0 0 0,-1-1 0 0 0,9-33 0 0 0,-18 53-16 0 0,-1 0 0 0 0,0 0 0 0 0,0-1 0 0 0,-1 1 0 0 0,0 0 0 0 0,-1-1 0 0 0,0 1 0 0 0,0-1 0 0 0,-1 1 0 0 0,0 0 0 0 0,-1-1 0 0 0,-4-11 0 0 0,3 9 0 0 0,-1 0 0 0 0,0 1 0 0 0,-1 0 0 0 0,-1-1 0 0 0,1 2 0 0 0,-2-1 0 0 0,-14-18 0 0 0,13 19 0 0 0,-1 1 0 0 0,-1 0 0 0 0,1 0 0 0 0,-18-11 0 0 0,19 15 5 0 0,1 0-1 0 0,-1 1 1 0 0,0 0 0 0 0,0 0-1 0 0,0 1 1 0 0,-13-4-1 0 0,17 6-2 0 0,0 1 0 0 0,0-1 0 0 0,0 1 0 0 0,0 0 0 0 0,0 0 0 0 0,0 0 0 0 0,0 1-1 0 0,0 0 1 0 0,1-1 0 0 0,-1 1 0 0 0,0 1 0 0 0,0-1 0 0 0,0 0 0 0 0,1 1 0 0 0,-1 0-1 0 0,-4 3 1 0 0,0 0-2 0 0,0 0 0 0 0,0 1 0 0 0,1-1 0 0 0,0 2 0 0 0,0-1 0 0 0,1 1 0 0 0,0 0 0 0 0,0 0 0 0 0,-9 16 0 0 0,3-4 0 0 0,-17 22 0 0 0,17-25 0 0 0,0 0 0 0 0,-10 21 0 0 0,15-23 0 0 0,0 1 0 0 0,1 0 0 0 0,0 0 0 0 0,2 0 0 0 0,0 1 0 0 0,-4 27 0 0 0,8-36 0 0 0,-1 0 0 0 0,1 0 0 0 0,1 0 0 0 0,-1 0 0 0 0,1 0 0 0 0,1 0 0 0 0,-1 0 0 0 0,1 0 0 0 0,0 0 0 0 0,1 0 0 0 0,-1-1 0 0 0,1 1 0 0 0,1-1 0 0 0,-1 0 0 0 0,1 0 0 0 0,0 0 0 0 0,8 8 0 0 0,-6-7 0 0 0,1 0 0 0 0,0-1 0 0 0,1 1 0 0 0,-1-2 0 0 0,10 6 0 0 0,-13-8 0 0 0,0-1 0 0 0,1 0 0 0 0,-1 0 0 0 0,1 0 0 0 0,0-1 0 0 0,-1 0 0 0 0,1 0 0 0 0,0 0 0 0 0,0 0 0 0 0,0-1 0 0 0,8 0 0 0 0,2-2 0 0 0,-1 0 0 0 0,0-1 0 0 0,1 0 0 0 0,-1-1 0 0 0,-1-1 0 0 0,1 0 0 0 0,20-11 0 0 0,-10 2 0 0 0,-1-1 0 0 0,0-1 0 0 0,21-19 0 0 0,-32 24 0 0 0,0 0 0 0 0,-1-1 0 0 0,0 0 0 0 0,15-22 0 0 0,-22 27 0 0 0,1 0 0 0 0,-2-1 0 0 0,1 1 0 0 0,-1-1 0 0 0,0 1 0 0 0,0-1 0 0 0,-1 0 0 0 0,0 0 0 0 0,0 0 0 0 0,0-17 0 0 0,-2 19 2 0 0,-1 0 0 0 0,0 0-1 0 0,0 0 1 0 0,-1 0 0 0 0,1 0 0 0 0,-1 0-1 0 0,-1 0 1 0 0,1 0 0 0 0,-1 1 0 0 0,0-1-1 0 0,0 1 1 0 0,0 0 0 0 0,-1 0-1 0 0,0 0 1 0 0,0 1 0 0 0,-7-7 0 0 0,-3-2 7 0 0,0 2 0 0 0,-1 0 0 0 0,-1 0 0 0 0,-19-10 0 0 0,22 14-3 0 0,1 1 0 0 0,-1 0-1 0 0,-1 1 1 0 0,1 0 0 0 0,-1 1 0 0 0,1 1 0 0 0,-1 0 0 0 0,-17-1-1 0 0,23 4-1 0 0,0 0 0 0 0,1 0 0 0 0,-1 1 0 0 0,0 0-1 0 0,0 0 1 0 0,1 1 0 0 0,-1 0 0 0 0,1 0 0 0 0,0 1 0 0 0,0-1-1 0 0,-1 2 1 0 0,2-1 0 0 0,-1 1 0 0 0,0 0 0 0 0,1 1-1 0 0,-9 7 1 0 0,-8 10-4 0 0,1 1 0 0 0,-32 42 0 0 0,32-26 0 0 0,9-14 0 0 0,8-17 0 0 0,1 1 0 0 0,0-1 0 0 0,1 1 0 0 0,0 0 0 0 0,0 1 0 0 0,1-1 0 0 0,0 0 0 0 0,1 1 0 0 0,0-1 0 0 0,0 1 0 0 0,1-1 0 0 0,1 1 0 0 0,-1-1 0 0 0,1 1 0 0 0,1-1 0 0 0,0 1 0 0 0,0-1 0 0 0,1 0 0 0 0,0 0 0 0 0,5 10 0 0 0,-6-15 0 0 0,0 0 0 0 0,1-1 0 0 0,-1 1 0 0 0,1-1 0 0 0,0 0 0 0 0,0 0 0 0 0,0 0 0 0 0,0 0 0 0 0,0 0 0 0 0,0-1 0 0 0,1 1 0 0 0,0-1 0 0 0,-1 0 0 0 0,1 0 0 0 0,0 0 0 0 0,0 0 0 0 0,0-1 0 0 0,0 0 0 0 0,0 0 0 0 0,0 0 0 0 0,1 0 0 0 0,4 0 0 0 0,-2-1 0 0 0,1-1 0 0 0,0 1 0 0 0,-1-1 0 0 0,1 0 0 0 0,-1-1 0 0 0,1 0 0 0 0,-1 0 0 0 0,0-1 0 0 0,0 0 0 0 0,0 0 0 0 0,11-7 0 0 0,0-1 0 0 0,1 0 0 0 0,30-23 0 0 0,-21 11 0 0 0,-13 12 0 0 0,25-25 0 0 0,-27 22 2 0 0,1-1 10 0 0,-1 0-1 0 0,18-25 1 0 0,-28 35-10 0 0,0-1 0 0 0,0 1 0 0 0,0-1 0 0 0,-1 0 0 0 0,1 0 1 0 0,-2 0-1 0 0,1 0 0 0 0,-1-1 0 0 0,1 1 0 0 0,-2 0 0 0 0,1 0 0 0 0,-1-8 0 0 0,0 8-2 0 0,-1-1 0 0 0,0 1 0 0 0,-1 0 0 0 0,1 0 0 0 0,-1 0-1 0 0,-1 0 1 0 0,1 0 0 0 0,-1 1 0 0 0,0-1 0 0 0,0 1 0 0 0,0 0 0 0 0,-1-1-1 0 0,0 2 1 0 0,0-1 0 0 0,0 0 0 0 0,0 1 0 0 0,-1 0 0 0 0,-7-6 0 0 0,-1 1 2 0 0,-2 0 0 0 0,1 0 0 0 0,-1 2 1 0 0,0 0-1 0 0,-30-10 0 0 0,42 16 0 0 0,-13-4 6 0 0,0 0 1 0 0,0 1-1 0 0,-21-2 0 0 0,33 5-7 0 0,0 1 0 0 0,0 0 0 0 0,0 0 0 0 0,0 0 0 0 0,-1 1 0 0 0,1-1 0 0 0,0 1 0 0 0,0 0 0 0 0,0 0 0 0 0,0 0 0 0 0,0 1 0 0 0,0-1 0 0 0,0 1 0 0 0,1 0 0 0 0,-1 0-1 0 0,1 0 1 0 0,-1 1 0 0 0,-4 3 0 0 0,-3 7-1 0 0,0 0 0 0 0,0 1 0 0 0,1 0 0 0 0,1 1 0 0 0,1 0 0 0 0,0 0 0 0 0,1 1 0 0 0,0 0 0 0 0,1 0 0 0 0,1 1 0 0 0,1 0 0 0 0,0-1 0 0 0,-1 22 0 0 0,5-29 0 0 0,-1-1 0 0 0,2 1 0 0 0,-1-1 0 0 0,1 0 0 0 0,0 1 0 0 0,1-1 0 0 0,0 0 0 0 0,0 0 0 0 0,1 0 0 0 0,0 0 0 0 0,1 0 0 0 0,-1-1 0 0 0,1 1 0 0 0,6 7 0 0 0,1-6 0 0 0,-8-7 0 0 0,1-1 0 0 0,0 1 0 0 0,0-1 0 0 0,0 0 0 0 0,0 0 0 0 0,0-1 0 0 0,6 1 0 0 0,7-2 0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4:49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19 982 4319 0 0,'-4'2'218'0'0,"-6"4"-72"0"0,10-6-152 0 0,0 0 0 0 0,0 0 0 0 0,0 0 0 0 0,0 0 1 0 0,0 0-1 0 0,0 1 0 0 0,0-1 0 0 0,-1 0 0 0 0,1 0 1 0 0,0 0-1 0 0,0 0 0 0 0,0 0 0 0 0,0 0 0 0 0,0 0 1 0 0,0 0-1 0 0,0 0 0 0 0,-1 0 0 0 0,1 0 0 0 0,0 0 1 0 0,0 0-1 0 0,0 0 0 0 0,0 0 0 0 0,0 0 0 0 0,0 0 1 0 0,0 0-1 0 0,-1 0 0 0 0,1 0 0 0 0,0 0 0 0 0,0 0 0 0 0,0 0 1 0 0,0 0-1 0 0,0 0 0 0 0,0 0 0 0 0,0 0 0 0 0,-1 0 1 0 0,1 0-1 0 0,0 0 0 0 0,0-1 0 0 0,0 1 0 0 0,0 0 1 0 0,0 0-1 0 0,0 0 0 0 0,0 0 0 0 0,0 0 0 0 0,0 0 1 0 0,0 0-1 0 0,-1 0 0 0 0,1 0 0 0 0,0-1 0 0 0,0 1 1 0 0,0 0-1 0 0,0-1 96 0 0,2 0 8 0 0,38-26 163 0 0,-2-3 0 0 0,-1-1 0 0 0,63-67 0 0 0,-73 71-99 0 0,2 0 1 0 0,1 1 0 0 0,53-33-1 0 0,47-16 257 0 0,-50 31-219 0 0,-60 30-127 0 0,1-2 1 0 0,-2 0-1 0 0,0-1 1 0 0,20-22-1 0 0,-13 12 8 0 0,-5 4 30 0 0,27-38 0 0 0,-30 35 43 0 0,33-33 1 0 0,-28 38-61 0 0,0 1 0 0 0,2 0 0 0 0,1 2 1 0 0,0 1-1 0 0,33-15 0 0 0,19-17-17 0 0,-17 10-37 0 0,-43 26-40 0 0,-39 28 0 0 0,-32 24 0 0 0,40-29 0 0 0,0-1 0 0 0,-26 15 0 0 0,8-6 0 0 0,6-3 0 0 0,-77 53 0 0 0,89-57 0 0 0,0-1 0 0 0,1 2 0 0 0,0 0 0 0 0,0 0 0 0 0,-11 18 0 0 0,16-21-13 0 0,0-1-1 0 0,-10 10 0 0 0,-5 5-9 0 0,10-9 23 0 0,-92 101 0 0 0,79-94 0 0 0,-1-1 0 0 0,-43 25 0 0 0,4-3 0 0 0,-61 41 0 0 0,96-62 0 0 0,21-13 7 0 0,1-1 13 0 0,1 0 0 0 0,-1 0 0 0 0,1 1 1 0 0,1-1-1 0 0,-9 13 0 0 0,10-13-20 0 0,0 0 0 0 0,0-1 0 0 0,-8 8 0 0 0,6-7 0 0 0,0 0 0 0 0,-8 11 0 0 0,-34 49 64 0 0,23-34-12 0 0,22-28-35 0 0,-1 1 0 0 0,1-1 0 0 0,-1 0-1 0 0,-7 7 1 0 0,-1 3 15 0 0,5-4 2 0 0,6-10 35 0 0,-2 2-4 0 0,4-2 127 0 0,13-9-117 0 0,-6 4-49 0 0,0-1 0 0 0,0 0 0 0 0,-1 0 0 0 0,0-1 0 0 0,0 0-1 0 0,9-11 1 0 0,12-11 38 0 0,3-2-7 0 0,28-35 0 0 0,-37 39-16 0 0,1 2 1 0 0,1 0 0 0 0,29-22-1 0 0,-22 23-26 0 0,-4 2 40 0 0,48-28-1 0 0,-40 28-36 0 0,0-1-1 0 0,-1-2 0 0 0,-2-1 1 0 0,32-31-1 0 0,39-59 110 0 0,-9 9-62 0 0,-55 72-5 0 0,2 2 1 0 0,78-50-1 0 0,-96 66-1 0 0,34-31 0 0 0,-44 38-47 0 0,-8 6-1 0 0,0-1-1 0 0,0 1 0 0 0,-1-1 1 0 0,1 1-1 0 0,-1-1 1 0 0,5-7-1 0 0,-7 10 43 0 0,-50 26 11 0 0,-96 67 0 0 0,133-84-64 0 0,-21 13 0 0 0,-46 39 0 0 0,38-19 2 0 0,-45 55 0 0 0,69-76 5 0 0,-11 9 18 0 0,-1-1 0 0 0,-2-1 0 0 0,-49 33 0 0 0,15-11-8 0 0,40-31-17 0 0,80-41 0 0 0,-3-8-13 0 0,-33 19-54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16:29.0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50 585 3679 0 0,'-3'-5'284'0'0,"-9"-17"1041"0"0,15 11-535 0 0,5-23-653 0 0,-7-24 314 0 0,-1 37-262 0 0,0 19-109 0 0,-1-1 0 0 0,-15-118 992 0 0,16 120-1000 0 0,-3-25 416 0 0,3 24-360 0 0,-1-1-61 0 0,-8-24 578 0 0,9 25-501 0 0,-4-8 184 0 0,-1 0 883 0 0,5 9-1142 0 0,-4-5 1 0 0,3 5 276 0 0,1-1-292 0 0,-2 0-268 0 0,1-4 928 0 0,9-6 12 0 0,-8 11-632 0 0,3-1-17 0 0,9 0 75 0 0,-7 1-135 0 0,-3 0-3 0 0,0 1 1 0 0,1-1-1 0 0,-1 0 1 0 0,0 0 0 0 0,0 0-1 0 0,0-1 1 0 0,0 1-1 0 0,0 0 1 0 0,3-3 0 0 0,1-1 55 0 0,-3 3-43 0 0,1 0 1 0 0,-1 0-1 0 0,1 0 1 0 0,0 0-1 0 0,7-2 0 0 0,14-6 53 0 0,0 1-12 0 0,29-9 75 0 0,-49 16-127 0 0,1 0 0 0 0,-1 0 1 0 0,0-1-1 0 0,0 0 0 0 0,0 1 0 0 0,5-6 1 0 0,28-16 158 0 0,-18 14-90 0 0,-12 6-52 0 0,-1 0 0 0 0,0 0-1 0 0,0-1 1 0 0,0 0 0 0 0,7-7 0 0 0,2-4 60 0 0,-15 15 472 0 0,7-13 427 0 0,-14 23-992 0 0,-6-4 0 0 0,7-1 2 0 0,-38 18 124 0 0,-4 2-126 0 0,44-23 0 0 0,-1 1 0 0 0,0 0 0 0 0,1 0 0 0 0,-1 1 0 0 0,1-1 0 0 0,-5 5 0 0 0,7-6 0 0 0,-1 0 0 0 0,1 0 0 0 0,0 0 0 0 0,0 0 0 0 0,-1 0 0 0 0,1 0 0 0 0,-1-1 0 0 0,1 1 0 0 0,0 0 0 0 0,-1-1 0 0 0,-2 1 0 0 0,-6 3 0 0 0,0 0 0 0 0,1 0 0 0 0,-15 10 0 0 0,-30 20 0 0 0,42-27 0 0 0,-3 2 0 0 0,15-9 0 0 0,-21 5 0 0 0,11 0 0 0 0,3 1 0 0 0,2-1-12 0 0,4-2-36 0 0,-3 6 36 0 0,2 3 12 0 0,2-2-10 0 0,0 16-44 0 0,-1 2 54 0 0,-1 3 0 0 0,2 6 0 0 0,1-7 0 0 0,4 15 0 0 0,-1-14 0 0 0,2-2 0 0 0,-4-23 0 0 0,-1 0 0 0 0,0 0 0 0 0,0 0 0 0 0,-1-1 0 0 0,0 10 0 0 0,1 0 0 0 0,0-5-8 0 0,0-1-1 0 0,0 1 0 0 0,-1-1 0 0 0,0 1 1 0 0,-1 0-1 0 0,-2 11 0 0 0,2-16 6 0 0,-2 17 3 0 0,4-4 0 0 0,-3-5 0 0 0,2-4 0 0 0,5-17-13 0 0,0-7-54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4:49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429 1 1807 0 0,'0'1'134'0'0,"-12"10"-49"0"0,0-1 0 0 0,0 0 0 0 0,-19 11 0 0 0,3-3 41 0 0,13-7-66 0 0,-13 8 50 0 0,1 1-1 0 0,1 1 1 0 0,1 1 0 0 0,-31 36-1 0 0,33-30-31 0 0,-69 93 292 0 0,57-54-130 0 0,29-56-176 0 0,6-10 176 0 0,0-2-223 0 0,1-1 0 0 0,0 1 0 0 0,0 0 0 0 0,0-1-1 0 0,1 1 1 0 0,-1 0 0 0 0,0 0 0 0 0,0 0-1 0 0,1 0 1 0 0,1-1 0 0 0,1-2 6 0 0,1-1 14 0 0,-1 0-1 0 0,0 0 1 0 0,5-7-1 0 0,6-9 53 0 0,-3 6-30 0 0,1-3-49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4:49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811 0 3367 0 0,'-4'2'56'0'0,"0"0"-1"0"0,0 0 0 0 0,1 1 0 0 0,-1-1 1 0 0,1 1-1 0 0,-6 5 0 0 0,-9 7 54 0 0,-26 19 155 0 0,1 3 0 0 0,2 1 0 0 0,-69 82 0 0 0,77-83-148 0 0,-2-2 0 0 0,-2-2 0 0 0,-63 45 0 0 0,29-24 260 0 0,-122 121 0 0 0,179-162-269 0 0,9-9-74 0 0,1 0 0 0 0,-1 0 0 0 0,1 1 0 0 0,1-1 0 0 0,-1 1 0 0 0,1 0 0 0 0,-1 0 1 0 0,1 0-1 0 0,-2 7 0 0 0,5-11 276 0 0,13-11-160 0 0,0-2-61 0 0,16-19-1 0 0,10-9 42 0 0,-27 29-129 0 0,1-2 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4:49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415 0 5039 0 0,'-28'14'583'0'0,"21"-12"-599"0"0,0 1 1 0 0,0 1 0 0 0,-10 6 0 0 0,-10 9-4 0 0,11-8 192 0 0,-16 14-1 0 0,-10 9 79 0 0,24-20-156 0 0,0 2 0 0 0,-16 17 0 0 0,-1 0 52 0 0,24-23-58 0 0,-18 20 1 0 0,14-12-103 0 0,2-3 137 0 0,1 1 0 0 0,1 0 0 0 0,-10 18-1 0 0,17-29-85 0 0,3-4-29 0 0,0 0 1 0 0,0 0-1 0 0,0 0 1 0 0,0 0-1 0 0,1 0 0 0 0,-1 0 1 0 0,0 0-1 0 0,1 0 1 0 0,-1 0-1 0 0,1 0 1 0 0,-1 0-1 0 0,0 3 0 0 0,1-2 263 0 0,12-20-117 0 0,12-13-81 0 0,2 1 0 0 0,32-30-1 0 0,-45 48-73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4:49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1 3367 0 0,'0'0'258'0'0,"-13"8"-156"0"0,-24 18 164 0 0,1 2 0 0 0,1 1 0 0 0,-34 37 0 0 0,53-49-160 0 0,6-5-26 0 0,-1 0 0 0 0,0-2 1 0 0,-20 16-1 0 0,30-26-53 0 0,0 1 0 0 0,0-1 0 0 0,0 1 0 0 0,0 0 0 0 0,0 0 0 0 0,1-1 0 0 0,-1 1 0 0 0,0 0 0 0 0,0 0 0 0 0,1 0 0 0 0,-1-1 0 0 0,1 1 0 0 0,-2 2 0 0 0,5-3 294 0 0,6-6-204 0 0,31-34-64 0 0,-31 31-53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5:46.0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 2527 0 0,'0'0'699'0'0,"-1"1"-606"0"0,0 8-36 0 0,0-1 0 0 0,0 1-1 0 0,1-1 1 0 0,0 1-1 0 0,0-1 1 0 0,1 1-1 0 0,0-1 1 0 0,2 9-1 0 0,2 21 154 0 0,-3-11-109 0 0,-2-11 82 0 0,1 0 0 0 0,1 1 0 0 0,6 29 0 0 0,-7-45-119 0 0,-1 3-57 0 0,0-2 73 0 0,0 0 1 0 0,0 1 0 0 0,0-1 0 0 0,0 0 0 0 0,0 1 0 0 0,0-1 0 0 0,1 0 0 0 0,0 0 0 0 0,-1 1 0 0 0,2 1-1 0 0,2 2-16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5:34.0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42 871 1807 0 0,'0'0'439'0'0,"11"-4"-310"0"0,-6 1-65 0 0,-2 1-43 0 0,0 0 0 0 0,-1 0-1 0 0,1 0 1 0 0,-1-1-1 0 0,0 1 1 0 0,1-1 0 0 0,1-3-1 0 0,9-8 90 0 0,-12 13-97 0 0,1-1 0 0 0,-1 1-1 0 0,0-1 1 0 0,1 1 0 0 0,-1-1-1 0 0,0 0 1 0 0,0 1 0 0 0,0-1 0 0 0,1-3-1 0 0,0 2 7 0 0,-1 0 0 0 0,1 0 1 0 0,0 1-1 0 0,0-1 0 0 0,0 0 0 0 0,0 1 0 0 0,0-1 0 0 0,0 1 0 0 0,1 0 0 0 0,2-3 0 0 0,4-2 38 0 0,-6 4-25 0 0,0 1 1 0 0,0-1-1 0 0,1 1 1 0 0,-1 0-1 0 0,1 0 1 0 0,6-3-1 0 0,19-12 246 0 0,59-27 116 0 0,-72 33-318 0 0,8 1 48 0 0,-7 2-29 0 0,12-5 101 0 0,-28 12-143 0 0,14-8 65 0 0,38-30 159 0 0,-33 21-164 0 0,-18 17-104 0 0,13-15 134 0 0,-14 14-127 0 0,17-14 88 0 0,-10 9-50 0 0,-1 0 0 0 0,1 0-1 0 0,-1-1 1 0 0,-1 0-1 0 0,0 0 1 0 0,10-19 0 0 0,11-14 177 0 0,-14 24-159 0 0,12-18 69 0 0,-1 9 41 0 0,-4-12 36 0 0,-15 29-150 0 0,1 0 0 0 0,11-15 0 0 0,19-22 92 0 0,-13 28-39 0 0,-8 4-99 0 0,1 1 42 0 0,-10 8-23 0 0,-3 3-37 0 0,-1 0 0 0 0,1-1 0 0 0,-1 1-1 0 0,0-1 1 0 0,4-4 0 0 0,2 1 49 0 0,9-4 7 0 0,-8 3-47 0 0,-2 2-2 0 0,9-4 95 0 0,-6 3-76 0 0,25-14 89 0 0,-33 18-105 0 0,10-2 48 0 0,-4 2-19 0 0,-5 1 30 0 0,6-1-65 0 0,-8 2 45 0 0,-17 10 75 0 0,-7 1-129 0 0,16-8 18 0 0,0 1-1 0 0,0 0 0 0 0,-11 8 0 0 0,-47 36-5 0 0,61-44 20 0 0,3-2-29 0 0,-1-1 1 0 0,1 1-1 0 0,-1-1 1 0 0,1 0-1 0 0,-1 1 1 0 0,0-1-1 0 0,1 0 1 0 0,-5 2-1 0 0,-4 3-2 0 0,0 1 0 0 0,0 0 0 0 0,0 1 0 0 0,-16 17 0 0 0,15-12 0 0 0,0 1 0 0 0,1 0 0 0 0,-12 24 0 0 0,21-35 0 0 0,1-2 0 0 0,0-1 0 0 0,0 1 0 0 0,0 0 0 0 0,-1-1 0 0 0,1 1 0 0 0,0-1 0 0 0,0 1 0 0 0,-1 0 0 0 0,1-1 0 0 0,0 1 0 0 0,-1-1 0 0 0,1 1 0 0 0,0-1 0 0 0,-1 1 0 0 0,1-1 0 0 0,-1 1 0 0 0,1-1 0 0 0,-1 1 0 0 0,1-1 0 0 0,-1 0 0 0 0,-1 1 0 0 0,-5 6 0 0 0,-1 0 0 0 0,1 0 0 0 0,0 0 0 0 0,-7 10 0 0 0,13-14 0 0 0,-2 0 0 0 0,1 0 0 0 0,0 0 0 0 0,0-1 0 0 0,-1 1 0 0 0,1-1 0 0 0,-1 0 0 0 0,-5 4 0 0 0,-5 6 0 0 0,4-2 0 0 0,1 0 0 0 0,1 0 0 0 0,0 1 0 0 0,0 0 0 0 0,-7 19 0 0 0,10-23 0 0 0,1-1 0 0 0,-2 0 0 0 0,1 0 0 0 0,-1 0 0 0 0,1 0 0 0 0,-2-1 0 0 0,1 0 0 0 0,-1 0 0 0 0,1 0 0 0 0,-1-1 0 0 0,-7 4 0 0 0,9-6 0 0 0,3-2 0 0 0,0 1 0 0 0,0-1 0 0 0,0 0 0 0 0,0 1 0 0 0,0 0 0 0 0,0-1 0 0 0,0 1 0 0 0,0-1 0 0 0,0 1 0 0 0,0 0 0 0 0,0 0 0 0 0,-1 1 0 0 0,-8 10 0 0 0,8-9 0 0 0,-11 7 0 0 0,-17 8 0 0 0,8-7 0 0 0,10-3 0 0 0,-2-2 0 0 0,-17 8 0 0 0,18-9 0 0 0,1 2 0 0 0,-9 3-24 0 0,-8 2-29 0 0,10 2-26 0 0,10-10 47 0 0,0 0 0 0 0,0 1 0 0 0,0 0-1 0 0,1 1 1 0 0,-10 7 0 0 0,-6 6-27 0 0,-5 3 6 0 0,10-4 42 0 0,13-14 1 0 0,-1 0-46 0 0,6-4 49 0 0,0 1 1 0 0,-1-1-1 0 0,1 1 0 0 0,0 0 0 0 0,0-1 0 0 0,0 1 1 0 0,0 0-1 0 0,0 0 0 0 0,0 0 0 0 0,0 0 0 0 0,0 1 0 0 0,0-1-51 0 0,0 0 3 0 0,-4 3 34 0 0,3-2-22 0 0,-2-1 32 0 0,-12 4-36 0 0,15-3 20 0 0,0-1-27 0 0,0 1 1 0 0,-3 4 94 0 0,-2 5-275 0 0,15-22 96 0 0,1 0 130 0 0,1 0 0 0 0,0 0 0 0 0,1 1-1 0 0,15-10 1 0 0,9-8-15 0 0,48-33 23 0 0,-63 47 1 0 0,34-17-1 0 0,4-2-11 0 0,-24 11-6 0 0,-15 10 8 0 0,0-1 0 0 0,-1-1 0 0 0,26-23-1 0 0,-24 15 10 0 0,20-26 0 0 0,7-6-24 0 0,-33 37 11 0 0,0 1 0 0 0,18-29-1 0 0,11-18 14 0 0,-33 49 0 0 0,0 1 0 0 0,15-14 0 0 0,9-9 0 0 0,-26 26 0 0 0,0 2 0 0 0,1 0 0 0 0,1 0 0 0 0,-1 1 0 0 0,1 0 0 0 0,18-8 0 0 0,0-1 0 0 0,24-12 0 0 0,23-12 0 0 0,-64 32 0 0 0,-7 4 0 0 0,0 1 0 0 0,1 0 0 0 0,11-5 0 0 0,-10 5 0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5:34.6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0 823 2039 0 0,'92'-74'336'0'0,"46"-23"-52"0"0,-75 54-214 0 0,-12 5 31 0 0,-1-3 1 0 0,45-47 0 0 0,80-104 175 0 0,-145 156-234 0 0,-11 12 8 0 0,2 1-1 0 0,24-22 1 0 0,-22 26 29 0 0,1 0 1 0 0,1 2-1 0 0,1 1 0 0 0,0 1 0 0 0,41-17 0 0 0,-61 30-32 0 0,0 0-36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5:35.1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0 775 3079 0 0,'2'-1'227'0'0,"7"-4"-206"0"0,0 0 0 0 0,-1-1 0 0 0,10-8 0 0 0,5-2 4 0 0,77-49 75 0 0,41-29 136 0 0,-115 74-192 0 0,0-1 0 0 0,-2-1 0 0 0,26-30 0 0 0,23-30 70 0 0,23-28 92 0 0,-71 82-129 0 0,1 0-1 0 0,2 2 1 0 0,53-41-1 0 0,-34 35 123 0 0,94-49 0 0 0,-189 94 152 0 0,34-9-438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5:35.7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0 825 2791 0 0,'1'-1'3'0'0,"0"0"-1"0"0,1 1 0 0 0,-1-1 0 0 0,0 0 1 0 0,-1 0-1 0 0,1 0 0 0 0,0 0 0 0 0,0-1 1 0 0,0 1-1 0 0,-1 0 0 0 0,1 0 0 0 0,0 0 1 0 0,-1-1-1 0 0,1 1 0 0 0,-1 0 0 0 0,0 0 0 0 0,1-3 1 0 0,2-4-106 0 0,27-24-24 0 0,-17 17 180 0 0,2 1-1 0 0,-1-1 0 0 0,2 2 1 0 0,32-22-1 0 0,-13 10 49 0 0,52-38 52 0 0,-38 30-55 0 0,62-57 0 0 0,40-70 135 0 0,-11 10 78 0 0,-95 108-77 0 0,66-49 0 0 0,-105 83-145 0 0,-6 8-83 0 0,1-1 1 0 0,-1 1-1 0 0,0 0 0 0 0,0 0 1 0 0,0 0-1 0 0,0 0 1 0 0,1 0-1 0 0,-1-1 1 0 0,0 1-1 0 0,0 0 1 0 0,0 0-1 0 0,0 0 1 0 0,0-1-1 0 0,0 1 1 0 0,0 0-1 0 0,0 0 0 0 0,1 0 1 0 0,-1-1-1 0 0,0 1 1 0 0,0 0-1 0 0,0 0 1 0 0,0 0-1 0 0,0-1 1 0 0,0 1-1 0 0,0 0 1 0 0,0 0-1 0 0,0 0 0 0 0,0-1 1 0 0,0 1-1 0 0,-1 0 1 0 0,1 0-1 0 0,0 0 1 0 0,0-1-1 0 0,0 1 1 0 0,0 0-1 0 0,0 0 1 0 0,0 0-1 0 0,0-1 1 0 0,0 1-1 0 0,-1 0 64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5:37.0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1 394 2271 0 0,'0'0'291'0'0,"1"-1"-222"0"0,17-18 19 0 0,0-1 0 0 0,17-26 0 0 0,-23 31-22 0 0,0 1 0 0 0,20-18-1 0 0,-12 13-16 0 0,-2 3-4 0 0,1 1-1 0 0,1 0 1 0 0,28-15 0 0 0,9-7 53 0 0,4 1 31 0 0,-42 26-59 0 0,31-22 0 0 0,-24 20 62 0 0,-6-2 88 0 0,-19 12-166 0 0,4-6-32 0 0,-5 7 38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16:30.4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2527 0 0,'0'0'2656'0'0,"2"1"-2568"0"0,29 15 439 0 0,-29-15-446 0 0,-1 2-1 0 0,1-1-30 0 0,0 1 0 0 0,1 0 0 0 0,-1-1 0 0 0,0 0-1 0 0,1 0 1 0 0,-1 0 0 0 0,1 0 0 0 0,5 3-1 0 0,-6-4 127 0 0,0 0-96 0 0,6 2 15 0 0,-1-1 0 0 0,1 0-1 0 0,-1 0 1 0 0,14 0 0 0 0,-15-1-57 0 0,-4-1 50 0 0,1 2 0 0 0,7 3 0 0 0,-8-4 80 0 0,0 2-94 0 0,0-1 0 0 0,0 0-1 0 0,0 0 1 0 0,0 0 0 0 0,0 0-1 0 0,0-1 1 0 0,5 4 0 0 0,-5-4 72 0 0,10 8 238 0 0,-1-2-232 0 0,-9-6 144 0 0,1 0-216 0 0,4 2 20 0 0,0-1-1 0 0,0 0 0 0 0,-1-1 0 0 0,13 2 0 0 0,-17-3-60 0 0,1 0-1 0 0,-1 1 1 0 0,0-1-1 0 0,0 1 0 0 0,0-1 1 0 0,0 1-1 0 0,0 0 1 0 0,0 0-1 0 0,0 0 0 0 0,0 0 1 0 0,2 1-1 0 0,2 1-32 0 0,-5-2 314 0 0,10 6-211 0 0,-8-6 43 0 0,-1 0-80 0 0,2 2 185 0 0,7 4 264 0 0,-11-7-491 0 0,0 0 0 0 0,1 1 0 0 0,-1-1 0 0 0,0 0 0 0 0,0 0 0 0 0,0 0 0 0 0,0 0 0 0 0,0 0-1 0 0,0 0 1 0 0,1 0 0 0 0,-1 0 0 0 0,0 0 0 0 0,0 0 0 0 0,0 0 0 0 0,0 0 0 0 0,0 0 0 0 0,1 0 0 0 0,-1 0 0 0 0,0 0-1 0 0,0 0 1 0 0,0 0 0 0 0,0 0 0 0 0,0 0 0 0 0,0 0 0 0 0,1 0 0 0 0,-1 0 0 0 0,0-1 0 0 0,0 1 0 0 0,0 0 0 0 0,0 0-1 0 0,0 0 1 0 0,0 0 0 0 0,1 0 0 0 0,-1 0 0 0 0,0 0 0 0 0,0 0 0 0 0,0-1 0 0 0,0 1 0 0 0,0 0 0 0 0,0 0 0 0 0,0 0-1 0 0,0 0 1 0 0,0 0 0 0 0,0 0 0 0 0,0-1 0 0 0,0 1 0 0 0,0 0 0 0 0,0 0 0 0 0,0 0 0 0 0,0 0 0 0 0,0 0 0 0 0,0-1-1 0 0,0 1 1 0 0,0 0 0 0 0,0 0 0 0 0,0 0 0 0 0,0 0 0 0 0,0 0 0 0 0,0 0 0 0 0,0-1 0 0 0,0 1 0 0 0,0 0 0 0 0,0 0-1 0 0,0 0 1 0 0,0 0 0 0 0,-1-2 50 0 0,-19-21 176 0 0,18 21-254 0 0,-14-8 67 0 0,-1 1 75 0 0,16 8-135 0 0,-1 0-1 0 0,0 0 1 0 0,1 1-1 0 0,-1-1 1 0 0,0 0 0 0 0,0 1-1 0 0,0-1 1 0 0,0 1 0 0 0,0 0-1 0 0,0 0 1 0 0,1-1-1 0 0,-3 1 1 0 0,-5 0 16 0 0,-14-6 4 0 0,21 6-13 0 0,0-1 1 0 0,0 1-1 0 0,-1-1 0 0 0,1 0 0 0 0,0 0 0 0 0,0 0 1 0 0,0 0-1 0 0,-2-1 0 0 0,3 1 57 0 0,-2 0-13 0 0,-23-5 16 0 0,-36-7 135 0 0,58 12-158 0 0,-1-2 11 0 0,-1-3 0 0 0,6 5-59 0 0,-1 0 0 0 0,1 0-1 0 0,0 0 1 0 0,-1 0 0 0 0,1 0-1 0 0,-1 0 1 0 0,1 1 0 0 0,-1-1-1 0 0,1 0 1 0 0,-1 0 0 0 0,0 0-1 0 0,1 1 1 0 0,-1-1 0 0 0,0 0-1 0 0,-1 0 1 0 0,2 1 0 0 0,0-1 1 0 0,-1 1-1 0 0,1-1 0 0 0,-1 1 1 0 0,1-1-1 0 0,0 0 0 0 0,-1 1 1 0 0,1-1-1 0 0,0 1 0 0 0,-1-1 1 0 0,1 0-1 0 0,0 1 0 0 0,0-1 1 0 0,0 1-1 0 0,0-1 0 0 0,-1 0 0 0 0,1 1 1 0 0,0-1-1 0 0,0 0 0 0 0,0 1 1 0 0,0-1-1 0 0,1 0 0 0 0,-1 1 1 0 0,0-2-1 0 0,0 1 5 0 0,1 3-2 0 0,0-1 0 0 0,0 0 0 0 0,0 0 0 0 0,0 0 0 0 0,0-1 0 0 0,0 1 0 0 0,0 0 0 0 0,1 0 1 0 0,-1-1-1 0 0,0 1 0 0 0,0 0 0 0 0,3 0 0 0 0,31 13 98 0 0,-21-9-68 0 0,25 12-1 0 0,-5-2 26 0 0,-27-13-62 0 0,7 0 10 0 0,3-1 39 0 0,-12-1-53 0 0,20-4 127 0 0,-23 4-118 0 0,1-1 2 0 0,0 1-1 0 0,1-1 1 0 0,-1 0-1 0 0,0 0 1 0 0,0-1 0 0 0,0 1-1 0 0,0 0 1 0 0,5-4-1 0 0,-7 6 47 0 0,3 5-33 0 0,-3-5 6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5:38.4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0 423 3367 0 0,'0'0'450'0'0,"1"-1"-372"0"0,22-19 50 0 0,1 1 0 0 0,1 1 0 0 0,32-19 0 0 0,42-29 144 0 0,-79 49-195 0 0,0 0 0 0 0,-2-1 0 0 0,0-1 0 0 0,16-21-1 0 0,-25 28-6 0 0,18-17 0 0 0,-16 19-4 0 0,15-21 0 0 0,18-31 238 0 0,-43 61-117 0 0,3-4 288 0 0,-8 10-465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5:56.1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1293 1 2791 0 0,'-1'1'218'0'0,"-5"8"-147"0"0,0-1 0 0 0,-1 0 0 0 0,0-1 1 0 0,-11 10-1 0 0,13-12-35 0 0,0 1 0 0 0,1 0 0 0 0,0 0 0 0 0,0 0 0 0 0,0 0 0 0 0,1 0 0 0 0,-4 10 0 0 0,2-6 13 0 0,0 0 0 0 0,-8 12-1 0 0,-18 23 46 0 0,-38 48 132 0 0,57-79-149 0 0,-1-1 0 0 0,0 0 0 0 0,-1-1 0 0 0,0 0 0 0 0,-17 10 0 0 0,29-21 69 0 0,0-1-55 0 0,0 3-38 0 0,2-4 12 0 0,-2-1-66 0 0,5-3 81 0 0,44-49 227 0 0,-18 20-175 0 0,-20 25-88 0 0,-1-1 0 0 0,14-20 0 0 0,33-47 87 0 0,-11 17 5 0 0,-35 50-83 0 0,-8 9-34 0 0,1-1 0 0 0,0 0 0 0 0,0-1 1 0 0,-1 1-1 0 0,1 0 0 0 0,-1 0 0 0 0,1-1 0 0 0,-1 1 0 0 0,0-1 0 0 0,0 1 0 0 0,1-5 0 0 0,-2 6 285 0 0,-6 8-226 0 0,-15 23 82 0 0,0-1-50 0 0,6-8-60 0 0,3-6-1 0 0,-20 25 166 0 0,-71 68 1 0 0,77-85-140 0 0,-52 44 136 0 0,74-64-189 0 0,1 0-5 0 0,0-1 1 0 0,0 0 0 0 0,0 0 0 0 0,0 0 0 0 0,0 0-1 0 0,-1-1 1 0 0,1 1 0 0 0,-1-1 0 0 0,-3 1-1 0 0,5-2 110 0 0,0-1 54 0 0,4-2-160 0 0,-1 2-12 0 0,0-1 0 0 0,1 1-1 0 0,-1 0 1 0 0,1-1 0 0 0,-1 1-1 0 0,1 0 1 0 0,-1 0 0 0 0,3-1-1 0 0,4-4 18 0 0,52-41 108 0 0,-34 27-31 0 0,46-45 1 0 0,-34 26-20 0 0,-37 38 98 0 0,-2 1-125 0 0,-1 3-35 0 0,-12 12 38 0 0,-1-1-1 0 0,-1 0 1 0 0,-33 22 0 0 0,9-10-47 0 0,19-12 56 0 0,-30 15 0 0 0,-35 20 54 0 0,-36 24 134 0 0,109-63-227 0 0,10-8-24 0 0,0 0 1 0 0,0 0-1 0 0,0 0 0 0 0,-1 0 0 0 0,-5 3 0 0 0,4-3-2 0 0,1 0-1 0 0,0 0 1 0 0,0 1-1 0 0,0 0 1 0 0,0 0-1 0 0,-5 4 1 0 0,-5 5 17 0 0,0-1 11 0 0,2 1 0 0 0,-1 0 0 0 0,2 1 0 0 0,-15 20 0 0 0,-5 6 15 0 0,-46 62 118 0 0,70-90-132 0 0,5-8-28 0 0,-10 15 18 0 0,-1 0 1 0 0,-1-1-1 0 0,0-1 1 0 0,-26 24-1 0 0,21-25 35 0 0,-34 18-1 0 0,26-16-27 0 0,-38 32 1 0 0,56-41-31 0 0,-27 26-3 0 0,27-24 6 0 0,-1-1 1 0 0,-20 16-1 0 0,-11 4 60 0 0,38-26-10 0 0,7-6-71 0 0,3-3-63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5:56.9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 3079 0 0,'0'0'432'0'0,"-2"8"-277"0"0,1 25-2 0 0,1-31-58 0 0,0 0-3 0 0,3 24 56 0 0,10 124 601 0 0,0-25-209 0 0,-8-84-301 0 0,-4-26-68 0 0,5 21-1 0 0,-5-29-89 0 0,0-1-1 0 0,0 1 1 0 0,-1 0-1 0 0,-1 10 1 0 0,1-1 220 0 0,2 7 979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5:57.6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67 3367 0 0,'0'0'364'0'0,"9"-8"-188"0"0,-1 3-76 0 0,-1 1-1 0 0,1 0 0 0 0,1 0 1 0 0,-1 1-1 0 0,10-2 0 0 0,-10 3-9 0 0,1 1 0 0 0,0 0-1 0 0,-1 1 1 0 0,11 0 0 0 0,-7 0 21 0 0,57 5 231 0 0,4 0-41 0 0,-3-9 80 0 0,-63 4-338 0 0,0-1 0 0 0,0 0-1 0 0,0-1 1 0 0,0 1 0 0 0,0-1-1 0 0,0-1 1 0 0,0 0 0 0 0,9-5-1 0 0,-13 7-5 0 0,1-1-1 0 0,0 1 1 0 0,-1 0-1 0 0,1 0 1 0 0,0 0-1 0 0,5 0 0 0 0,16-6 1059 0 0,-24 8-1010 0 0,1 1-10 0 0,-2-2 111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5:58.1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17 2791 0 0,'2'-1'207'0'0,"17"-6"-114"0"0,-16 6-80 0 0,0-1 1 0 0,-1 1-1 0 0,1 0 1 0 0,0 0-1 0 0,0 0 1 0 0,0 1-1 0 0,-1-1 1 0 0,1 1-1 0 0,0-1 1 0 0,3 1-1 0 0,40 3 339 0 0,47-4 0 0 0,-81 0-276 0 0,-1 1 0 0 0,1 1 0 0 0,22 3 0 0 0,-29-4 33 0 0,10 4-4 0 0,-13-4-90 0 0,-1 0 0 0 0,0 1 0 0 0,0-1 0 0 0,0 0 0 0 0,0 1 0 0 0,0-1 0 0 0,1 0 0 0 0,-1 0 0 0 0,0 0 0 0 0,0 0 1 0 0,0 0-1 0 0,1 0 0 0 0,-1-1 0 0 0,0 1 0 0 0,0 0 0 0 0,0-1 0 0 0,0 1 0 0 0,0-1 0 0 0,1 1 0 0 0,-1-1 0 0 0,0 1 0 0 0,1-2 0 0 0,-1 1 49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5:59.4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223 1 3079 0 0,'0'0'368'0'0,"-8"10"-173"0"0,-26 8 110 0 0,19-9-91 0 0,-32 14 0 0 0,41-21-179 0 0,2 0 12 0 0,-1-1-1 0 0,0 1 1 0 0,0-1-1 0 0,0 0 1 0 0,0 0-1 0 0,-5 0 0 0 0,-6-1 341 0 0,12-1-322 0 0,9-1 259 0 0,1 2-254 0 0,15-1 140 0 0,0 0-1 0 0,34-8 1 0 0,-21 7 73 0 0,-25 0-260 0 0,-7 2-4 0 0,0 0 0 0 0,1 0-1 0 0,-1 0 1 0 0,0-1 0 0 0,1 0-1 0 0,-1 1 1 0 0,0-1 0 0 0,1 0 0 0 0,-1 0-1 0 0,0 0 1 0 0,0 0 0 0 0,3-3-1 0 0,-3 2 78 0 0,2-2 0 0 0,-4 3 315 0 0,-1 0-336 0 0,-1 0-58 0 0,0 1 1 0 0,0-1-1 0 0,0 0 1 0 0,0 1-1 0 0,0-1 1 0 0,-1 1-1 0 0,1 0 1 0 0,0 0-1 0 0,0-1 1 0 0,0 2-1 0 0,-1-1 1 0 0,1 0-1 0 0,-4 1 1 0 0,0 0 3 0 0,0 0 21 0 0,1 0-1 0 0,-1 0 0 0 0,-9 4 0 0 0,-15 2 32 0 0,25-6-57 0 0,0 0 1 0 0,0 1 0 0 0,1-1 0 0 0,-1 1-1 0 0,0 0 1 0 0,-5 4 0 0 0,4-3 17 0 0,0 0 0 0 0,0-1 0 0 0,-10 4 0 0 0,-2-3 55 0 0,13-3-62 0 0,1 0 0 0 0,0 1 0 0 0,0 0 0 0 0,0 0 0 0 0,-5 2 0 0 0,7-2-15 0 0,-2-1 2 0 0,-4 0 117 0 0,4 0 10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6:01.0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199 73 3367 0 0,'1'0'17'0'0,"-1"0"-1"0"0,0 0 0 0 0,0-1 1 0 0,0 1-1 0 0,0 0 0 0 0,1 0 1 0 0,-1 0-1 0 0,0-1 0 0 0,0 1 1 0 0,0 0-1 0 0,0 0 0 0 0,0-1 1 0 0,0 1-1 0 0,0 0 0 0 0,1 0 0 0 0,-1 0 1 0 0,0-1-1 0 0,0 1 0 0 0,0 0 1 0 0,0 0-1 0 0,0-1 0 0 0,0 1 1 0 0,0 0-1 0 0,0 0 0 0 0,-1-1 1 0 0,1 1-1 0 0,0 0 0 0 0,0 0 0 0 0,0-1 1 0 0,0 1-1 0 0,0 0 0 0 0,0 0 1 0 0,0-1-1 0 0,0 1 0 0 0,-1 0 1 0 0,1 0-1 0 0,0 0 0 0 0,0-1 1 0 0,0 1-1 0 0,-1 0 0 0 0,1 0 1 0 0,0 0-1 0 0,0 0 0 0 0,0 0 0 0 0,-1-1 1 0 0,1 1-1 0 0,-13 13 179 0 0,11-11-175 0 0,-3 4 10 0 0,0 0 1 0 0,0 0 0 0 0,1 0-1 0 0,-1 1 1 0 0,-5 12 0 0 0,-20 34 131 0 0,5 2 32 0 0,13-30-11 0 0,-13 38 0 0 0,25-61 9 0 0,1 5 129 0 0,3-15 7 0 0,-1 2-387 0 0,11-29 187 0 0,-11 26-96 0 0,0 1 0 0 0,1 0 0 0 0,0 0 0 0 0,0 0 0 0 0,5-8 0 0 0,49-67 232 0 0,-29 42-251 0 0,14-20 102 0 0,-21 36 52 0 0,-20 23 23 0 0,-7 7-110 0 0,-17 22 2 0 0,1 0 0 0 0,1 1-1 0 0,2 1 1 0 0,0 0 0 0 0,-13 35 0 0 0,-9 7 1 0 0,4-6 72 0 0,33-59-129 0 0,2-4-17 0 0,1 0 0 0 0,-1 0 0 0 0,0-1 0 0 0,0 1 0 0 0,-1 0 0 0 0,1-1 0 0 0,0 1 0 0 0,-1-1 1 0 0,1 1-1 0 0,-3 1 0 0 0,3-1 3 0 0,0-1 1 0 0,0 1-1 0 0,1-1 1 0 0,-1 1-1 0 0,0 0 1 0 0,1-1-1 0 0,-1 1 1 0 0,1 0-1 0 0,0-1 0 0 0,-1 3 1 0 0,1 1 12 0 0,-1-4 34 0 0,1-4-33 0 0,0 0-1 0 0,1 0 1 0 0,-1 1 0 0 0,1-1-1 0 0,-1 0 1 0 0,1 0 0 0 0,2-4-1 0 0,4-21 53 0 0,-5 19-49 0 0,1 0 0 0 0,-1 0 0 0 0,8-14 0 0 0,1 0-19 0 0,-7 15 10 0 0,0-1 0 0 0,10-14 0 0 0,6-12 39 0 0,-15 26-49 0 0,-1 0-1 0 0,9-11 0 0 0,81-93 172 0 0,-87 104-189 0 0,34-39 92 0 0,-40 47-25 0 0,-8 12 6 0 0,-11 7-21 0 0,1 1 0 0 0,1 0 0 0 0,-27 43 0 0 0,-3 2 34 0 0,27-35-41 0 0,1 1 1 0 0,2 0-1 0 0,-15 34 1 0 0,23-44-34 0 0,6-18-3 0 0,-6 17 25 0 0,-8 27 1 0 0,10-17 58 0 0,15-36-32 0 0,2-4-53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6:02.0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150 1 2791 0 0,'1'8'259'0'0,"1"17"-194"0"0,-2-22-47 0 0,0 0 1 0 0,-1 0-1 0 0,1 1 0 0 0,-1-1 0 0 0,0 0 0 0 0,0 0 0 0 0,0 0 0 0 0,0-1 0 0 0,-1 1 0 0 0,-1 4 0 0 0,-2 3 46 0 0,-27 66 160 0 0,24-56-144 0 0,0 1 0 0 0,-9 37 0 0 0,4-11 49 0 0,9-32-76 0 0,-1-1 0 0 0,0 0-1 0 0,0 0 1 0 0,-2-1-1 0 0,0 0 1 0 0,-9 14-1 0 0,9-17 78 0 0,5-6 151 0 0,4-10-148 0 0,27-45-73 0 0,-22 41-60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6:02.4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110 27 2527 0 0,'16'-10'424'0'0,"-15"0"-262"0"0,-1 4-36 0 0,0 5 2 0 0,-1 2-61 0 0,-2 3-20 0 0,1-3-36 0 0,1 1 0 0 0,0-1 1 0 0,-1 1-1 0 0,1-1 0 0 0,0 1 1 0 0,0 0-1 0 0,0-1 0 0 0,0 1 1 0 0,-1 3-1 0 0,-74 155 578 0 0,54-105-397 0 0,19-48-148 0 0,2-6-30 0 0,0 1-1 0 0,0-1 0 0 0,1 1 0 0 0,-1 0 0 0 0,0 0 1 0 0,1-1-1 0 0,-1 1 0 0 0,1 0 0 0 0,0 3 0 0 0,-2 3 191 0 0,1-12 151 0 0,3-13-156 0 0,6-6-125 0 0,1 0 0 0 0,15-27 1 0 0,-8 17-180 0 0,-8 17 5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6:02.9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136 60 4255 0 0,'2'-1'332'0'0,"26"-33"-208"0"0,-17 15-141 0 0,-9 14 75 0 0,-7 13 19 0 0,-6 13-5 0 0,-11 27 1 0 0,4-6-5 0 0,-19 34 52 0 0,-45 100 304 0 0,78-163-217 0 0,4-10-12 0 0,4-8-116 0 0,7-17 42 0 0,16-41 0 0 0,-22 50-154 0 0,1 1 0 0 0,13-21 1 0 0,-11 20-56 0 0,0 0 4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16:32.6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309 19 1351 0 0,'0'0'4'0'0,"1"0"0"0"0,-1 0 0 0 0,0 0 0 0 0,0 0 0 0 0,0 0 0 0 0,0 0-1 0 0,0 0 1 0 0,1 0 0 0 0,-1 0 0 0 0,0 0 0 0 0,0 0 0 0 0,0 0-1 0 0,0-1 1 0 0,0 1 0 0 0,0 0 0 0 0,0 0 0 0 0,0 0 0 0 0,1 0-1 0 0,-1 0 1 0 0,0 0 0 0 0,0-1 0 0 0,0 1 0 0 0,0 0 0 0 0,0 0-1 0 0,0 0 1 0 0,0 0 0 0 0,0 0 0 0 0,0-1 0 0 0,0 1 0 0 0,0 0 0 0 0,0 0-1 0 0,0 0 1 0 0,0 0 0 0 0,0 0 0 0 0,0-1 0 0 0,0 1 0 0 0,0 0-1 0 0,0 0 1 0 0,0 0 0 0 0,0 0 0 0 0,0 0 0 0 0,0-1 0 0 0,0 1-1 0 0,-1 0 1 0 0,1 0 0 0 0,0 0 0 0 0,0 0 0 0 0,0 0 0 0 0,0 0-1 0 0,0 0 1 0 0,0-1 0 0 0,0 1 0 0 0,-3-7 747 0 0,2 8-676 0 0,-4 1 15 0 0,-1 0-32 0 0,1 1 0 0 0,-1 1-1 0 0,1-1 1 0 0,-1 1-1 0 0,1-1 1 0 0,0 1 0 0 0,1 1-1 0 0,-1-1 1 0 0,-7 11-1 0 0,9-12-24 0 0,0 0 0 0 0,0 1-1 0 0,0-1 1 0 0,-1 0-1 0 0,-5 3 1 0 0,6-3-2 0 0,-1-1 0 0 0,1 1 0 0 0,-1 0 0 0 0,1 0 0 0 0,-5 6 0 0 0,-22 25 139 0 0,2-4-10 0 0,5 0-12 0 0,-39 54 392 0 0,60-83-468 0 0,2 1 0 0 0,-2 6 0 0 0,1-6 144 0 0,-2 2-178 0 0,3-4-23 0 0,0 0-1 0 0,0 0 0 0 0,0 0 1 0 0,0 0-1 0 0,1 0 1 0 0,-1 0-1 0 0,0 0 0 0 0,0 0 1 0 0,0 0-1 0 0,0 0 0 0 0,0 0 1 0 0,0 1-1 0 0,0-1 0 0 0,0 0 1 0 0,0 0-1 0 0,0 0 1 0 0,0 0-1 0 0,0 0 0 0 0,0 0 1 0 0,0 0-1 0 0,0 0 0 0 0,0 0 1 0 0,0 0-1 0 0,0 0 0 0 0,0 0 1 0 0,0 0-1 0 0,1 0 1 0 0,-1 0-1 0 0,0 0 0 0 0,0 1 1 0 0,0-1-1 0 0,0 0 0 0 0,0 0 1 0 0,0 0-1 0 0,0 0 0 0 0,0 0 1 0 0,0 0-1 0 0,0 0 1 0 0,0 0-1 0 0,0 0 0 0 0,-1 0 1 0 0,1 0-1 0 0,0 0 0 0 0,0 0 1 0 0,0 1-1 0 0,0-1 0 0 0,0 0 1 0 0,0 0-1 0 0,0 0 1 0 0,0 0-1 0 0,0 0 0 0 0,0 0 1 0 0,0 0-1 0 0,0 0 0 0 0,0 0 1 0 0,0 0-1 0 0,0 0 0 0 0,0 0 1 0 0,0 0-1 0 0,0 0 1 0 0,0 0-1 0 0,0 0 0 0 0,-1 0 1 0 0,1 0-1 0 0,0 0 0 0 0,0 0 1 0 0,0 0-1 0 0,8-3 51 0 0,-6 2 63 0 0,-1-1-64 0 0,26-32 357 0 0,-17 19-300 0 0,1 2 0 0 0,16-16 0 0 0,0 1 71 0 0,-18 17-154 0 0,-5 7-22 0 0,-1 0 0 0 0,1 0 1 0 0,-1-1-1 0 0,2-5 1 0 0,-2 5 4 0 0,0 1 0 0 0,0-1-1 0 0,0 1 1 0 0,4-5 0 0 0,4-4 59 0 0,-10 11-60 0 0,1 0 1 0 0,-1 0-1 0 0,1-1 0 0 0,0 1 1 0 0,0 0-1 0 0,0 1 1 0 0,3-3-1 0 0,-4 3-11 0 0,1 0 1 0 0,-1-1-1 0 0,0 1 1 0 0,1 0-1 0 0,-1 0 0 0 0,0-1 1 0 0,0 1-1 0 0,2-3 0 0 0,12-17 699 0 0,-23 21-623 0 0,6 0-76 0 0,1 0 0 0 0,0 0 0 0 0,0 0 0 0 0,-1 1 1 0 0,1-1-1 0 0,0 0 0 0 0,0 1 0 0 0,0-1 0 0 0,-1 1 0 0 0,1-1 0 0 0,0 1 0 0 0,0 0 0 0 0,0-1 0 0 0,0 1 0 0 0,0 0 0 0 0,0 0 0 0 0,0 0 0 0 0,-1 2 0 0 0,-2 1 11 0 0,-1-1 8 0 0,1 1-1 0 0,0 0 1 0 0,1 0-1 0 0,-1 0 1 0 0,1 0-1 0 0,-6 9 0 0 0,7-10-13 0 0,0-1 0 0 0,0 1 0 0 0,0-1 0 0 0,0 1-1 0 0,-1-1 1 0 0,1 0 0 0 0,-4 2 0 0 0,3-2-5 0 0,1 0 0 0 0,0 0 0 0 0,-1 0 0 0 0,1 0 0 0 0,0 0 0 0 0,0 1 0 0 0,0-1 0 0 0,-2 4 0 0 0,-3 5 66 0 0,0 1 0 0 0,-17 17-1 0 0,14-16 25 0 0,-13 18 0 0 0,14-18-6 0 0,-17 20 0 0 0,6-9 3 0 0,14-16-18 0 0,5-6 4 0 0,0 0-4 0 0,-2 3-6 0 0,2-4 272 0 0,2-2-328 0 0,0 0 0 0 0,0 0-1 0 0,0 0 1 0 0,0-1 0 0 0,0 1 0 0 0,0 0 0 0 0,0 0 0 0 0,0 0 0 0 0,2-1 0 0 0,3-3 1 0 0,10-17 68 0 0,-10 13-33 0 0,0 1 0 0 0,0 0 0 0 0,14-14 0 0 0,34-39 141 0 0,-36 39-127 0 0,-4 4-17 0 0,-1-1 1 0 0,18-32 0 0 0,-29 47-36 0 0,1 0 0 0 0,0 0-1 0 0,0 0 1 0 0,0 0 0 0 0,1 1 0 0 0,5-5 0 0 0,9-10 166 0 0,-17 17 84 0 0,-2 4-243 0 0,0-1 0 0 0,0 1-1 0 0,-1 0 1 0 0,1-1-1 0 0,-1 1 1 0 0,1-1 0 0 0,-4 3-1 0 0,-2 6 13 0 0,-32 36 37 0 0,36-42-64 0 0,-3 5 10 0 0,0 0 1 0 0,-1-1 0 0 0,-8 9-1 0 0,3-4 17 0 0,-12 19 0 0 0,-4 3 31 0 0,-11 19-11 0 0,26-37 9 0 0,0 0-1 0 0,-17 18 1 0 0,28-35 128 0 0,21-13-18 0 0,-15 8-160 0 0,0 1 1 0 0,0-1-1 0 0,0 0 1 0 0,0 0 0 0 0,-1 0-1 0 0,0-1 1 0 0,1 1 0 0 0,2-7-1 0 0,-3 5-8 0 0,1 0-1 0 0,0 1 0 0 0,0 0 1 0 0,5-6-1 0 0,34-36 84 0 0,-12 11-38 0 0,-6 5-6 0 0,-18 21-33 0 0,0 1-1 0 0,10-9 1 0 0,-1-1-10 0 0,-12 13 36 0 0,1 0 1 0 0,0 1-1 0 0,1-1 0 0 0,10-8 1 0 0,-23 25 135 0 0,-11 19-93 0 0,-23 27 0 0 0,-85 87 49 0 0,123-139-124 0 0,2-3 2 0 0,-1-1-1 0 0,1 1 1 0 0,-1 0-1 0 0,0-1 1 0 0,1 1 0 0 0,-1-1-1 0 0,0 1 1 0 0,0-1-1 0 0,0 0 1 0 0,-2 1 0 0 0,5-3 4 0 0,1 0 1 0 0,-1-1 0 0 0,0 1 0 0 0,1-1 0 0 0,-1 0-1 0 0,0 1 1 0 0,0-1 0 0 0,0 0 0 0 0,0 0 0 0 0,0 1 0 0 0,0-4-1 0 0,0 3 0 0 0,0-1-1 0 0,0 1 1 0 0,0-1-1 0 0,0 1 1 0 0,1 0-1 0 0,-1 0 0 0 0,1 0 1 0 0,2-3-1 0 0,3-1-3 0 0,14-13 42 0 0,27-34-27 0 0,13-23 43 0 0,-39 51-13 0 0,-17 20-48 0 0,1 0 1 0 0,-1-1-1 0 0,5-8 0 0 0,-2 4 52 0 0,2 3 3 0 0,3-3-7 0 0,-12 8-23 0 0,-1 1 57 0 0,-4 6-82 0 0,1 1-1 0 0,-1-1 0 0 0,-1 0 0 0 0,1 1 1 0 0,-1-2-1 0 0,-8 8 0 0 0,9-8-2 0 0,0-1 0 0 0,1 1 0 0 0,0 0 0 0 0,-5 8 0 0 0,4-7 0 0 0,1 0 0 0 0,-1-1 0 0 0,-8 9 0 0 0,-16 18 41 0 0,24-25-31 0 0,0-1-1 0 0,-1 1 1 0 0,0-1 0 0 0,0 0-1 0 0,0 0 1 0 0,-1-1 0 0 0,1 0 0 0 0,-8 5-1 0 0,3-5 2 0 0,16-8 5 0 0,0-1 0 0 0,0-1 0 0 0,5-5 0 0 0,8-4 36 0 0,-15 13-50 0 0,-1-1 0 0 0,0 1 0 0 0,1-1 0 0 0,-1 0 0 0 0,4-5 0 0 0,0-1 12 0 0,-3 2-4 0 0,0 1 0 0 0,1 0 0 0 0,10-9-1 0 0,-6 6-9 0 0,-1 0 0 0 0,13-18 0 0 0,-9 11 0 0 0,8-9 11 0 0,-20 24 42 0 0,-1 2 1 0 0,-3 3-53 0 0,0-1 1 0 0,0 1-1 0 0,1-1 0 0 0,-1 1 1 0 0,1 0-1 0 0,0 0 1 0 0,-5 9-1 0 0,4-5-1 0 0,-1-1 0 0 0,-1 1 0 0 0,1-1-1 0 0,-13 11 1 0 0,8-7 0 0 0,6-3 0 0 0,7-11 3 0 0,1-3 9 0 0,0-1 1 0 0,0 0-1 0 0,0 0 0 0 0,2-8 0 0 0,-5 13-12 0 0,0 0 0 0 0,1-1 0 0 0,-1 1 0 0 0,1 0 0 0 0,-1 0 0 0 0,1 0 0 0 0,-1 0 0 0 0,5-4 0 0 0,5-6 0 0 0,35-43 0 0 0,-45 49 0 0 0,-10 10 0 0 0,-2 1 11 0 0,3 3 32 0 0,2-2-22 0 0,5-5 32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6:03.3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137 4 3999 0 0,'0'0'306'0'0,"14"0"100"0"0,-11-3-395 0 0,-2 3 42 0 0,-3 18 65 0 0,-6 7-60 0 0,-1-1 0 0 0,-1 0-1 0 0,-1-1 1 0 0,-15 23 0 0 0,-5 11 66 0 0,-22 58 199 0 0,51-109-259 0 0,1-5 68 0 0,14-20-2 0 0,22-50-64 0 0,-18 27-214 0 0,-9 30 58 0 0</inkml:trace>
  <inkml:trace contextRef="#ctx0" brushRef="#br0" timeOffset="1">170 11 3079 0 0,'0'0'243'0'0,"0"1"-118"0"0,-4 13-28 0 0,0-1 0 0 0,0 0-1 0 0,-2 0 1 0 0,-7 16 0 0 0,-5 9 25 0 0,-33 61 118 0 0,43-83-178 0 0,-11 18-1 0 0,12-23-14 0 0,1-1-1 0 0,0 1 0 0 0,0 0 0 0 0,-5 19 0 0 0,5-18 67 0 0,5-3 1 0 0,1-8 299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6:11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169 111 2527 0 0,'0'0'712'0'0,"-2"-14"-536"0"0,-3 7-94 0 0,1 0-1 0 0,-1 1 0 0 0,-7-7 1 0 0,3 5-66 0 0,3 2 41 0 0,-1 0-1 0 0,1 1 0 0 0,-2-1 1 0 0,-7-3-1 0 0,9 5 7 0 0,1 1-1 0 0,-1 0 0 0 0,-1 1 0 0 0,1-1 1 0 0,0 1-1 0 0,0 0 0 0 0,-1 1 0 0 0,-12-2 0 0 0,18 3 10 0 0,0 0-43 0 0,1 0-1 0 0,-1 0 1 0 0,1 1-1 0 0,-1-1 0 0 0,1 0 1 0 0,0 0-1 0 0,-1 1 1 0 0,1-1-1 0 0,-1 0 0 0 0,1 1 1 0 0,0-1-1 0 0,-1 0 1 0 0,1 1-1 0 0,-1-1 1 0 0,1 0-1 0 0,0 1 0 0 0,0-1 1 0 0,-1 1-1 0 0,1-1 1 0 0,0 1-1 0 0,0-1 0 0 0,-1 1 1 0 0,10 8 76 0 0,0-1 0 0 0,12 10-1 0 0,-8-8-8 0 0,13 8 96 0 0,-22-16-174 0 0,0 0 0 0 0,0 0 0 0 0,0 0 0 0 0,1 0 0 0 0,7 1 0 0 0,9 4 50 0 0,-16-5-12 0 0,1-1 0 0 0,-1 1 0 0 0,1-1 0 0 0,-1 0 0 0 0,13 1 672 0 0,-20-3-661 0 0,-29-13 159 0 0,19 10-164 0 0,1-1-1 0 0,0-1 1 0 0,-12-7-1 0 0,17 9-11 0 0,-1 1-1 0 0,0 0 1 0 0,0 0 0 0 0,0 0 0 0 0,0 1-1 0 0,-1 0 1 0 0,-7-1 0 0 0,-3-1 101 0 0,17 4-23 0 0,-14-7 352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6:12.2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0 1583 0 0,'0'0'599'0'0,"1"2"-528"0"0,8 6 143 0 0,-3-1-150 0 0,0-1 0 0 0,1-1 0 0 0,0 1-1 0 0,10 6 1 0 0,-15-11 5 0 0,0 0-5 0 0,18 13 64 0 0,-17-13-64 0 0,-1 1 0 0 0,20 16 66 0 0,-20-16-60 0 0,1 0 2 0 0,15 11 60 0 0,1-1-1 0 0,0-1 1 0 0,0 0-1 0 0,31 11 1 0 0,-42-19-23 0 0,1 1 0 0 0,11 8 0 0 0,1 0 90 0 0,-14-8-120 0 0,0 1-1 0 0,0 0 0 0 0,-1 0 0 0 0,0 1 0 0 0,0 0 0 0 0,-1 0 0 0 0,6 7 1 0 0,-9-11-49 0 0,-1 0 42 0 0,26 18 816 0 0,-25-19-835 0 0,0 1-1 0 0,0-1 0 0 0,-1 1 0 0 0,1 0 0 0 0,0-1 0 0 0,-1 1 1 0 0,4 5 1247 0 0,-26-25-960 0 0,-6-8-195 0 0,7 7 57 0 0,-39-27 0 0 0,38 31-90 0 0,-2 1 0 0 0,1 1 0 0 0,-47-18 0 0 0,-94-24 496 0 0,159 54-574 0 0,-12-9 81 0 0,16 10-102 0 0,-3-4 54 0 0,-1-5-3 0 0,4 6-10 0 0,1-7-44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6:20.8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2 902 2271 0 0,'0'-1'167'0'0,"-1"-1"-123"0"0,1 2 75 0 0,10-12 18 0 0,2-3-23 0 0,-11 13-109 0 0,1 0 0 0 0,-1 0 0 0 0,1-1 0 0 0,-1 1 0 0 0,0 0 0 0 0,1 0 0 0 0,0-4-1 0 0,1 0 58 0 0,9-9 99 0 0,-11 14-147 0 0,0 0 1 0 0,0 0-1 0 0,0 0 0 0 0,0 0 0 0 0,0 0 1 0 0,1 0-1 0 0,-1 1 0 0 0,0-1 0 0 0,0 0 0 0 0,1 1 1 0 0,2-2-1 0 0,-3 2-8 0 0,0 0 0 0 0,1-1 0 0 0,-1 1 0 0 0,0-1 0 0 0,0 0 0 0 0,0 1 0 0 0,1-1 0 0 0,-1 0 0 0 0,0 0 0 0 0,0 0 0 0 0,1-1 0 0 0,10-11 48 0 0,-9 11-38 0 0,-1-1 0 0 0,1 1 1 0 0,-1-1-1 0 0,0 1 0 0 0,0-1 1 0 0,2-5-1 0 0,-3 6 0 0 0,0 0 0 0 0,0 0 0 0 0,0 0 0 0 0,0 0 0 0 0,0 0 0 0 0,0 0 1 0 0,1 1-1 0 0,-1-1 0 0 0,3-2 0 0 0,0-1 1 0 0,18-16 117 0 0,5-15 42 0 0,-1 5 90 0 0,31-56 406 0 0,-22 45-395 0 0,21-27 310 0 0,-39 43-165 0 0,-16 21-400 0 0,4-5 103 0 0,1-1 0 0 0,0 2 0 0 0,11-16 0 0 0,-16 24-49 0 0,0 0-12 0 0,2-2-40 0 0,18-27 207 0 0,-17 25-178 0 0,0-2 8 0 0,-4 6-50 0 0,0 0 1 0 0,0 0-1 0 0,1 0 0 0 0,-1 0 1 0 0,0 0-1 0 0,1 0 1 0 0,-1 0-1 0 0,1 0 0 0 0,-1 0 1 0 0,1 0-1 0 0,-1 1 0 0 0,1-1 1 0 0,0 0-1 0 0,-1 0 1 0 0,1 0-1 0 0,0 1 0 0 0,0-1 1 0 0,-1 0-1 0 0,3 0 0 0 0,-1-1 4 0 0,-1 0-8 0 0,1 1 0 0 0,-1 0 1 0 0,0 0-1 0 0,0-1 0 0 0,0 1 0 0 0,0-1 0 0 0,0 1 0 0 0,0-1 0 0 0,-1 1 0 0 0,1-1 0 0 0,0-2 0 0 0,15-19 200 0 0,-12 17-182 0 0,-1-1 37 0 0,-3 6-52 0 0,1 0 0 0 0,-1 0 0 0 0,1 0 1 0 0,-1 0-1 0 0,0 0 0 0 0,1 0 0 0 0,0 0 0 0 0,-1 0 1 0 0,1 0-1 0 0,0 1 0 0 0,-1-1 0 0 0,1 0 0 0 0,0 0 1 0 0,0 1-1 0 0,-1-1 0 0 0,1 1 0 0 0,0-1 0 0 0,0 0 1 0 0,1 0-1 0 0,2-1 6 0 0,5-13 54 0 0,-4 5-7 0 0,-4 8-10 0 0,2-4 68 0 0,-3 5-119 0 0,1 0-1 0 0,0 1 0 0 0,-1-1 0 0 0,1 0 1 0 0,-1 0-1 0 0,1 0 0 0 0,-1 0 0 0 0,1 0 1 0 0,-1 0-1 0 0,1 0 0 0 0,-1-1 1 0 0,0 1-1 0 0,1-1 0 0 0,-1 0 116 0 0,1 1-63 0 0,5-3-33 0 0,-5 3 32 0 0,0-1 11 0 0,7-5 1 0 0,-8 7-63 0 0,1 0 1 0 0,-1 0-1 0 0,0 0 0 0 0,0-1 0 0 0,1 1 1 0 0,-1 0-1 0 0,0 0 0 0 0,0-1 0 0 0,0 1 1 0 0,1 0-1 0 0,-1-1 0 0 0,0 1 0 0 0,0 0 0 0 0,0-1 1 0 0,0 1-1 0 0,0 0 0 0 0,0-1 0 0 0,1 1 1 0 0,-1 0-1 0 0,0-1 0 0 0,0 1 0 0 0,0 0 1 0 0,0-1-1 0 0,0 1 0 0 0,0 0 0 0 0,0-1 1 0 0,-1 1-1 0 0,1 0 0 0 0,0-1 0 0 0,0 1 1 0 0,0 0-1 0 0,0-1 0 0 0,0 0 243 0 0,-1 2-191 0 0,-2 2-50 0 0,-6 12 4 0 0,4-3-10 0 0,3-7 2 0 0,1 0 0 0 0,-1 0 0 0 0,-1-1 0 0 0,1 1 0 0 0,-1-1 0 0 0,1 1 0 0 0,-1-1 0 0 0,0 0 0 0 0,-1 0 0 0 0,-6 6 0 0 0,8-9 1 0 0,1 0-1 0 0,0 0 0 0 0,0 0 0 0 0,0 0 0 0 0,0 0 0 0 0,0 0 1 0 0,0 1-1 0 0,0-1 0 0 0,0 0 0 0 0,0 0 0 0 0,0 3 1 0 0,-3 2-14 0 0,-7 5-17 0 0,1 1 1 0 0,-11 19-1 0 0,-2 2 1 0 0,19-28 42 0 0,-3 4-45 0 0,1 0 0 0 0,-10 17 1 0 0,14-19 2 0 0,2-5 26 0 0,0 0 1 0 0,-1 0-1 0 0,1 0 0 0 0,-1-1 0 0 0,0 1 1 0 0,1 0-1 0 0,-1 0 0 0 0,-2 2 0 0 0,-33 57-114 0 0,7-14 45 0 0,20-34 38 0 0,-13 26 1 0 0,19-33 32 0 0,-1 2-35 0 0,-5 4 9 0 0,-20 35-37 0 0,10-2-176 0 0,12-27 245 0 0,4-11-26 0 0,1 1 1 0 0,-1-1-1 0 0,-5 9 1 0 0,-3 3-73 0 0,6-14 66 0 0,-7 7 6 0 0,7-3-22 0 0,3-6 39 0 0,0 1 0 0 0,0-1 0 0 0,0 0 0 0 0,-1 0 0 0 0,1 0 0 0 0,-1 0 0 0 0,-5 4-1 0 0,-16 18-90 0 0,-21 20-144 0 0,43-42 179 0 0,-7 3 50 0 0,7-6-44 0 0,1 2 1 0 0,-2 1 48 0 0,-1 4 0 0 0,-2 3-6 0 0,5-9-43 0 0,2 1-107 0 0,0-3 115 0 0,7-9 45 0 0,3-1 1 0 0,-5 5-13 0 0,-1-1 0 0 0,1 1 1 0 0,-1-1-1 0 0,7-12 0 0 0,11-16 13 0 0,-22 31 0 0 0,10-9 0 0 0,-11 12-1 0 0,9-9-11 0 0,0-1-1 0 0,0 0 1 0 0,-1 0-1 0 0,7-15 0 0 0,12-36 13 0 0,7-14 0 0 0,-27 62 0 0 0,-1 2 0 0 0,0 1 0 0 0,10-14 0 0 0,-9 16 0 0 0,0-1 0 0 0,-1 0 0 0 0,0 1 0 0 0,4-12 0 0 0,9-8 0 0 0,3-14 0 0 0,-10 25-5 0 0,-9 14 19 0 0,0-1 0 0 0,-1 1 0 0 0,0-1 0 0 0,4-9-1 0 0,1-3-13 0 0,-4 9 0 0 0,3-5 0 0 0,-1 1 0 0 0,12-17 0 0 0,-5 9 0 0 0,4-5 0 0 0,-7 7 0 0 0,10-11-4 0 0,-4 8 72 0 0,-5 7-67 0 0,-8 10-2 0 0,5-10 12 0 0,11-26 125 0 0,-16 36-81 0 0,-1 4-55 0 0,0 0 1 0 0,-1-1-1 0 0,1 1 1 0 0,-1 0-1 0 0,1 0 0 0 0,-1-1 1 0 0,1 1-1 0 0,-1 0 1 0 0,1-1-1 0 0,-1 1 0 0 0,0-1 1 0 0,1 1-1 0 0,-1 0 1 0 0,1-1-1 0 0,-1 1 1 0 0,0-1-1 0 0,1 1 0 0 0,-1-1 1 0 0,0 1-1 0 0,0-1 1 0 0,1-1-1 0 0,1-1 15 0 0,2-5 22 0 0,0-5-25 0 0,-4 12-10 0 0,1 0 0 0 0,-1 0 0 0 0,0 1 0 0 0,0-1 0 0 0,1 0 0 0 0,-1 0 0 0 0,0 0 0 0 0,1 0 0 0 0,-1 1 0 0 0,1-1 0 0 0,-1 0 0 0 0,1 0 0 0 0,-1 1 0 0 0,1-1 0 0 0,0 0 0 0 0,-1 1 0 0 0,1-1-1 0 0,0 1 1 0 0,-1-1 0 0 0,2 0 0 0 0,3-4 10 0 0,-2-4-1 0 0,4 2 32 0 0,-2 2-22 0 0,-4 3 26 0 0,0-3-43 0 0,-1-5 52 0 0,0 9-61 0 0,0-6 45 0 0,-2 7-11 0 0,-3 9-19 0 0,-6 4 54 0 0,9-11-64 0 0,0 1 0 0 0,0 0 0 0 0,0 0 0 0 0,0 0 0 0 0,1 0 0 0 0,-1 0 0 0 0,0 4 0 0 0,-5 8 0 0 0,0-6 0 0 0,7-7 0 0 0,0-1 0 0 0,0-1 0 0 0,1 1 0 0 0,-1-1 0 0 0,0 1 0 0 0,0 0 0 0 0,0-1 0 0 0,0 1 0 0 0,0 0 0 0 0,-1-1 0 0 0,1 1 0 0 0,0-1 0 0 0,0 1 0 0 0,0 0 0 0 0,0-1 0 0 0,-1 1 0 0 0,1-1 0 0 0,0 1 0 0 0,0-1 0 0 0,-1 1 0 0 0,0 0 0 0 0,-17 47 0 0 0,4-19 0 0 0,2-3 0 0 0,2-10-24 0 0,-3 8-24 0 0,12-21 49 0 0,-1 1-1 0 0,0-1 0 0 0,0 0 0 0 0,0 0 0 0 0,-1 0 0 0 0,-3 4 0 0 0,-10 14-11 0 0,-27 62-43 0 0,42-80 45 0 0,-1 0 0 0 0,1 0 0 0 0,0 0 0 0 0,1 1 0 0 0,-1-1 0 0 0,0 5-1 0 0,1-7-64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6:21.5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 1 2527 0 0,'0'0'198'0'0,"1"0"-178"0"0,-1 0-1 0 0,1 0 1 0 0,0 0 0 0 0,-1 0-1 0 0,1 0 1 0 0,-1 0 0 0 0,1 0 0 0 0,0 1-1 0 0,-1-1 1 0 0,1 0 0 0 0,-1 0-1 0 0,1 1 1 0 0,-1-1 0 0 0,1 0 0 0 0,-1 1-1 0 0,1-1 1 0 0,-1 1 0 0 0,1 0-1 0 0,-2 5 10 0 0,-1 1 0 0 0,0-1-1 0 0,0 0 1 0 0,-4 7-1 0 0,-30 42 144 0 0,28-40-104 0 0,-1 0 0 0 0,-1-1-1 0 0,-19 22 1 0 0,28-35-3 0 0,1 0-12 0 0,-4 2 64 0 0,4-3-114 0 0,0 0 0 0 0,0 0 1 0 0,0 0-1 0 0,0 0 0 0 0,0 0 1 0 0,0 0-1 0 0,0 0 0 0 0,0 0 1 0 0,0 0-1 0 0,0 0 0 0 0,0 0 1 0 0,0 0-1 0 0,0-1 0 0 0,0 1 1 0 0,0 0-1 0 0,0 0 0 0 0,0 0 1 0 0,0 0-1 0 0,0 0 0 0 0,0 0 1 0 0,0 0-1 0 0,0 0 0 0 0,0 0 1 0 0,0 0-1 0 0,0 0 0 0 0,0 0 1 0 0,0 0-1 0 0,0 0 0 0 0,0 0 1 0 0,0 0-1 0 0,0-1 0 0 0,0 1 1 0 0,-1 0-1 0 0,1 0 0 0 0,0 0 1 0 0,0 0-1 0 0,0 0 0 0 0,0 0 1 0 0,0 0-1 0 0,0 0 0 0 0,0 0 1 0 0,0 0-1 0 0,0 0 0 0 0,0 0 1 0 0,0 0-1 0 0,0 0 0 0 0,0 0 0 0 0,0 0 1 0 0,0 0-1 0 0,0 0 0 0 0,-1 0 1 0 0,1 0-1 0 0,0 0 0 0 0,0 0 1 0 0,0 0-1 0 0,0 0 0 0 0,0 0 1 0 0,0 0-1 0 0,0 0 0 0 0,2-5 20 0 0,-1 1 0 0 0,2-1-1 0 0,-1 0 1 0 0,0 1 0 0 0,1 0-1 0 0,0-1 1 0 0,0 1 0 0 0,0 0-1 0 0,6-5 1 0 0,8-12 34 0 0,21-22 27 0 0,-1-14 46 0 0,-36 56-61 0 0,-2 2-61 0 0,0 1 0 0 0,-1-1 0 0 0,1 1 0 0 0,0 0 0 0 0,0 0 0 0 0,0 0 0 0 0,-1 3 0 0 0,0-2 4 0 0,-2 6 1 0 0,-2 0 0 0 0,1 0-1 0 0,-1-1 1 0 0,-14 15 0 0 0,18-20-4 0 0,-1 0 0 0 0,1 0 0 0 0,0 0 0 0 0,0 0-1 0 0,-3 6 1 0 0,-6 10 2 0 0,5-2 53 0 0,6-16-11 0 0,11-13 11 0 0,17-24 75 0 0,-24 29-120 0 0,0 0 1 0 0,1 1-1 0 0,0 0 0 0 0,1 0 0 0 0,5-6 1 0 0,-7 9-19 0 0,-4 3-1 0 0,1-1 0 0 0,-1 1 0 0 0,1-1 0 0 0,-1 1 0 0 0,0 0 0 0 0,1-1 0 0 0,-1 1 0 0 0,0-1 0 0 0,1 1 0 0 0,-1-1-1 0 0,0 0 1 0 0,0 1 0 0 0,1-1 0 0 0,-1 1 0 0 0,0-1 0 0 0,0 1 0 0 0,0-1 0 0 0,0-1 0 0 0,3-10 12 0 0,0 4 137 0 0,-7 18-79 0 0,-53 83 220 0 0,53-86-263 0 0,-1 1-1 0 0,1-1 1 0 0,0 1-1 0 0,-4 12 0 0 0,-5-2-3 0 0,8-11 30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6:22.3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3079 0 0,'0'0'579'0'0,"1"2"-502"0"0,10 20 35 0 0,-9-17-17 0 0,2-1-97 0 0,11 5 165 0 0,-13-7-141 0 0,14 6 90 0 0,-14-7-27 0 0,9 7 38 0 0,-7-1-108 0 0,-4-6-3 0 0,1 0 0 0 0,-1 1 1 0 0,1-1-1 0 0,-1 0 1 0 0,1 0-1 0 0,0 0 0 0 0,-1 0 1 0 0,1 0-1 0 0,0 0 1 0 0,0 0-1 0 0,0 0 0 0 0,1 1 1 0 0,-1-1 173 0 0,16 13 358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6:23.6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19 1151 0 0,'1'-3'107'0'0,"-1"2"-96"0"0,0 0 0 0 0,0 1 0 0 0,0-1 0 0 0,0 0-1 0 0,0 1 1 0 0,0-1 0 0 0,0 1 0 0 0,-1-1 0 0 0,1 0 0 0 0,0 1 0 0 0,0-1-1 0 0,-1 1 1 0 0,1-1 0 0 0,0 1 0 0 0,-1-1 0 0 0,1 0 0 0 0,-1 1 0 0 0,1 0 0 0 0,-1-1-1 0 0,1 1 1 0 0,-1-1 0 0 0,1 1 0 0 0,-1 0 0 0 0,1-1 0 0 0,-1 1 0 0 0,1 0-1 0 0,-1-1 1 0 0,0 1 0 0 0,1 0 0 0 0,-1 0 0 0 0,1 0 0 0 0,-1 0 0 0 0,0 0-1 0 0,1-1 1 0 0,-1 1 0 0 0,0 0 0 0 0,1 0 0 0 0,-1 1 0 0 0,0-1 0 0 0,0 0-1 0 0,0 0 18 0 0,0 0 0 0 0,0 0 0 0 0,0 0-1 0 0,1 1 1 0 0,-1-1 0 0 0,0 0 0 0 0,0 1-1 0 0,0-1 1 0 0,0 0 0 0 0,1 1 0 0 0,-1-1-1 0 0,0 1 1 0 0,0-1 0 0 0,1 1-1 0 0,-1 0 1 0 0,0-1 0 0 0,1 1 0 0 0,-1 0-1 0 0,1-1 1 0 0,-1 1 0 0 0,1 0 0 0 0,-1 0-1 0 0,1-1 1 0 0,-1 1 0 0 0,1 0 0 0 0,0 0-1 0 0,-1 0 1 0 0,1 0 0 0 0,0 1 261 0 0,10 6-7 0 0,20 16 70 0 0,-29-23-288 0 0,2 1-19 0 0,0 0-1 0 0,-1 1 1 0 0,1-1-1 0 0,-1 0 1 0 0,3 5-1 0 0,-1-3 36 0 0,13 16 227 0 0,-15-17-260 0 0,0 0 0 0 0,1 1-1 0 0,0-1 1 0 0,0 0-1 0 0,0 0 1 0 0,0-1 0 0 0,0 1-1 0 0,1-1 1 0 0,3 3-1 0 0,-6-4 18 0 0,19 4 128 0 0,-13-4-122 0 0,-5-1 15 0 0,10 3 48 0 0,-5-2-65 0 0,-1 1 0 0 0,0 0 0 0 0,11 4 0 0 0,-15-5 146 0 0,0 0-132 0 0,1-1-1 0 0,0 1 1 0 0,0 0 0 0 0,0 0 0 0 0,-1 0-1 0 0,1 0 1 0 0,0 0 0 0 0,2 2 0 0 0,-3-1-61 0 0,7 2 54 0 0,14 8 338 0 0,-21-12-253 0 0,-1 0-67 0 0,8 0 3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6:24.7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371 195 2271 0 0,'0'2'167'0'0,"3"3"-118"0"0,-3-4 26 0 0,3 7 1535 0 0,-10-19-1583 0 0,-13-13 373 0 0,19 23-256 0 0,-7-7 134 0 0,-11-8 20 0 0,18 15-164 0 0,-8-5 36 0 0,2 2-67 0 0,0 0-1 0 0,-1 0 1 0 0,-11-4-1 0 0,10 4 7 0 0,0 0 0 0 0,-17-10-1 0 0,13 6 6 0 0,-1 0-1 0 0,0 2 0 0 0,-1-1 0 0 0,-24-6 1 0 0,17 6 50 0 0,-26-12 1 0 0,45 18-151 0 0,-11-9 164 0 0,10 7-139 0 0,0 1-1 0 0,0-1 1 0 0,-1 1-1 0 0,1 0 1 0 0,-1 0-1 0 0,-6-1 1 0 0,10 3 123 0 0,-5-5 14 0 0,5 5-96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6:26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391 201 1351 0 0,'0'0'352'0'0,"1"2"-286"0"0,0 4 1676 0 0,-17-12-1528 0 0,14 4-201 0 0,2 1-3 0 0,-1 1 0 0 0,1-1-1 0 0,0 1 1 0 0,-1 0 0 0 0,1-1 0 0 0,-1 1 0 0 0,1 0 0 0 0,0-1 0 0 0,-1 1-1 0 0,1 0 1 0 0,-1-1 0 0 0,1 1 0 0 0,-1 0 0 0 0,0 0 0 0 0,1 0 0 0 0,-1-1 0 0 0,1 1-1 0 0,-1 0 1 0 0,1 0 0 0 0,-1 0 0 0 0,1 0 0 0 0,-2 0 0 0 0,-2 0 43 0 0,3 0-46 0 0,0 0 0 0 0,0 0 0 0 0,1 0 0 0 0,-1 0 0 0 0,0 0 0 0 0,0-1 0 0 0,0 1 0 0 0,1 0 0 0 0,-1 0 0 0 0,0-1 0 0 0,0 1 0 0 0,1-1 0 0 0,-1 1 0 0 0,0-1 0 0 0,0 1 0 0 0,1-1 0 0 0,-1 1 0 0 0,0-2 0 0 0,-1 1 30 0 0,0 0-1 0 0,1 0 1 0 0,-1 0 0 0 0,0 0-1 0 0,0 0 1 0 0,0 0-1 0 0,0 0 1 0 0,-3 0-1 0 0,-12-5 89 0 0,-14-5 149 0 0,1-3 0 0 0,-47-27 1 0 0,68 35-224 0 0,4 4-27 0 0,-17-11 128 0 0,1 0 0 0 0,-22-18 0 0 0,10 7 104 0 0,31 23-192 0 0,-11-8 80 0 0,11 7-120 0 0,-10-2 272 0 0,6 2-280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6:29.2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39 1807 0 0,'0'0'236'0'0,"0"-1"-145"0"0,0-3-3 0 0,0 2-8 0 0,0-2-8 0 0,0 3 272 0 0,16 23-68 0 0,-8-13-183 0 0,0 0 0 0 0,1-1 0 0 0,0 0 0 0 0,1 0 0 0 0,-1-1 0 0 0,16 8 0 0 0,-21-13-86 0 0,-2-2 4 0 0,-1 0 0 0 0,1 1 0 0 0,-1-1 0 0 0,1 1 0 0 0,-1-1-1 0 0,1 1 1 0 0,-1 0 0 0 0,0 0 0 0 0,1-1 0 0 0,-1 1 0 0 0,0 0 0 0 0,2 2 0 0 0,15 7 170 0 0,-2-1 706 0 0,-23-14-731 0 0,1-2-100 0 0,-1 2 1 0 0,0-1-1 0 0,0 1 1 0 0,-15-8-1 0 0,-25-16 198 0 0,42 24-198 0 0,0 1 21 0 0,-2-7 156 0 0,0-1-1 0 0,-8-16 1 0 0,15 35-159 0 0,0-7-71 0 0,0 1 0 0 0,0 0 0 0 0,0-1 0 0 0,0 1-1 0 0,0 0 1 0 0,0-1 0 0 0,0 1 0 0 0,0 0 0 0 0,0-1 0 0 0,0 1 0 0 0,0-1 0 0 0,0 1 0 0 0,0 0 0 0 0,0-1 0 0 0,1 1 0 0 0,-1 0 0 0 0,1 2 4 0 0,4 6 22 0 0,0 0 0 0 0,10 12 0 0 0,1-6 43 0 0,-13-12-43 0 0,-2-2-26 0 0,0 0 0 0 0,1 0 1 0 0,-1 0-1 0 0,0 0 0 0 0,0 0 1 0 0,1 0-1 0 0,-1 0 1 0 0,0 0-1 0 0,1-1 0 0 0,-1 1 1 0 0,1 0-1 0 0,1 0 0 0 0,9 5 86 0 0,-11-5-42 0 0,-1-1 0 0 0,1 1 1 0 0,-1-1-1 0 0,1 0 0 0 0,-1 1 0 0 0,1-1 1 0 0,0 1-1 0 0,-1-1 0 0 0,1 0 0 0 0,0 1 0 0 0,0-1 1 0 0,-1 0-1 0 0,1 0 0 0 0,0 0 0 0 0,0 1 0 0 0,-1-2-37 0 0,0 0-1 0 0,0 0 0 0 0,0 0 1 0 0,0 1-1 0 0,0-1 0 0 0,0 0 1 0 0,-1 0-1 0 0,1 1 0 0 0,0-1 1 0 0,0 0-1 0 0,-1 1 0 0 0,1-1 1 0 0,-1-1-1 0 0,-24-17 107 0 0,8 6-10 0 0,-21-22 0 0 0,28 26 2 0 0,6 5-85 0 0,1 1 0 0 0,0-1 0 0 0,-1 1 0 0 0,1-1-1 0 0,-2-4 1 0 0,4 7 112 0 0,1 14 5 0 0,1-8-87 0 0,0-4-51 0 0,0-1 1 0 0,-1 1 0 0 0,1-1 0 0 0,0 1-1 0 0,-1-1 1 0 0,1 1 0 0 0,-1 0-1 0 0,1-1 1 0 0,-1 1 0 0 0,1-1-1 0 0,-1 1 1 0 0,1 0 0 0 0,-1 0 0 0 0,0-1-1 0 0,1 1 1 0 0,-1 0 0 0 0,0 0-1 0 0,0-1 1 0 0,1 3 0 0 0,-1-1 9 0 0,0-2-10 0 0,0 1 1 0 0,0 0-1 0 0,1 0 1 0 0,-1 0-1 0 0,0-1 0 0 0,1 1 1 0 0,-1 0-1 0 0,0 0 1 0 0,1-1-1 0 0,-1 1 0 0 0,1 0 1 0 0,-1-1-1 0 0,1 1 1 0 0,-1 0-1 0 0,1-1 0 0 0,-1 1 1 0 0,1-1-1 0 0,0 1 1 0 0,-1-1-1 0 0,1 1 0 0 0,0-1 1 0 0,0 0-1 0 0,-1 1 1 0 0,1-1-1 0 0,1 1 0 0 0,0-1 62 0 0,13 11 12 0 0,-14-10 331 0 0,-1-2-395 0 0,-1-1-1 0 0,0 1 1 0 0,0 0 0 0 0,0-1-1 0 0,1 1 1 0 0,-1 0-1 0 0,0 0 1 0 0,-1 0 0 0 0,1 0-1 0 0,0 0 1 0 0,-2-1 0 0 0,-3-4 49 0 0,1 2-15 0 0,1 0-1 0 0,-1 0 1 0 0,0 0-1 0 0,0 1 1 0 0,-1 0-1 0 0,1 0 1 0 0,-7-2-1 0 0,12 13 30 0 0,0-7-22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15:57.9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216 44 3079 0 0,'0'0'16'0'0,"0"-1"-1"0"0,0 1 0 0 0,0-1 0 0 0,1 1 0 0 0,-1-1 1 0 0,0 1-1 0 0,0-1 0 0 0,0 1 0 0 0,0-1 0 0 0,0 1 1 0 0,0-1-1 0 0,-1 1 0 0 0,1-1 0 0 0,0 1 0 0 0,0-1 1 0 0,0 1-1 0 0,0-1 0 0 0,-1 1 0 0 0,1 0 0 0 0,0-1 0 0 0,0 1 1 0 0,-1-1-1 0 0,1 1 0 0 0,0 0 0 0 0,-1-1 0 0 0,1 1 1 0 0,0-1-1 0 0,-1 1 0 0 0,1 0 0 0 0,0 0 0 0 0,-1-1 1 0 0,1 1-1 0 0,-1 0 0 0 0,1 0 0 0 0,-1-1 0 0 0,1 1 1 0 0,-1 0-1 0 0,1 0 0 0 0,-1 0 0 0 0,0 0 0 0 0,0-1 1 0 0,0 1 49 0 0,-10-2 175 0 0,9 1-226 0 0,-3 0-14 0 0,-11 5 82 0 0,14-3-52 0 0,-1 0 0 0 0,1-1 0 0 0,0 1 0 0 0,-1 1 0 0 0,1-1-1 0 0,0 0 1 0 0,-3 2 0 0 0,-16 22 206 0 0,17-19-183 0 0,3-4 11 0 0,0 0 0 0 0,-19 26 290 0 0,19-27-284 0 0,-8 11 200 0 0,-11 12-100 0 0,19-23-106 0 0,0 1 0 0 0,-16 47 544 0 0,15-32-352 0 0,-1 25 0 0 0,3-39-192 0 0,0-1-23 0 0,-1 1-1 0 0,1-1 0 0 0,0 1 0 0 0,0-1 0 0 0,0 1 0 0 0,1-1 0 0 0,-1 1 0 0 0,1-1 1 0 0,1 5-1 0 0,-2-5-58 0 0,2 34 151 0 0,-2-25-56 0 0,1-1 0 0 0,-1 1 0 0 0,2-1 0 0 0,3 15 0 0 0,1 3 79 0 0,10 28 253 0 0,-13-45-335 0 0,-2-7-52 0 0,0 0 1 0 0,0-1-1 0 0,0 1 1 0 0,1 0-1 0 0,0-1 1 0 0,0 1-1 0 0,0-1 1 0 0,0 0-1 0 0,4 5 1 0 0,25 32 291 0 0,-30-38-250 0 0,3-3 1 0 0,12 4 30 0 0,-15-2 1 0 0,2 1-16 0 0,2 0-64 0 0,-1 0 0 0 0,1 0-1 0 0,-1 0 1 0 0,1 0 0 0 0,0-1-1 0 0,0 0 1 0 0,7 2 0 0 0,-9-3-1 0 0,-1 0 0 0 0,1 0 0 0 0,0 1 1 0 0,0-1-1 0 0,-1 1 0 0 0,5 1 0 0 0,-6-1-8 0 0,1-1 0 0 0,-1 1-1 0 0,1-1 1 0 0,-1 1 0 0 0,1-1-1 0 0,-1 0 1 0 0,1 0 0 0 0,-1 0-1 0 0,1 0 1 0 0,-1 0 0 0 0,1 0-1 0 0,0 0 1 0 0,1-1 0 0 0,13-3 143 0 0,-10 2-117 0 0,1 0 0 0 0,-1 1 0 0 0,14-2 0 0 0,26-8 223 0 0,-20 3-176 0 0,-7 4-5 0 0,-12 3-46 0 0,-1 0-1 0 0,0-1 1 0 0,0 0 0 0 0,0 0-1 0 0,0 0 1 0 0,0-1 0 0 0,5-3-1 0 0,17-6 70 0 0,5-3-9 0 0,-10 5-20 0 0,-19 7-5 0 0,-1-1-45 0 0,-1 0-1 0 0,1 0 0 0 0,0 0 0 0 0,0 1 1 0 0,0-1-1 0 0,5-4 0 0 0,0 0 39 0 0,8-15 57 0 0,-11 16-84 0 0,1 0 1 0 0,-1 0-1 0 0,0-1 0 0 0,-1 0 1 0 0,1 0-1 0 0,-2 0 1 0 0,1 0-1 0 0,3-14 0 0 0,-5 5 60 0 0,0 1 0 0 0,-2-22 1 0 0,0 4 64 0 0,0 29-106 0 0,0 3-32 0 0,-7-19 59 0 0,3 4 0 0 0,-1 1-1 0 0,0 0 1 0 0,-2 0-1 0 0,-15-29 1 0 0,19 38-52 0 0,1 4-4 0 0,0 0 1 0 0,1 0-1 0 0,-1 1 0 0 0,0-1 1 0 0,-1 0-1 0 0,-2-2 0 0 0,3 3-2 0 0,1 0-15 0 0,0 1 0 0 0,0 0 0 0 0,0-1 1 0 0,0 1-1 0 0,0 0 0 0 0,-1 0 0 0 0,1 0 0 0 0,-1 0 0 0 0,1 0 0 0 0,-1 0 1 0 0,1 1-1 0 0,-1-1 0 0 0,1 0 0 0 0,-3 0 0 0 0,-13-6 52 0 0,-2-2-44 0 0,14 6 6 0 0,0 1 1 0 0,-1-1-1 0 0,0 1 1 0 0,1 0-1 0 0,-1 0 1 0 0,0 1-1 0 0,-9-2 1 0 0,3 1 38 0 0,9 2-50 0 0,0-1 0 0 0,0 1 1 0 0,0 0-1 0 0,0-1 1 0 0,0 1-1 0 0,0 0 0 0 0,-6 1 1 0 0,-11-1 36 0 0,12-1-37 0 0,1 1 1 0 0,-1 0-1 0 0,1 0 0 0 0,-8 2 0 0 0,-11 2 58 0 0,2 3 35 0 0,15-4-89 0 0,-2 1-1 0 0,-13 1 1 0 0,16-3-5 0 0,-22 9 108 0 0,26-10-106 0 0,-28 14 7 0 0,10-6 39 0 0,19-7-41 0 0,-1 0-1 0 0,1 0 0 0 0,0 1 1 0 0,-1-1-1 0 0,1 1 0 0 0,-3 3 1 0 0,-22 19 36 0 0,10-14-48 0 0,12-6 14 0 0,1 1 1 0 0,0-1-1 0 0,1 1 0 0 0,-1 0 0 0 0,1 0 0 0 0,0 1 0 0 0,-4 9 0 0 0,-1 0 1 0 0,7-13-15 0 0,0 1 0 0 0,0 0 0 0 0,0-1 0 0 0,0 1 0 0 0,-2 7 0 0 0,2-2 0 0 0,0-5 2 0 0,0 0 0 0 0,1 0 0 0 0,-1 1-1 0 0,1-1 1 0 0,0 0 0 0 0,1 1 0 0 0,-1-1-1 0 0,1 7 1 0 0,-1 2 36 0 0,-2 13-23 0 0,0 1-1 0 0,2-1 1 0 0,1 1 0 0 0,4 38 0 0 0,-3-59-15 0 0,0 2 0 0 0,10 13 0 0 0,-8-16 0 0 0,11 15 0 0 0,-12-17 6 0 0,0 0-1 0 0,1 0 1 0 0,-1 0 0 0 0,1 0-1 0 0,0 0 1 0 0,-1-1-1 0 0,1 1 1 0 0,6 3-1 0 0,0 0 9 0 0,26 20-14 0 0,-30-22 11 0 0,17 14 32 0 0,-15-13-33 0 0,-4-2-10 0 0,1-1 0 0 0,-1 1 0 0 0,1-1 0 0 0,0-1 0 0 0,0 1 0 0 0,-1 0 0 0 0,1-1 0 0 0,5 1 0 0 0,15 6 0 0 0,-14-8 0 0 0,16-2 0 0 0,-22 3 7 0 0,21-3 53 0 0,-14 2-30 0 0,6-2 5 0 0,14-14-23 0 0,6-4-12 0 0,13-8 0 0 0,-49 27 0 0 0,0 0 0 0 0,0 0 0 0 0,0 0-1 0 0,0 0 1 0 0,0 0 0 0 0,0 0 0 0 0,0 0-1 0 0,0 0 1 0 0,0 0 0 0 0,1-3 0 0 0,0 1 1 0 0,0 0 0 0 0,0 0 0 0 0,0 1 1 0 0,0-1-1 0 0,1 0 0 0 0,-1 1 0 0 0,1 0 0 0 0,-1 0 1 0 0,1 0-1 0 0,3-2 0 0 0,-1 1 5 0 0,-1-1 1 0 0,0 1-1 0 0,1-1 0 0 0,-2 0 0 0 0,1 0 1 0 0,0 0-1 0 0,3-5 0 0 0,6-8-3 0 0,-5 7 4 0 0,0-1 1 0 0,-2 0-1 0 0,1 0 0 0 0,-1-1 0 0 0,-1 0 0 0 0,5-14 0 0 0,13-30 7 0 0,-2 4-3 0 0,-14 26 42 0 0,-2 10-45 0 0,-3 8 1 0 0,0-1 1 0 0,0 1-1 0 0,-1-1 1 0 0,0 1-1 0 0,0-14 0 0 0,-1 17-4 0 0,0 0-1 0 0,0 1 1 0 0,-1-1 0 0 0,0 1-1 0 0,1-1 1 0 0,-1 1-1 0 0,-1-1 1 0 0,1 1-1 0 0,-1 0 1 0 0,1 0 0 0 0,-1-1-1 0 0,-1 1 1 0 0,-2-4-1 0 0,-1-2-4 0 0,4 6 0 0 0,-1 0 0 0 0,1 1 0 0 0,-1-1 0 0 0,0 0 0 0 0,0 1 0 0 0,-6-6 0 0 0,-8-6 0 0 0,13 10 1 0 0,0 2 1 0 0,0-1-1 0 0,0 0 0 0 0,0 1 1 0 0,-1 0-1 0 0,0 0 1 0 0,-5-2-1 0 0,-3-2 26 0 0,-24-8-1 0 0,32 13-21 0 0,0 0-1 0 0,1 1 1 0 0,-1 0-1 0 0,-1 0 0 0 0,1 0 1 0 0,0 0-1 0 0,0 1 1 0 0,0 0-1 0 0,-8 1 1 0 0,-6-1 14 0 0,-6 0-15 0 0,0 1-1 0 0,-49 8 1 0 0,72-8 7 0 0,-2-1-6 0 0,-1 1 0 0 0,1 0 0 0 0,0 1-1 0 0,0-1 1 0 0,-1 1 0 0 0,1 0-1 0 0,-4 2 1 0 0,-2 1-1 0 0,3-3-4 0 0,5-2 0 0 0,1 1 0 0 0,-1-1 0 0 0,0 1 0 0 0,0 0 0 0 0,0 0 0 0 0,1 0 0 0 0,-1 0 0 0 0,0 0 0 0 0,1 0 0 0 0,-1 0 0 0 0,1 1 0 0 0,0-1 0 0 0,-2 2 0 0 0,-28 19 0 0 0,24-13 0 0 0,4-5 0 0 0,-6 15 0 0 0,4-7 0 0 0,2 1 0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6:37.136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14 20 3079 0 0,'-7'-6'300'0'0,"0"0"440"0"0,8 5-718 0 0,-1 1 0 0 0,1-1 0 0 0,-1 1 1 0 0,1-1-1 0 0,-1 1 0 0 0,1 0 0 0 0,-1-1 0 0 0,1 1 0 0 0,-1 0 0 0 0,1 0 0 0 0,-1-1 0 0 0,1 1 1 0 0,0 0-1 0 0,-1 0 0 0 0,1 0 0 0 0,0 0 0 0 0,-1 0 0 0 0,1 0 0 0 0,-1 0 0 0 0,2 0 0 0 0,10-2 54 0 0,0 2 0 0 0,0-1 0 0 0,0 2 0 0 0,0-1 0 0 0,0 2 0 0 0,0 0 0 0 0,0 0 0 0 0,0 1 0 0 0,-1 0 0 0 0,14 7 0 0 0,-10-5-30 0 0,0 1-1 0 0,0 1 0 0 0,-1 1 0 0 0,0 0 0 0 0,0 0 0 0 0,20 18 0 0 0,13 14 105 0 0,-3-4 123 0 0,70 75 0 0 0,-87-80-140 0 0,32 40 249 0 0,-50-59-273 0 0,-1 0 1 0 0,-1 1 0 0 0,0 0-1 0 0,7 17 1 0 0,-3 4 182 0 0,-10-33-207 0 0,2 13 1063 0 0,-11-15-1136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6:37.94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0 108 3999 0 0,'0'0'427'0'0,"2"1"-342"0"0,34 6 177 0 0,-25-5-138 0 0,1 0 0 0 0,-1 1 0 0 0,1 0-1 0 0,-1 0 1 0 0,0 1 0 0 0,15 8-1 0 0,-25-10-51 0 0,1-1 0 0 0,33 26 688 0 0,-34-26-592 0 0,8 3-47 0 0,-2-1 448 0 0,-7-3-549 0 0,0-1 0 0 0,1 1 0 0 0,-1 0-1 0 0,0-1 1 0 0,1 1 0 0 0,-1 0 0 0 0,0-1-1 0 0,1 1 1 0 0,-1 0 0 0 0,0-1 0 0 0,0 1-1 0 0,1 0 1 0 0,-1-1 0 0 0,0 1-1 0 0,0-1 1 0 0,0 1 0 0 0,0-1 0 0 0,0 1-1 0 0,1-1 1 0 0,-1 1 0 0 0,0 0 0 0 0,0-2-1 0 0,-2-31 501 0 0,2 31-448 0 0,5-18 160 0 0,3-9 77 0 0,-6 22-249 0 0,-1 1 0 0 0,1 0 0 0 0,-1-1 0 0 0,1-8-1 0 0,5-12 197 0 0,-7 26-192 0 0,0-3 26 0 0,0 4-80 0 0,0 0 0 0 0,0 0 0 0 0,0-1 0 0 0,0 1 0 0 0,0 0 0 0 0,0 0 0 0 0,0-1 0 0 0,0 1 0 0 0,0 0 0 0 0,0-1 0 0 0,0 1 0 0 0,0 0 0 0 0,0 0 0 0 0,0-1 0 0 0,0 1 1 0 0,0 0-1 0 0,0 0 0 0 0,0-1 0 0 0,0 1 0 0 0,0 0 0 0 0,0-1 0 0 0,0 1 0 0 0,-1 0 0 0 0,1 0 0 0 0,0-1 0 0 0,-1 0 7 0 0,0 1 0 0 0,1-1 0 0 0,-1 0 0 0 0,0 0 0 0 0,0 1 0 0 0,0-1 1 0 0,0 0-1 0 0,0 1 0 0 0,0-1 0 0 0,0 1 0 0 0,0 0 0 0 0,0-1 0 0 0,0 1 0 0 0,0 0 0 0 0,0-1 0 0 0,-2 1 0 0 0,1 0 8 0 0,-1 1 0 0 0,1-1 0 0 0,0 1-1 0 0,0-1 1 0 0,0 1 0 0 0,0 0 0 0 0,0 0 0 0 0,-4 1-1 0 0,1 1 16 0 0,0 0-1 0 0,0 1 0 0 0,1-1 1 0 0,-1 1-1 0 0,1 0 1 0 0,0 0-1 0 0,0 0 0 0 0,-7 10 1 0 0,-4 4 123 0 0,9-6 247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6:39.00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185 0 3079 0 0,'0'0'468'0'0,"-12"7"168"0"0,8-6-556 0 0,2 0-48 0 0,1-1-1 0 0,-1 1 1 0 0,0-1 0 0 0,0 0-1 0 0,0 1 1 0 0,0-1-1 0 0,0 0 1 0 0,0 0-1 0 0,0-1 1 0 0,0 1-1 0 0,-2-1 1 0 0,-28-1 325 0 0,22 2-251 0 0,1 1 0 0 0,-1 1 0 0 0,0 0 0 0 0,1 0 0 0 0,-1 1 0 0 0,1 0 0 0 0,-11 5 0 0 0,19-8-34 0 0,-1 1-30 0 0,0 0 0 0 0,1 0 0 0 0,-1 0-1 0 0,0 0 1 0 0,1 0 0 0 0,-1 0-1 0 0,1 0 1 0 0,-1 0 0 0 0,1 1 0 0 0,-1-1-1 0 0,1 1 1 0 0,0-1 0 0 0,-2 3-1 0 0,3-3 215 0 0,1 1-229 0 0,0 0-1 0 0,1-1 0 0 0,0 1 1 0 0,-1-1-1 0 0,1 0 0 0 0,0 1 1 0 0,3 1-1 0 0,-1 0 19 0 0,9 6 139 0 0,19 10-1 0 0,-12-8-7 0 0,-17-9-142 0 0,0 1 0 0 0,1 0 0 0 0,-1 0 0 0 0,0 0 0 0 0,-1 0 0 0 0,1 0 0 0 0,0 1 0 0 0,2 4 0 0 0,9 11 141 0 0,-13-18-111 0 0,11 11 422 0 0,-11-12-458 0 0,0 0 1 0 0,0-1-1 0 0,0 1 1 0 0,0 0-1 0 0,0 0 1 0 0,0-1-1 0 0,0 1 1 0 0,0-1-1 0 0,0 1 1 0 0,0-1-1 0 0,0 0 1 0 0,2 0-1 0 0,3-5 44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6:40.26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64 1 3079 0 0,'-1'0'46'0'0,"0"0"-1"0"0,0 1 1 0 0,1-1-1 0 0,-1 1 0 0 0,0-1 1 0 0,1 1-1 0 0,-1-1 1 0 0,0 1-1 0 0,1-1 0 0 0,-1 1 1 0 0,0-1-1 0 0,1 1 0 0 0,-1 0 1 0 0,1 0-1 0 0,-1-1 1 0 0,1 1-1 0 0,0 0 0 0 0,-1 1 1 0 0,-9 19-48 0 0,8-16 67 0 0,-33 60 277 0 0,34-64-268 0 0,0 1 11 0 0,-1 3-12 0 0,2-3 433 0 0,10-16-336 0 0,-9 13-159 0 0,0-1 0 0 0,1 1 0 0 0,-1-1 0 0 0,0 1 0 0 0,0-1 0 0 0,0 0 0 0 0,-1 1 0 0 0,2-3 0 0 0,4-10 77 0 0,1-10 528 0 0,-8 24-609 0 0,1 0 0 0 0,-1 0 1 0 0,1 1-1 0 0,0-1 0 0 0,-1 0 0 0 0,1 1 0 0 0,-1-1 0 0 0,1 0 1 0 0,0 1-1 0 0,-1-1 0 0 0,1 0 0 0 0,0 1 0 0 0,-1-1 0 0 0,1 1 0 0 0,0-1 1 0 0,-1 1-1 0 0,1-1 0 0 0,0 1 0 0 0,0-1 0 0 0,0 1 0 0 0,0-1 1 0 0,-1 1-1 0 0,1-1 0 0 0,0 1 0 0 0,0 0 0 0 0,0 0 0 0 0,-5 14 117 0 0,4-13-44 0 0,0 3 539 0 0,3-11-539 0 0,8-29 213 0 0,-6 20 379 0 0,-13 38 96 0 0,8-24-701 0 0,-5-23 24 0 0,6 23 199 0 0,-1 0-223 0 0,-4-1-42 0 0,4 1 99 0 0,0 2-70 0 0,-6 1-33 0 0,5-1 288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6:41.876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75 1 2271 0 0,'-3'2'128'0'0,"0"1"-1"0"0,1 0 0 0 0,-1 0 0 0 0,0 0 0 0 0,1 1 0 0 0,0-1 0 0 0,0 0 0 0 0,-2 6 0 0 0,-10 12 33 0 0,-1 4 16 0 0,12-18-112 0 0,2-5-52 0 0,0 0 1 0 0,0 0-1 0 0,0 0 1 0 0,0-1-1 0 0,0 1 1 0 0,0 0-1 0 0,-1 0 1 0 0,-1 1-1 0 0,-1 1 68 0 0,1 6 792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6:42.278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 3079 0 0,'0'0'560'0'0,"1"0"-488"0"0,2 4 4 0 0,2 1-19 0 0,-1 0 0 0 0,0 1 0 0 0,0-1 0 0 0,3 9 0 0 0,8 10 54 0 0,-6-9 113 0 0,8 17-16 0 0,-16-31-16 0 0,0 4-93 0 0,0-4-93 0 0,0 0 1 0 0,0 0-1 0 0,0 0 1 0 0,-1 0-1 0 0,1 0 1 0 0,0 0-1 0 0,-1 0 0 0 0,1 0 1 0 0,-1 0-1 0 0,0 1 1 0 0,1 1-1 0 0,0-1 77 0 0,-1 0-6 0 0,0 1-64 0 0,9 22 66 0 0,-8-24-179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6:45.31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2 36 3367 0 0,'0'0'27'0'0,"0"0"-1"0"0,0 0 0 0 0,0 0 0 0 0,-1 0 0 0 0,1-1 1 0 0,0 1-1 0 0,0 0 0 0 0,0 0 0 0 0,0-1 1 0 0,0 1-1 0 0,-1 0 0 0 0,1 0 0 0 0,0 0 0 0 0,0-1 1 0 0,0 1-1 0 0,0 0 0 0 0,0 0 0 0 0,0-1 0 0 0,0 1 1 0 0,0 0-1 0 0,0 0 0 0 0,0-1 0 0 0,0 1 0 0 0,0 0 1 0 0,0 0-1 0 0,0-1 0 0 0,0 1 0 0 0,0 0 0 0 0,1 0 1 0 0,-1-1-1 0 0,0 1 0 0 0,0 0 0 0 0,8-7 271 0 0,15-3-267 0 0,-20 9 57 0 0,7-1-37 0 0,0-1-1 0 0,0 1 0 0 0,0 0 1 0 0,1 1-1 0 0,-1 0 1 0 0,0 1-1 0 0,1 0 1 0 0,-1 1-1 0 0,0 0 1 0 0,0 1-1 0 0,1 0 1 0 0,15 5-1 0 0,-6 0 27 0 0,0 0 0 0 0,-1 2-1 0 0,-1 0 1 0 0,1 1 0 0 0,21 16-1 0 0,6 6 140 0 0,-2 2-1 0 0,-1 2 0 0 0,39 42 1 0 0,-23-21 112 0 0,-38-38-71 0 0,34 40-1 0 0,-46-46-93 0 0,0 1 0 0 0,10 21 0 0 0,-4-5 80 0 0,-13-27-207 0 0,-1 1-1 0 0,0-1 0 0 0,1 1 1 0 0,-1-1-1 0 0,-1 1 0 0 0,2 6 1 0 0,0 3 44 0 0,0-4 22 0 0,-1 1 0 0 0,1 0-1 0 0,-2 0 1 0 0,0 12-1 0 0,0-15 5 0 0,0-6 183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6:46.46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1 115 3679 0 0,'0'0'284'0'0,"1"0"-186"0"0,6 3-69 0 0,22 5 274 0 0,-19-6-166 0 0,-1 1 1 0 0,16 7 0 0 0,-23-10-57 0 0,8 7 79 0 0,-2 0-60 0 0,-1 0-1 0 0,-1 0 0 0 0,10 12 1 0 0,-15-17 94 0 0,6 6-62 0 0,-2-5 200 0 0,14 16-90 0 0,-18-18 20 0 0,-1-1-251 0 0,0 0-1 0 0,1 0 0 0 0,-1-1 0 0 0,0 1 1 0 0,1 0-1 0 0,-1 0 0 0 0,0 0 1 0 0,0-1-1 0 0,1 1 0 0 0,-1 0 0 0 0,0-1 1 0 0,0 1-1 0 0,1 0 0 0 0,-1-1 0 0 0,0 1 1 0 0,0 0-1 0 0,0-1 0 0 0,0 1 1 0 0,1 0-1 0 0,-1-1 0 0 0,0 1 0 0 0,0 0 1 0 0,0-1-1 0 0,0 0 0 0 0,3-9 213 0 0,-3 6-177 0 0,-1 0 0 0 0,1 1-1 0 0,0-1 1 0 0,-1 0-1 0 0,0 0 1 0 0,0 1 0 0 0,0-1-1 0 0,0 1 1 0 0,-2-5-1 0 0,1 4 46 0 0,1-1 0 0 0,1 1-1 0 0,-1-1 1 0 0,1 1 0 0 0,0-7-1 0 0,0 10-18 0 0,0-1 0 0 0,1-7-11 0 0,4-21 238 0 0,9-12-29 0 0,1 10 44 0 0,-14 31-242 0 0,6-10 560 0 0,-18 16-540 0 0,-1 1-1 0 0,1 1 1 0 0,0 0-1 0 0,1 1 0 0 0,0 0 1 0 0,-12 12-1 0 0,7-10 123 0 0,14-9-129 0 0,-3 0-95 0 0,0 0 407 0 0,14-6-107 0 0,-7 3-270 0 0,0 1-1 0 0,-1-1 1 0 0,1 0 0 0 0,0 0-1 0 0,-1 0 1 0 0,0 0-1 0 0,1 0 1 0 0,1-4-1 0 0,20-8 208 0 0,-22 13-214 0 0,-1 0-1 0 0,-1 1 1 0 0,1-1 0 0 0,0 1-1 0 0,0-1 1 0 0,-1 0-1 0 0,1 0 1 0 0,0 1-1 0 0,-1-1 1 0 0,1 0-1 0 0,-1 0 1 0 0,1 0-1 0 0,-1 0 1 0 0,1 0-1 0 0,-1 0 1 0 0,1-1-1 0 0,-1 2-7 0 0,0 0 0 0 0,-1 0 0 0 0,1-1 0 0 0,0 1 0 0 0,0 0 0 0 0,-1 0 0 0 0,1 0 0 0 0,0 0 0 0 0,-1 0 0 0 0,1 0 0 0 0,0 0 0 0 0,0 0 0 0 0,-1 0 0 0 0,1 0 0 0 0,0 0 0 0 0,-1 0 0 0 0,1 0 0 0 0,0 0 0 0 0,0 0 0 0 0,-1 0 0 0 0,1 0 0 0 0,0 0 0 0 0,0 0 0 0 0,-1 0 0 0 0,1 0 0 0 0,0 0 0 0 0,0 0 0 0 0,-1 1 0 0 0,1-1 0 0 0,0 0 0 0 0,0 0 0 0 0,-1 0 0 0 0,1 0 0 0 0,0 1 0 0 0,0-1 0 0 0,0 0 0 0 0,-1 1 0 0 0,-11 7 92 0 0,11-8-104 0 0,-4 3 55 0 0,2-1-29 0 0,1 0 0 0 0,-1-1 0 0 0,1 1 0 0 0,-1 0-1 0 0,1 0 1 0 0,0 0 0 0 0,0 1 0 0 0,0-1 0 0 0,0 0-1 0 0,0 1 1 0 0,0-1 0 0 0,1 1 0 0 0,-1 0 0 0 0,1 0-1 0 0,0-1 1 0 0,0 1 0 0 0,0 0 0 0 0,0 0 0 0 0,-1 4-1 0 0,2-5 197 0 0,8-6-107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6:47.414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155 4 3079 0 0,'5'-2'420'0'0,"-4"1"-328"0"0,-1 0-1 0 0,-13 2 785 0 0,-1 1-772 0 0,-16 7 41 0 0,-31 7 303 0 0,60-15-384 0 0,-16 5 287 0 0,15-6-195 0 0,1 1-142 0 0,0-1-1 0 0,0 1 1 0 0,0-1-1 0 0,0 1 0 0 0,1 0 1 0 0,-1-1-1 0 0,0 1 1 0 0,0 0-1 0 0,0 0 1 0 0,1 0-1 0 0,-1-1 1 0 0,0 1-1 0 0,1 0 1 0 0,-1 0-1 0 0,1 0 1 0 0,-1 0-1 0 0,0 2 1 0 0,-6 18 191 0 0,6-19-172 0 0,1-2-23 0 0,0 0-1 0 0,0 1 1 0 0,0-1-1 0 0,0 1 1 0 0,0-1-1 0 0,0 0 1 0 0,0 1-1 0 0,0-1 1 0 0,0 1-1 0 0,0-1 1 0 0,0 0-1 0 0,0 1 1 0 0,0-1-1 0 0,0 1 1 0 0,0-1-1 0 0,0 0 0 0 0,1 1 1 0 0,-1-1-1 0 0,0 0 1 0 0,0 1-1 0 0,0-1 1 0 0,1 1-1 0 0,-1-1 1 0 0,0 0-1 0 0,0 0 1 0 0,1 1-1 0 0,-1-1 1 0 0,2 2 20 0 0,0-1 1 0 0,1 1-1 0 0,-1-1 1 0 0,0 0-1 0 0,0 0 1 0 0,1 0-1 0 0,3 2 1 0 0,-2-2-9 0 0,8 3 104 0 0,1 0-1 0 0,20 3 0 0 0,-13-3 151 0 0,23 8 0 0 0,-41-12 92 0 0,11 10 14 0 0,-8-5-273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6:47.897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39 0 3079 0 0,'0'0'531'0'0,"-2"9"-371"0"0,-7 31 112 0 0,6-23-129 0 0,0-1 0 0 0,-10 27 0 0 0,5-11 183 0 0,7-31 84 0 0,2-2-319 0 0,1-2-40 0 0,-1 1-34 0 0,0 1-1 0 0,0-1 0 0 0,0 1 0 0 0,0-1 0 0 0,-1 1 0 0 0,1-1 0 0 0,-1 0 0 0 0,1 1 1 0 0,-1-1-1 0 0,0 0 0 0 0,1 1 0 0 0,-1-1 0 0 0,0 0 0 0 0,0 0 0 0 0,-1-2 0 0 0,1-4 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15:59.8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44 3079 0 0,'0'0'368'0'0,"2"-11"135"0"0,-2 10-398 0 0,-1 0 18 0 0,1 0-6 0 0,2 0 795 0 0,22 0-768 0 0,-22 0-72 0 0,11-5 232 0 0,-10 5-216 0 0,22-3 86 0 0,-23 4-100 0 0,0-1-2 0 0,1 1 7 0 0,0 0-1 0 0,1 0 0 0 0,-1 0 0 0 0,1 1 1 0 0,-1-1-1 0 0,0 1 0 0 0,1 0 0 0 0,3 1 0 0 0,-5-1 82 0 0,0-1-136 0 0,-1 0-1 0 0,1 1 1 0 0,0-1-1 0 0,-1 0 1 0 0,1 1-1 0 0,-1 0 1 0 0,1-1-1 0 0,2 3 1 0 0,-2-2 9 0 0,-1 0 0 0 0,1-1 0 0 0,0 1 0 0 0,-1 0 0 0 0,1 0 0 0 0,0-1 0 0 0,0 1 0 0 0,0-1-1 0 0,-1 0 1 0 0,1 1 0 0 0,0-1 0 0 0,2 0 0 0 0,6-1 39 0 0,-7 0 72 0 0,-1 2-72 0 0,27 1 242 0 0,-15-2-95 0 0,25 5 0 0 0,-37-4-147 0 0,1-2 0 0 0,1 1-37 0 0,0 0 0 0 0,-1-1-1 0 0,1 2 1 0 0,0-1 0 0 0,6 2-1 0 0,-9-2-29 0 0,-1 0 1 0 0,1 0-1 0 0,-1 0 0 0 0,1 1 0 0 0,-1-1 0 0 0,1 0 0 0 0,0 0 0 0 0,-1 0 0 0 0,1 0 0 0 0,-1 0 0 0 0,1 0 0 0 0,-1 0 0 0 0,1 0 0 0 0,0 0 1 0 0,-1 0-1 0 0,1 0 0 0 0,-1 0 0 0 0,2-1 0 0 0,9 0 92 0 0,111 7 541 0 0,-120-6-620 0 0,0 0 0 0 0,0 0 0 0 0,0 0 0 0 0,0 0 0 0 0,0 0 0 0 0,0-1 0 0 0,3 0 0 0 0,7-1 30 0 0,21 3 209 0 0,-21 0-193 0 0,0-1 0 0 0,13-1-1 0 0,-20 2 1 0 0,-2 0-50 0 0,-1 0 0 0 0,0 0 0 0 0,1-1 0 0 0,-1 1 0 0 0,0-1 0 0 0,1 1 0 0 0,-1-1 0 0 0,1 0 0 0 0,-1 0 0 0 0,4 0 0 0 0,-3 0 4 0 0,0-1-1 0 0,0 1 1 0 0,0 0-1 0 0,0 1 0 0 0,0-1 1 0 0,0 0-1 0 0,5 2 1 0 0,0 0 44 0 0,-1-1-1 0 0,1 0 1 0 0,-1-1 0 0 0,11 0 0 0 0,-16 0 7 0 0,1 0-5 0 0,39 3 131 0 0,-30-3-111 0 0,-1-1 0 0 0,13-2 0 0 0,-13 2-67 0 0,2-1 63 0 0,0 1 16 0 0,28-3 180 0 0,-15 0-152 0 0,-26 4-120 0 0,0 0-1 0 0,1-1 1 0 0,-1 1-1 0 0,0 0 1 0 0,1 0-1 0 0,-1 0 1 0 0,1 0-1 0 0,-1 0 1 0 0,0 0-1 0 0,1 0 1 0 0,-1 0-1 0 0,0 0 1 0 0,1 0-1 0 0,-1 0 1 0 0,0 0-1 0 0,1 0 1 0 0,-1 0-1 0 0,0 0 1 0 0,1 0-1 0 0,-1 0 1 0 0,1 1-1 0 0,-1-1 1 0 0,1 0-1 0 0,-1 0 0 0 0,0 1 0 0 0,1-1 0 0 0,-1 0 0 0 0,1 0 0 0 0,-1 0 0 0 0,0 0 0 0 0,1 0 0 0 0,-1 0 0 0 0,0 0 0 0 0,1 0 0 0 0,-1 0 0 0 0,1 0 0 0 0,-1 0 0 0 0,0 0 0 0 0,1 0 0 0 0,-1 0 0 0 0,1 0 0 0 0,-1 0 0 0 0,0 0 0 0 0,1-1 0 0 0,2 0 10 0 0,20 0 147 0 0,4 3-50 0 0,-12-3-28 0 0,8-1 44 0 0,-10 1-95 0 0,10 1 52 0 0,-3 1-3 0 0,13 0 14 0 0,-10-4 4 0 0,27-8 0 0 0,-12 2 55 0 0,-31 8-127 0 0,0 0 0 0 0,0 1-1 0 0,8 0 1 0 0,8 0 31 0 0,-6-1-13 0 0,-1 0-1 0 0,17 1 1 0 0,-8-2 156 0 0,1 2-136 0 0,-9 1 20 0 0,35-4 102 0 0,-40 4-175 0 0,-7 0 17 0 0,-1-1 1 0 0,1 1-1 0 0,-1-1 0 0 0,0-1 1 0 0,1 1-1 0 0,5-2 1 0 0,28 0 120 0 0,-25 1-96 0 0,-2 1 11 0 0,43-4 272 0 0,-38 3-352 0 0,-3 1 27 0 0,16-1 96 0 0,-25 0-60 0 0,11 2 41 0 0,-6 0-85 0 0,-4 1 25 0 0,21-2 62 0 0,-10 0-84 0 0,17 4 116 0 0,-29-3-115 0 0,18-1-4 0 0,-17-1-3 0 0,-5 1-4 0 0,21 3 83 0 0,-11-3-26 0 0,-6 0 1 0 0,6 3-33 0 0,-8-3 8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6:48.398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118 0 3367 0 0,'0'0'664'0'0,"-1"1"-588"0"0,-4 4 9 0 0,-3 1 0 0 0,-19 3 73 0 0,7-4-22 0 0,-5-1 186 0 0,-2-1 56 0 0,26-3-303 0 0,0 1-6 0 0,-2 2 379 0 0,7 6-320 0 0,-1-5-93 0 0,1 0 0 0 0,-1 0-1 0 0,0-1 1 0 0,1 1 0 0 0,0-1-1 0 0,0 0 1 0 0,5 3 0 0 0,13 12 167 0 0,-20-16-171 0 0,0 0-1 0 0,0 0 0 0 0,0-1 0 0 0,0 1 1 0 0,0 0-1 0 0,0-1 0 0 0,0 1 0 0 0,1-1 1 0 0,-1 0-1 0 0,3 1 0 0 0,-2-1 16 0 0,-2 0 119 0 0,1 0-74 0 0,6 3-3 0 0,-4-2-62 0 0,5 8 169 0 0,-6-5-163 0 0,1 1 48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46:48.791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1 3367 0 0,'0'0'360'0'0,"2"0"-306"0"0,14 9 22 0 0,-14-8-4 0 0,0 0 6 0 0,1 1-51 0 0,17 6 105 0 0,1-2-47 0 0,-12-1-10 0 0,-8-4-2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52:00.2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96 365 2271 0 0,'2'-8'216'0'0,"0"1"-155"0"0,-1 0 0 0 0,0-1 0 0 0,0 1 0 0 0,-1-1-1 0 0,0 1 1 0 0,0-1 0 0 0,-1 1 0 0 0,0-1 0 0 0,-2-8-1 0 0,3 15 15 0 0,-1 0-5 0 0,1 1-68 0 0,0-1 0 0 0,0 1 0 0 0,0 0 0 0 0,1-1 0 0 0,-1 1 0 0 0,0-1 0 0 0,0 1 0 0 0,0 0 0 0 0,0-1 0 0 0,0 1 0 0 0,0-1 0 0 0,0 1 0 0 0,0 0 0 0 0,0-1 0 0 0,-1 1 0 0 0,1 0-1 0 0,0-1 1 0 0,0 1 0 0 0,0 0 0 0 0,0-1 0 0 0,0 1 0 0 0,-1-1 0 0 0,1 1 0 0 0,0 0 0 0 0,0 0 0 0 0,0-1 0 0 0,-1 1 0 0 0,1 0 0 0 0,0-1 0 0 0,-1 1 0 0 0,1 0 0 0 0,0 0 0 0 0,-2-1 476 0 0,1 25-296 0 0,1-23-175 0 0,0 1 0 0 0,0-1 0 0 0,0 1 0 0 0,0-1 1 0 0,-1 0-1 0 0,1 1 0 0 0,-1-1 0 0 0,1 0 0 0 0,-1 0 1 0 0,1 1-1 0 0,-1-1 0 0 0,0 0 0 0 0,-1 2 0 0 0,1-1 6 0 0,0-1 0 0 0,0 1 0 0 0,0-1 0 0 0,0 1 0 0 0,0-1 0 0 0,0 1 0 0 0,1 0 0 0 0,-1 0 0 0 0,1-1 0 0 0,-1 3-1 0 0,-10 48 268 0 0,1 7-24 0 0,9 37 152 0 0,4-71-310 0 0,-3-21-74 0 0,1 0 0 0 0,0 0-1 0 0,-1 0 1 0 0,0 8-1 0 0,-1-1 45 0 0,1 0 0 0 0,1 1 0 0 0,2 19 0 0 0,-1-21-17 0 0,-1 0-1 0 0,0 0 1 0 0,-1 0 0 0 0,0 1 0 0 0,-1 10-1 0 0,0-8-21 0 0,0-1-1 0 0,1 0 1 0 0,1 1-1 0 0,3 19 1 0 0,-2-16 54 0 0,-1 1 0 0 0,0 15 0 0 0,-2-12 51 0 0,-5 59 188 0 0,1 8-66 0 0,-11 155 419 0 0,11-207-491 0 0,3-20-61 0 0,-1 23-1 0 0,0 0-156 0 0,1-28 25 0 0,1 0 1 0 0,0 15-1 0 0,1 28 133 0 0,-1-38-98 0 0,1-1 1 0 0,0 1-1 0 0,1 0 1 0 0,5 20-1 0 0,-3-16 83 0 0,0 1-1 0 0,1 39 0 0 0,-1-1 99 0 0,-2-43-116 0 0,2 9 19 0 0,-1 36-1 0 0,1-23-10 0 0,1-5-52 0 0,-1 11 31 0 0,-1-30-45 0 0,-1 24 0 0 0,2 1 63 0 0,-2-28-54 0 0,0-1 0 0 0,-1 0 0 0 0,-1 9 0 0 0,3 16 62 0 0,-2-28-88 0 0,1 0-1 0 0,-1 1 1 0 0,0-1-1 0 0,-1 7 1 0 0,-6 59 162 0 0,5-62-139 0 0,1 0 0 0 0,1 13 0 0 0,-1-2-1 0 0,1 31 15 0 0,0 15 139 0 0,1-4-34 0 0,3-5-92 0 0,-1-22 0 0 0,0-5 60 0 0,1 1-46 0 0,-3-25-65 0 0,0 0 0 0 0,0 1-1 0 0,0 7 1 0 0,0 13 44 0 0,0-23-48 0 0,0-1 1 0 0,-1 1-1 0 0,0 0 1 0 0,0 0-1 0 0,-2 8 1 0 0,2-7 6 0 0,-1 0 1 0 0,1 1-1 0 0,0-1 1 0 0,1 7-1 0 0,-1 14 37 0 0,2 0 9 0 0,-1-22-62 0 0,-1 1 1 0 0,0-1 0 0 0,0 0-1 0 0,-1 10 1 0 0,-8 47 144 0 0,9-57-139 0 0,-1 1 0 0 0,1 0 0 0 0,0-1 0 0 0,1 1 1 0 0,-1-1-1 0 0,1 1 0 0 0,2 6 0 0 0,0 4 5 0 0,-1-3 31 0 0,-1 0-1 0 0,0 0 0 0 0,-1-1 0 0 0,-3 25 0 0 0,3-35-36 0 0,-1 0 0 0 0,1 0 0 0 0,1 0 0 0 0,-1 0 0 0 0,0 1 1 0 0,0-1-1 0 0,2 3 0 0 0,-2-4-3 0 0,1 1 1 0 0,-1 0 0 0 0,0-1 0 0 0,0 1 0 0 0,1 0 0 0 0,-1 0 0 0 0,0-1 0 0 0,0 1 0 0 0,-1 0 0 0 0,1 0 0 0 0,0-1-1 0 0,-1 4 1 0 0,0-2 2 0 0,1 1 0 0 0,-1-1 0 0 0,1 0 0 0 0,0 1 0 0 0,1-1 0 0 0,-1 1 0 0 0,0-1 0 0 0,1 0 0 0 0,2 7 0 0 0,1 12 19 0 0,-7 47 106 0 0,1-7-78 0 0,2 0 20 0 0,-3-1-10 0 0,7 13 17 0 0,-2-35-36 0 0,-5 1 25 0 0,2-32-53 0 0,0 0 0 0 0,1 0 0 0 0,0 13 0 0 0,1-14-17 0 0,-1 0 0 0 0,0 0 0 0 0,-2 8 0 0 0,1-9 0 0 0,1 1 0 0 0,0 0 0 0 0,1 12 0 0 0,-1 13 30 0 0,0-25-21 0 0,0-1-1 0 0,0 1 1 0 0,2 9-1 0 0,-2-8 2 0 0,1 0 0 0 0,-1 0-1 0 0,0 0 1 0 0,-3 13 0 0 0,1 4 5 0 0,-7 55 49 0 0,9-53-36 0 0,1-23-20 0 0,-1-1 0 0 0,0 1 0 0 0,0 0-1 0 0,0 0 1 0 0,-1 4 0 0 0,0-2-2 0 0,0-1 0 0 0,0 0 0 0 0,0 1 0 0 0,0-1 0 0 0,1 0 0 0 0,0 1-1 0 0,0-1 1 0 0,1 7 0 0 0,2 58-6 0 0,-1-45 23 0 0,-3-21-18 0 0,1 0 0 0 0,0 0 1 0 0,1 0-1 0 0,-1 0 0 0 0,1 0 0 0 0,0 0 0 0 0,1 6 0 0 0,1-3 3 0 0,-2 0-1 0 0,1 0 0 0 0,-1 0 1 0 0,0 1-1 0 0,0-1 0 0 0,-1 0 0 0 0,0 1 1 0 0,-1-1-1 0 0,0 8 0 0 0,0-13-5 0 0,1 15 52 0 0,3-2-44 0 0,-4 4 54 0 0,-1 0-11 0 0,0 1-53 0 0,-1-13 11 0 0,2-6 106 0 0,1-2-63 0 0,-2-105 212 0 0,-3-5-522 0 0,3 51 256 0 0,0 19 0 0 0,0 16-2 0 0,1 21 4 0 0,0 0 0 0 0,1-1 0 0 0,-1 1 1 0 0,1 0-1 0 0,1-6 0 0 0,-1-38 51 0 0,-1 33-53 0 0,1 13 0 0 0,0 0 0 0 0,0 0 0 0 0,0 0 0 0 0,0 0 0 0 0,0 0 0 0 0,0 0 0 0 0,1-4 0 0 0,1-2 6 0 0,-1 0-1 0 0,0 0 0 0 0,0 0 0 0 0,-1 0 1 0 0,0 0-1 0 0,-2-9 0 0 0,1-25 22 0 0,1 30-27 0 0,0 0 0 0 0,-3-14 0 0 0,2 15 0 0 0,0-1 0 0 0,0-16 0 0 0,0-20 0 0 0,4 1 0 0 0,-2 44 0 0 0,-1-1 0 0 0,0 1 0 0 0,0-1 0 0 0,0 1 0 0 0,-1-6 0 0 0,1-16 0 0 0,-1 7 0 0 0,0 16 0 0 0,1 0 0 0 0,-1 0 0 0 0,1 0 0 0 0,0 0 0 0 0,0 0 0 0 0,0 0 0 0 0,1-3 0 0 0,3-14 0 0 0,-2 13 0 0 0,0 0 0 0 0,-1 0 0 0 0,0-1 0 0 0,0 1 0 0 0,0-12 0 0 0,-1-16 23 0 0,0 27-14 0 0,0-1-1 0 0,0 1 0 0 0,0 0 0 0 0,-3-13 0 0 0,-5-31-8 0 0,3-3 0 0 0,4 48 0 0 0,0 1 0 0 0,1-1 0 0 0,0 1 0 0 0,1-1 0 0 0,-1 1 0 0 0,1-1 0 0 0,0 1 0 0 0,2-7 0 0 0,1-4 0 0 0,-5-2 29 0 0,1 16-25 0 0,0 1-1 0 0,0-1 1 0 0,0 0 0 0 0,0 0 0 0 0,0 0 0 0 0,0 0 0 0 0,0 0 0 0 0,1-3 0 0 0,0 3-4 0 0,-1-1 0 0 0,1 0 0 0 0,-1 1 0 0 0,0-1 0 0 0,1 0 0 0 0,-1 1 0 0 0,0-1 0 0 0,-1 1 0 0 0,1-4 0 0 0,-2-26 0 0 0,6 12 0 0 0,-2 12 0 0 0,-1 6 0 0 0,-1 0 0 0 0,1-1 0 0 0,-1 1 0 0 0,1 0 0 0 0,-1 0 0 0 0,0-1 0 0 0,0 1 0 0 0,0-4 0 0 0,0-15 0 0 0,1 9 0 0 0,-1-1 0 0 0,-1 1 0 0 0,-1-13 0 0 0,-3-19 11 0 0,4 6 42 0 0,-7-8-53 0 0,8 42 0 0 0,0 0 0 0 0,0 0 0 0 0,0 0 0 0 0,1 1 0 0 0,0-6 0 0 0,1-14 0 0 0,-3-12 96 0 0,1 18-96 0 0,-4-28 0 0 0,3 36-17 0 0,0 1-1 0 0,1 0 1 0 0,0-8-1 0 0,1 8 19 0 0,-1 1 1 0 0,-1 0-1 0 0,1 0 0 0 0,-3-10 0 0 0,3 12-1 0 0,-1 0 0 0 0,1 0 0 0 0,0 0 0 0 0,0 0 0 0 0,0 1 0 0 0,2-9 0 0 0,-1 9 0 0 0,-1 0 0 0 0,1 0 0 0 0,-1 0 0 0 0,0 0 0 0 0,0 0 0 0 0,0 0 0 0 0,-1 0 0 0 0,1 0 0 0 0,-3-7 0 0 0,-3-27 0 0 0,6 38 0 0 0,-1-1 0 0 0,1 1 0 0 0,0-1 0 0 0,0 1 0 0 0,0-1 0 0 0,0 1 0 0 0,0-1 0 0 0,0 1 0 0 0,0-1 0 0 0,0 0 0 0 0,0 1 0 0 0,0-1 0 0 0,0 1 0 0 0,0-1 0 0 0,0 1 0 0 0,0-1 0 0 0,0 1 0 0 0,1-1 0 0 0,-1 1 0 0 0,0-1 0 0 0,1 0 0 0 0,-1 0 0 0 0,1 0 0 0 0,-1-1 0 0 0,1 1 0 0 0,-1-1 0 0 0,1 1 0 0 0,-1-1 0 0 0,0 1 0 0 0,0-1 0 0 0,1 1 0 0 0,-1-1 0 0 0,0 1 0 0 0,-1-1 0 0 0,1 1 0 0 0,0-2 0 0 0,-1-2 0 0 0,1 1 0 0 0,0-1 0 0 0,0 1 0 0 0,0-1 0 0 0,1 1 0 0 0,0-1 0 0 0,0 1 0 0 0,0-1 0 0 0,2-5 0 0 0,-1 2 22 0 0,0 1 0 0 0,-1-1 0 0 0,0 0 0 0 0,-1 0 0 0 0,1 0 0 0 0,-2 1 0 0 0,0-10 0 0 0,0-8 18 0 0,0 8-40 0 0,1-10 0 0 0,1 17-52 0 0,-1 0-1 0 0,-1-21 0 0 0,0 5-5 0 0,-2-3 58 0 0,1 9 0 0 0,3 0 0 0 0,-2 15 0 0 0,1 1 0 0 0,0 0 0 0 0,1-1 0 0 0,-1 1 0 0 0,1 0 0 0 0,1-5 0 0 0,-2 1 0 0 0,-1 7 0 0 0,1-1 0 0 0,-1 0 0 0 0,1 1 0 0 0,-1-1 0 0 0,1 1 0 0 0,0-1 0 0 0,0 1 0 0 0,0-1 0 0 0,-1 0 0 0 0,2-2 0 0 0,-2-12 0 0 0,1 10 0 0 0,0 1 0 0 0,0-1 0 0 0,1-10 0 0 0,0-8 0 0 0,-1 21 0 0 0,0-1 0 0 0,0 0 0 0 0,0 1 0 0 0,0-1 0 0 0,2-7 0 0 0,0 3 0 0 0,0 4 0 0 0,-1-1 0 0 0,0 1 0 0 0,0 0 0 0 0,-1-1 0 0 0,1 1 0 0 0,-1 0 0 0 0,0-1 0 0 0,0 1 0 0 0,-2-9 0 0 0,0-7 0 0 0,2 11 0 0 0,-1 0 0 0 0,-2-13 0 0 0,0 10 2 0 0,2 0 1 0 0,-1 1-1 0 0,2-1 0 0 0,0-14 0 0 0,0 7 51 0 0,-5-6-53 0 0,-2 10 0 0 0,6 6 0 0 0,2-20 0 0 0,1 23 0 0 0,-2 4 0 0 0,0 1 0 0 0,1-1 0 0 0,-1 0 0 0 0,0 0 0 0 0,0 1 0 0 0,0-1 0 0 0,0 0 0 0 0,0 0 0 0 0,0 1 0 0 0,-1-4 0 0 0,6-42 0 0 0,-5 34 0 0 0,0-10 0 0 0,1 10 0 0 0,0 11 0 0 0,-1-1 0 0 0,0 1 0 0 0,1-1 0 0 0,-1 1 0 0 0,0 0 0 0 0,0-1 0 0 0,0 1 0 0 0,-1-4 0 0 0,1-3 0 0 0,0 0 0 0 0,0 0 0 0 0,3-17 0 0 0,-1 9 0 0 0,1-25 0 0 0,-4 39 0 0 0,2 1 0 0 0,6-11 0 0 0,-5 9 0 0 0,0 0 0 0 0,0 0 0 0 0,-1 0 0 0 0,0-1 0 0 0,0 1 0 0 0,0 0 0 0 0,0-1 0 0 0,-1 1 0 0 0,0 0 0 0 0,0-6 0 0 0,3-12 0 0 0,0 6 0 0 0,-2 7 0 0 0,0 3 0 0 0,0 0 0 0 0,-1 0 0 0 0,-1-10 0 0 0,1-3 0 0 0,-2-5 0 0 0,-2-16 0 0 0,3 37 0 0 0,1-10 0 0 0,0 8 0 0 0,1-7 33 0 0,-2 1 0 0 0,-2-22 0 0 0,0 8-4 0 0,1 15-45 0 0,2-1 0 0 0,0 0 0 0 0,1-13 0 0 0,-4 7 16 0 0,1-12 0 0 0,2 25 0 0 0,0-20 0 0 0,1 12 0 0 0,-2 9 0 0 0,0 2 0 0 0,1 0 0 0 0,-1 0 0 0 0,0 0 0 0 0,1 1 0 0 0,-1-1 0 0 0,0 0 0 0 0,1 0 0 0 0,-1 0 0 0 0,1 0 0 0 0,-1 0 0 0 0,1 0 0 0 0,0 0 0 0 0,-1-2 0 0 0,0-5 0 0 0,1-1 0 0 0,-2 0 0 0 0,-1-19 0 0 0,0 20 0 0 0,3 4 0 0 0,1 3 0 0 0,-1 0 0 0 0,1 0 0 0 0,0-1 0 0 0,-1 1 0 0 0,1 0 0 0 0,-1 0 0 0 0,1-1 0 0 0,-1 1 0 0 0,0-1 0 0 0,0 1 0 0 0,1 0 0 0 0,-1-1 0 0 0,0 1 0 0 0,0-1 0 0 0,0-1 0 0 0,0 0 0 0 0,0-12 0 0 0,-4-1 0 0 0,0-6 0 0 0,5 6 0 0 0,-1 14 0 0 0,0 0 0 0 0,0 0 0 0 0,0 0 0 0 0,0 0 0 0 0,0 1 0 0 0,0-1 0 0 0,0 0 0 0 0,-1 0 0 0 0,1 0 0 0 0,-2-3 0 0 0,-1-12 0 0 0,3 15 0 0 0,0 0 0 0 0,0 0 0 0 0,0 0 0 0 0,-1 0 0 0 0,1 0 0 0 0,-1 0 0 0 0,1 1 0 0 0,-2-4 0 0 0,-4-7 0 0 0,6-3 0 0 0,-3 0 0 0 0,1 0 0 0 0,1 0 0 0 0,1-29 0 0 0,0 29 0 0 0,-1 11 0 0 0,1-1 0 0 0,-1 1 0 0 0,2 0 0 0 0,-1 0 0 0 0,0-1 0 0 0,1 1 0 0 0,-1 0 0 0 0,3-7 0 0 0,1-6 0 0 0,-1-5 0 0 0,-2 12 0 0 0,-1 7 0 0 0,0 0 0 0 0,0 0 0 0 0,-1 0 0 0 0,1 1 0 0 0,-1-1 0 0 0,0-4 0 0 0,-3-13 0 0 0,2 11 0 0 0,1 5 0 0 0,0 0 0 0 0,1 0 0 0 0,-1 0 0 0 0,1 0 0 0 0,0 0 0 0 0,0-7 0 0 0,1 6 0 0 0,-1 0 0 0 0,0 0 0 0 0,0 0 0 0 0,-1-8 0 0 0,-3-14 0 0 0,3 18 0 0 0,2 7 0 0 0,0-1 0 0 0,-3-8 0 0 0,1 7 0 0 0,1 3 0 0 0,-1 1 0 0 0,1-1 0 0 0,0 0 0 0 0,0 0 0 0 0,0 0 0 0 0,-1 0 0 0 0,1 0 0 0 0,0 0 0 0 0,0 0 0 0 0,0 0 0 0 0,1 0 0 0 0,-1 0 0 0 0,0 0 0 0 0,0 0 0 0 0,0 0 0 0 0,1 0 0 0 0,-1 0 0 0 0,1 0 0 0 0,-1 0 0 0 0,0 0 0 0 0,1 1 0 0 0,0-2 0 0 0,8-30 0 0 0,-8 21 0 0 0,-3 3 0 0 0,0 2 0 0 0,-2-3 0 0 0,3 6 0 0 0,0 0 0 0 0,0 0 0 0 0,0 1 0 0 0,0-1 0 0 0,1 0 0 0 0,-1-4 0 0 0,-3-9 0 0 0,0 7 0 0 0,4 4 0 0 0,1-5 0 0 0,1-17 0 0 0,3-7 0 0 0,-6 19 0 0 0,1 11 0 0 0,-1 0 0 0 0,1 0 0 0 0,0 1 0 0 0,0-1 0 0 0,0 0 0 0 0,1-4 0 0 0,1 1 0 0 0,2-7 0 0 0,-5 12 0 0 0,5 35 0 0 0,-3-22 0 0 0,-1 9 0 0 0,2 1 0 0 0,-1-3 0 0 0,3-12 0 0 0,-3-5 0 0 0,0-1 0 0 0,-1 1 0 0 0,1 0 0 0 0,0 1 0 0 0,0-1 0 0 0,0 0 0 0 0,-1 0 0 0 0,1 0 0 0 0,-1 0 0 0 0,1 1 0 0 0,-1-1 0 0 0,1 0 0 0 0,-1 0 0 0 0,1 3 0 0 0,5 19 0 0 0,-5-21 0 0 0,1 0 0 0 0,-1 1 0 0 0,0 0 0 0 0,-1-1 0 0 0,1 1 0 0 0,0 0 0 0 0,0 4 0 0 0,1 1 0 0 0,-1-6 0 0 0,0 0 0 0 0,0-1 0 0 0,-1 1 0 0 0,1 0 0 0 0,0 0 0 0 0,0 0 0 0 0,-1 0 0 0 0,0-1 0 0 0,1 1 0 0 0,-1 0 0 0 0,0 0 0 0 0,0 0 0 0 0,0 3 0 0 0,-1 14 0 0 0,8 58-31 0 0,-1 2-2 0 0,1-13 33 0 0,-8-42 0 0 0,0 5 0 0 0,0-11 0 0 0,0-15 0 0 0,1-1 0 0 0,-1 0 0 0 0,1 1 0 0 0,0-1 0 0 0,0 1 0 0 0,1 3 0 0 0,-1-2 0 0 0,1 1 0 0 0,0-1 0 0 0,0 1 0 0 0,-1-1 0 0 0,1 0 0 0 0,-1 1 0 0 0,-1 8 0 0 0,-5 39 0 0 0,6 3 0 0 0,-2 46 0 0 0,4-72 0 0 0,-1-24 0 0 0,0 1 0 0 0,-1-1 0 0 0,1 0 0 0 0,-2 8 0 0 0,1-5 0 0 0,0 1 0 0 0,0-1 0 0 0,1 0 0 0 0,3 14 0 0 0,0 13 0 0 0,11 123 0 0 0,-13-141 0 0 0,-1 5 0 0 0,-2 33 0 0 0,1 6 0 0 0,0 6 0 0 0,0-8 0 0 0,5 0 0 0 0,1 1 0 0 0,-2-34 0 0 0,-1 0 0 0 0,-1 37 0 0 0,-10-14 0 0 0,8-41 0 0 0,-1 1 0 0 0,1-1 0 0 0,-5 16 0 0 0,4-19 0 0 0,1 0 0 0 0,-1 1 0 0 0,1-1 0 0 0,1 10 0 0 0,-1-8 0 0 0,0-1 0 0 0,0 0 0 0 0,-1 9 0 0 0,-3 50 0 0 0,-7-2 0 0 0,11-58 0 0 0,-1 0 0 0 0,1 1 0 0 0,0-1 0 0 0,1 10 0 0 0,-1 15 0 0 0,1 16 1 0 0,0-15-12 0 0,1 29-43 0 0,2 10 54 0 0,-3-33 0 0 0,0-23 0 0 0,-1 0 0 0 0,0 0 0 0 0,-1 0 0 0 0,-2 15 0 0 0,-3 28 0 0 0,5-43 0 0 0,0 1 0 0 0,1 0 0 0 0,1 0 0 0 0,3 23 0 0 0,-1-14 0 0 0,-3 30 0 0 0,0-29 0 0 0,3 25 0 0 0,-2-32 0 0 0,-1 34 0 0 0,-1-33 0 0 0,2 30 0 0 0,0-35-12 0 0,-1 1 0 0 0,-1 0 0 0 0,0-1 0 0 0,-5 21-1 0 0,3-20 13 0 0,1 0-1 0 0,1 0 1 0 0,0 0-1 0 0,1 18 0 0 0,1 27 1 0 0,-1-41 0 0 0,2 28 0 0 0,-3-27 0 0 0,1-18 0 0 0,-1 0 0 0 0,1-1 0 0 0,0 1 0 0 0,0 0 0 0 0,0-1 0 0 0,0 1 0 0 0,0 0 0 0 0,0-1 0 0 0,1 1 0 0 0,-1 0 0 0 0,0-1 0 0 0,1 1 0 0 0,-1 0 0 0 0,2 2 0 0 0,-1-1 0 0 0,0 1 0 0 0,0-1 0 0 0,0 1 0 0 0,-1 0 0 0 0,1 0 0 0 0,-1-1 0 0 0,0 1 0 0 0,0 0 0 0 0,0 0 0 0 0,0 0 0 0 0,-2 6 0 0 0,-1 21 0 0 0,2 11-64 0 0,2-34 64 0 0,-1 0 0 0 0,0 0 0 0 0,0-1 0 0 0,-2 11 0 0 0,1-4 0 0 0,-1 92 0 0 0,3-64 0 0 0,5 12 0 0 0,-5-43 0 0 0,-1-6 0 0 0,1-1 0 0 0,-1 1 0 0 0,0-1 0 0 0,-1 9 0 0 0,2 13 0 0 0,0-3 0 0 0,0-13 0 0 0,0-8 0 0 0,0 0 0 0 0,0 1 0 0 0,-1-1 0 0 0,1 1 0 0 0,-1-1 0 0 0,1 1 0 0 0,-1 4 0 0 0,0-3-5 0 0,0 0-1 0 0,0 0 0 0 0,0 1 0 0 0,-1-1 1 0 0,1 0-1 0 0,-1 0 0 0 0,0 1 1 0 0,-3 6-1 0 0,3-9 4 0 0,-4 12-10 0 0,4-12 12 0 0,1 0 0 0 0,-1 0 0 0 0,0 0 0 0 0,0 0 0 0 0,1 0 1 0 0,-1 1-1 0 0,1-1 0 0 0,0 0 0 0 0,0 0 0 0 0,0 5 0 0 0,-2 3 0 0 0,1-9 0 0 0,0 1 0 0 0,1 1 0 0 0,-1-1 0 0 0,0 0 0 0 0,1 0 0 0 0,-1 0 0 0 0,1 0 0 0 0,0 3 0 0 0,-5 16 0 0 0,4 13 0 0 0,1-13 0 0 0,0 1 0 0 0,0-12 0 0 0,4 4 0 0 0,-4-13 0 0 0,-1 16 0 0 0,4 4 0 0 0,-3-18 0 0 0,4 22 0 0 0,-5 5 0 0 0,5-8 0 0 0,-2-14 0 0 0,-2-7 0 0 0,1 1 0 0 0,-1 0 0 0 0,1-1 0 0 0,-1 1 0 0 0,0 0 0 0 0,0 0 0 0 0,0-1 0 0 0,0 1 0 0 0,0 0 0 0 0,0-1 0 0 0,-1 4 0 0 0,2 29 0 0 0,-3-1 0 0 0,8 7 0 0 0,-5-29 0 0 0,0 1 0 0 0,0-1 0 0 0,-1 3 0 0 0,3 12 0 0 0,-2-16 0 0 0,0 1 0 0 0,3 7 0 0 0,-4-9 0 0 0,-1 2 0 0 0,1-7 2 0 0,0-1 10 0 0,0 0 0 0 0,-1 0 1 0 0,1 1-1 0 0,-1-1 0 0 0,1 0 0 0 0,-1 0 0 0 0,0 0 0 0 0,-1 0 0 0 0,-1 5 0 0 0,2-8 88 0 0,-1 32-323 0 0,0-1 223 0 0,0 1 0 0 0,1-29 0 0 0,1-3 0 0 0,3 27 0 0 0,-1-18 0 0 0,1-1 0 0 0,-2 6 0 0 0,1 1 0 0 0,1-6 0 0 0,0 2 0 0 0,-5 26 0 0 0,-1-29 0 0 0,-1 0 0 0 0,1 0 0 0 0,-4 0 0 0 0,0 0 0 0 0,1 0 0 0 0,0 1 0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52:00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16 179 1583 0 0,'-3'-7'124'0'0,"-7"-19"-42"0"0,8 19 586 0 0,3 6-574 0 0,4-6 2 0 0,-4 6 304 0 0,-1 1-397 0 0,1-1-1 0 0,-1 1 1 0 0,0 0-1 0 0,1 0 0 0 0,-1 0 1 0 0,0 0-1 0 0,1-1 1 0 0,-1 1-1 0 0,0 0 0 0 0,1 0 1 0 0,-1 0-1 0 0,1 0 0 0 0,-1 0 1 0 0,0 0-1 0 0,1 0 1 0 0,-1 0-1 0 0,0 0 0 0 0,1 0 1 0 0,-1 0-1 0 0,0 0 0 0 0,1 1 1 0 0,0-1-1 0 0,10 0 327 0 0,-2-2-236 0 0,0 0-1 0 0,0 0 0 0 0,0 2 1 0 0,1-1-1 0 0,12 1 0 0 0,-14 0-38 0 0,16-4 354 0 0,-21 4-176 0 0,-1 0-152 0 0,8-1-2 0 0,-7 1-12 0 0,10 1 62 0 0,49 6 626 0 0,-33-3-506 0 0,30 1 1 0 0,1-8 197 0 0,-53 2-385 0 0,1 0 0 0 0,-1 0 1 0 0,0-1-1 0 0,0 0 0 0 0,11-4 0 0 0,-14 4-27 0 0,0 1-1 0 0,1 0 1 0 0,-1 0-1 0 0,1 0 1 0 0,0 0-1 0 0,-1 1 1 0 0,1 0-1 0 0,0 0 1 0 0,7 1-1 0 0,-7 0 0 0 0,26 0 339 0 0,45-4 0 0 0,-73 3-338 0 0,1 0-1 0 0,0 0 0 0 0,0 0 0 0 0,0 1 1 0 0,6 1-1 0 0,8 1 47 0 0,30-4 233 0 0,40 1 134 0 0,-56-1-310 0 0,-24 0-99 0 0,-1 1 0 0 0,0-1-1 0 0,10 2 1 0 0,13 0 63 0 0,-24-1-76 0 0,-1-1 0 0 0,1 2 0 0 0,0-1 1 0 0,6 2-1 0 0,-2-1 20 0 0,-1 0 0 0 0,0-1 0 0 0,11 0 0 0 0,15 1 60 0 0,-23 0-48 0 0,-1 0 0 0 0,18-2 0 0 0,5 0 36 0 0,0 0 16 0 0,9 2 62 0 0,22 1 157 0 0,46 4 206 0 0,-89-5-396 0 0,0-1 1 0 0,36-5 0 0 0,-6 7 47 0 0,-29-2-93 0 0,9-2 54 0 0,0 1-11 0 0,0 1-64 0 0,-16-2 7 0 0,1 1 0 0 0,27 1 0 0 0,7 1 66 0 0,-44-1-119 0 0,-1 0 1 0 0,1 1 0 0 0,12 2-1 0 0,10 2 68 0 0,120-1 407 0 0,-63-4-274 0 0,-43 0-158 0 0,-11 1 9 0 0,-20 0-18 0 0,-1-1 0 0 0,0 0 0 0 0,1 0-1 0 0,16-4 1 0 0,23 0 38 0 0,-31 0-19 0 0,1 2 0 0 0,24 0 1 0 0,-5 1 10 0 0,161 3 281 0 0,-189-1-350 0 0,63-5 61 0 0,-52 4-40 0 0,24-2-1 0 0,6-1 74 0 0,-4-1 13 0 0,-2 5-54 0 0,-42 0-64 0 0,1 0-1 0 0,-1 0 1 0 0,0-1 0 0 0,9 0-1 0 0,-2 0 21 0 0,13 0 92 0 0,47-4 1 0 0,-44 2-96 0 0,83-11 111 0 0,-82 8-60 0 0,8 1 60 0 0,-8 2-140 0 0,36-6-1 0 0,-20 3-16 0 0,38-6 83 0 0,-45 6-1 0 0,-10 0-16 0 0,0 2-1 0 0,31 0 1 0 0,-45 3 0 0 0,-8 1-43 0 0,0-1-1 0 0,-1 0 0 0 0,1-1 1 0 0,7 0-1 0 0,2-2 44 0 0,-13 3-45 0 0,0 0 0 0 0,1 0 0 0 0,-1-1-1 0 0,1 1 1 0 0,-1-1 0 0 0,0 0 0 0 0,0 0 0 0 0,5-2 0 0 0,-7 3 0 0 0,1-1 1 0 0,-1 1-1 0 0,1-1 1 0 0,0 1-1 0 0,-1-1 1 0 0,1 1-1 0 0,0-1 1 0 0,-1 1-1 0 0,1 0 1 0 0,0 0-1 0 0,-1-1 1 0 0,1 1-1 0 0,0 0 0 0 0,-1 0 1 0 0,1 0-1 0 0,0 0 1 0 0,0-1-1 0 0,-1 1 1 0 0,1 0-1 0 0,0 1 1 0 0,0-1-1 0 0,1 0 1 0 0,1 0 8 0 0,-1 0 10 0 0,4-2 11 0 0,1 1 0 0 0,0 0 0 0 0,0 0-1 0 0,0 1 1 0 0,-1 0 0 0 0,1 0 0 0 0,11 2 0 0 0,-17-2-28 0 0,1 1 0 0 0,-1-1 1 0 0,1 0-1 0 0,-1 0 0 0 0,1 0 0 0 0,-1 0 1 0 0,1-1-1 0 0,-1 1 0 0 0,1 0 0 0 0,-1 0 1 0 0,1-1-1 0 0,1 0 0 0 0,-1 0-4 0 0,0 0 0 0 0,0 1-1 0 0,0-1 1 0 0,0 1 0 0 0,0 0 0 0 0,0-1-1 0 0,4 1 1 0 0,25 3-29 0 0,-1-3 0 0 0,35-2-1 0 0,-53 2 28 0 0,0 0 1 0 0,22 3-1 0 0,12 1 61 0 0,38 2 16 0 0,-34-1-76 0 0,-43-5 9 0 0,1 0-1 0 0,0 0 1 0 0,11-3-1 0 0,5 0 131 0 0,68-7-71 0 0,-62 8-62 0 0,-25 2-8 0 0,0 0 1 0 0,1 0-1 0 0,-1 0 0 0 0,0-1 1 0 0,9-2-1 0 0,24 0 14 0 0,-37 2-8 0 0,1 1 0 0 0,-1-1 0 0 0,1 1 0 0 0,0-1 0 0 0,-1 1 0 0 0,1 0 0 0 0,-1 0 0 0 0,1 0 0 0 0,0 0 0 0 0,0 0 0 0 0,-1 0 0 0 0,4 1 0 0 0,25 1 11 0 0,34-1-14 0 0,-41 2 0 0 0,-22-3 3 0 0,0 0 0 0 0,0 1 0 0 0,1-1 0 0 0,-1 0 0 0 0,0-1 0 0 0,0 1 0 0 0,1 0 0 0 0,-1 0 0 0 0,0 0 0 0 0,0-1 0 0 0,0 1 0 0 0,0 0 0 0 0,1-1 0 0 0,-1 0 0 0 0,1 0 0 0 0,1 0 6 0 0,0-1-1 0 0,-1 1 0 0 0,1 0 1 0 0,0 0-1 0 0,-1 1 0 0 0,1-1 1 0 0,0 0-1 0 0,0 1 0 0 0,0 0 1 0 0,-1-1-1 0 0,4 2 0 0 0,32 1 165 0 0,-28-1-167 0 0,0 0 0 0 0,0 0-1 0 0,20-3 1 0 0,-21 1-6 0 0,0 1 0 0 0,16 1 0 0 0,-4-1 0 0 0,98 8-80 0 0,-86-5 64 0 0,-26-2 35 0 0,1 0 0 0 0,-1-1 1 0 0,1 0-1 0 0,9-1 0 0 0,-13 1-24 0 0,8 0 10 0 0,7 1-78 0 0,-11 0 69 0 0,-1-1 0 0 0,1-1 1 0 0,13-1-1 0 0,16-3 4 0 0,18 5 0 0 0,-31-1 0 0 0,13 0 0 0 0,-30 1 1 0 0,-1 1 0 0 0,1-1 0 0 0,-1-1 0 0 0,0 1 0 0 0,0-1 1 0 0,1 0-1 0 0,-1 0 0 0 0,0 0 0 0 0,7-4 0 0 0,-5 4 42 0 0,52 7-33 0 0,-50-4-10 0 0,88 13 0 0 0,-88-13 0 0 0,0-2 0 0 0,19 0 0 0 0,10 0 0 0 0,-30 1 0 0 0,-2-3 0 0 0,-12-4 0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52:00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129 143 2527 0 0,'-2'-1'187'0'0,"1"-1"-128"0"0,0 0 0 0 0,0 1 0 0 0,-1-1 0 0 0,1 1 0 0 0,0-1 0 0 0,-1 1 0 0 0,1-1-1 0 0,-1 1 1 0 0,0 0 0 0 0,0 0 0 0 0,-2-1 173 0 0,16 4-191 0 0,-1 0 1 0 0,1-1-1 0 0,0 0 0 0 0,0-1 1 0 0,0 0-1 0 0,0-1 0 0 0,13-2 1 0 0,19-1 152 0 0,-10 0-88 0 0,-24 3-63 0 0,0 0 0 0 0,19 0 0 0 0,37-5 352 0 0,-64 7-367 0 0,4 0-15 0 0,8-7 170 0 0,-12 5 291 0 0,-26-1-153 0 0,18 2-301 0 0,0-1 0 0 0,0 1 0 0 0,-10 1-1 0 0,-30-2 115 0 0,26 2-48 0 0,-38-4 0 0 0,41 2-16 0 0,-1 0 0 0 0,1 1 1 0 0,-22 3-1 0 0,34-2-45 0 0,-20-2 89 0 0,5-2 73 0 0,17 2-153 0 0,-1 1-1 0 0,1-1 1 0 0,0 1-1 0 0,-1 0 0 0 0,1 0 1 0 0,-1 0-1 0 0,1 0 0 0 0,-1 1 1 0 0,1-1-1 0 0,-4 2 0 0 0,5-2 45 0 0,2 0-66 0 0,0 0 0 0 0,0 0 0 0 0,0 1 0 0 0,0-1 0 0 0,0 0 1 0 0,0 0-1 0 0,0 0 0 0 0,0 0 0 0 0,-1 1 0 0 0,1-1 0 0 0,0 0 1 0 0,0 0-1 0 0,0 0 0 0 0,0 0 0 0 0,0 1 0 0 0,0-1 0 0 0,0 0 0 0 0,0 0 1 0 0,0 0-1 0 0,0 0 0 0 0,0 1 0 0 0,0-1 0 0 0,0 0 0 0 0,0 0 0 0 0,0 0 1 0 0,0 0-1 0 0,0 1 0 0 0,1-1 0 0 0,-1 0 0 0 0,0 0 0 0 0,0 0 1 0 0,0 0-1 0 0,0 0 0 0 0,0 1 0 0 0,0-1 0 0 0,0 0 0 0 0,0 0 0 0 0,1 0 1 0 0,-1 0-1 0 0,0 0 0 0 0,0 0 0 0 0,0 0 0 0 0,0 1 0 0 0,0-1 1 0 0,1 0-1 0 0,-1 0 0 0 0,0 0 0 0 0,0 0 0 0 0,0 0 0 0 0,0 0 0 0 0,1 0 1 0 0,-1 0-1 0 0,0 0 0 0 0,0 0 0 0 0,0 0 0 0 0,0 0 0 0 0,1 0 0 0 0,-1 0 1 0 0,0 0-1 0 0,0 0 0 0 0,23 2 162 0 0,30-4-63 0 0,-31-1-57 0 0,-15 2-29 0 0,1 0 0 0 0,-1 0 1 0 0,8 0-1 0 0,72-1 156 0 0,-50 1-93 0 0,-27 0-53 0 0,1 0 0 0 0,14 2-1 0 0,-19 0-10 0 0,1-1 0 0 0,-1-1-1 0 0,0 1 1 0 0,7-2-1 0 0,11-1 51 0 0,-7 2 37 0 0,-15 0-86 0 0,0 1 0 0 0,0 0 0 0 0,0 0-1 0 0,0 0 1 0 0,0 0 0 0 0,0 0 0 0 0,0 0 0 0 0,0 1 0 0 0,0-1 0 0 0,3 2-1 0 0,-3-1 51 0 0,-2 0 24 0 0,0-1-93 0 0,0 0 0 0 0,1 0 0 0 0,-1 0-1 0 0,0 1 1 0 0,0-1 0 0 0,0 0-1 0 0,0 0 1 0 0,0 0 0 0 0,0 1-1 0 0,0-1 1 0 0,0 0 0 0 0,0 0-1 0 0,0 0 1 0 0,0 1 0 0 0,0-1-1 0 0,0 0 1 0 0,0 0 0 0 0,0 1-1 0 0,0-1 1 0 0,0 0 0 0 0,0 0-1 0 0,0 0 1 0 0,0 1 0 0 0,0-1-1 0 0,0 0 1 0 0,0 0 0 0 0,0 0-1 0 0,0 1 1 0 0,0-1 0 0 0,-1 0-1 0 0,1 0 1 0 0,0 0 0 0 0,0 0-1 0 0,0 1 1 0 0,0-1 0 0 0,-1 0-1 0 0,-23 8 91 0 0,0-2-1 0 0,0 0 1 0 0,-1-2-1 0 0,-49 3 1 0 0,51-5-41 0 0,14-1-34 0 0,1 0 1 0 0,-1-1-1 0 0,0 0 1 0 0,-10-2-1 0 0,13 2-2 0 0,1-1 0 0 0,-1 1 0 0 0,1 1 0 0 0,-7 0 0 0 0,8-1-6 0 0,-1 1 0 0 0,0-1 1 0 0,0 0-1 0 0,1 0 0 0 0,-1 0 0 0 0,-6-2 0 0 0,-55-7 115 0 0,64 8-122 0 0,0 1 0 0 0,0-1-1 0 0,0 1 1 0 0,0 0 0 0 0,0 0 0 0 0,0 0 0 0 0,0 0 0 0 0,0 0-1 0 0,0 0 1 0 0,-2 1 0 0 0,3-1-4 0 0,1 0-1 0 0,0 0 1 0 0,0 1-1 0 0,0-1 1 0 0,-1 0 0 0 0,1 0-1 0 0,0 0 1 0 0,0 0-1 0 0,-1 0 1 0 0,1 0-1 0 0,0 0 1 0 0,0 0 0 0 0,0 0-1 0 0,-1 0 1 0 0,1 0-1 0 0,0 0 1 0 0,0 0 0 0 0,-1 0-1 0 0,1 0 1 0 0,0 0-1 0 0,0 0 1 0 0,-1 0-1 0 0,1 0 1 0 0,0 0 0 0 0,0 0-1 0 0,-1 0 1 0 0,1 0-1 0 0,0 0 1 0 0,0 0 0 0 0,0-1-1 0 0,-1 1 1 0 0,1 0-1 0 0,-4-3 5 0 0,-11 3 85 0 0,10 1-48 0 0,-17-4 90 0 0,21 3-53 0 0,1 0-79 0 0,0 0 0 0 0,-1 1 1 0 0,1-1-1 0 0,0 0 0 0 0,0 0 0 0 0,0 0 0 0 0,0 0 0 0 0,0 1 0 0 0,0-1 0 0 0,0 0 0 0 0,-1 0 0 0 0,1 0 0 0 0,0 0 0 0 0,0 0 0 0 0,0 1 0 0 0,0-1 0 0 0,-1 0 1 0 0,1 0-1 0 0,0 0 0 0 0,0 0 0 0 0,0 0 0 0 0,-1 0 0 0 0,1 0 0 0 0,0 0 0 0 0,0 0 0 0 0,0 0 0 0 0,-1 0 0 0 0,1 0 0 0 0,-1 0 26 0 0,1 0-1 0 0,0 0 1 0 0,0 0-1 0 0,-1 1 0 0 0,1-1 1 0 0,0 0-1 0 0,0 0 1 0 0,-1 0-1 0 0,1 0 0 0 0,0 0 1 0 0,0 0-1 0 0,-1 0 1 0 0,1 0-1 0 0,0 1 0 0 0,0-1 1 0 0,-1 0-1 0 0,1 0 1 0 0,0 0-1 0 0,0 0 0 0 0,0 1 1 0 0,0-1-1 0 0,-1 0 1 0 0,1 0-1 0 0,0 1 0 0 0,0-1 1 0 0,0 0-1 0 0,0 0 1 0 0,0 1-1 0 0,0-1 1 0 0,-1 0-1 0 0,1 1 0 0 0,0-1-3 0 0,-1 3-59 0 0,12 5 345 0 0,-9-7-250 0 0,0 0-4 0 0,6 0-27 0 0,-1 0 0 0 0,1 0 0 0 0,-1 0 0 0 0,1-1 0 0 0,-1 0 0 0 0,10-1 0 0 0,-2 0 32 0 0,25 2 0 0 0,-39-1-60 0 0,9 1 24 0 0,0-1 1 0 0,0 0-1 0 0,12-1 0 0 0,-7 0-27 0 0,23-2 35 0 0,-12 1 16 0 0,29 1 0 0 0,-21 1-13 0 0,-26 0-18 0 0,-1-1 0 0 0,1 1 1 0 0,0 1-1 0 0,0 0 1 0 0,12 2-1 0 0,-15-1-9 0 0,0-1 0 0 0,0 0-1 0 0,0-1 1 0 0,0 1 0 0 0,0-1 0 0 0,0 0 0 0 0,5 0-1 0 0,23-1 56 0 0,-22 1-47 0 0,-1 0 0 0 0,1-1-1 0 0,-1 0 1 0 0,14-3 0 0 0,-20 3 2 0 0,0 0-1 0 0,0 0 1 0 0,0 1 0 0 0,0-1 0 0 0,0 1-1 0 0,7 1 1 0 0,8-1 27 0 0,14-4-34 0 0,17-4 81 0 0,16-1-13 0 0,-4 3 6 0 0,-32 1-32 0 0,-24 4-53 0 0,0 0 0 0 0,0 0 0 0 0,9-1 0 0 0,13 2 37 0 0,90 3 236 0 0,-73-2-213 0 0,21 3 18 0 0,-61-3-73 0 0,-2-1 13 0 0,19-2 23 0 0,-13 1-4 0 0,-5 0-25 0 0,1 1-1 0 0,-1 0 1 0 0,0 0-1 0 0,1 0 1 0 0,-1 1-1 0 0,5 0 1 0 0,-3 1-4 0 0,20 1 58 0 0,-23-2-53 0 0,0-1 0 0 0,0 0 0 0 0,0 0 0 0 0,0 0 0 0 0,0 0 0 0 0,0-1 0 0 0,0 1 0 0 0,5-2 0 0 0,-7 1-9 0 0,0 1 1 0 0,0 0 0 0 0,0 0-1 0 0,0-1 1 0 0,0 1-1 0 0,0 0 1 0 0,0 0 0 0 0,1 0-1 0 0,-1 0 1 0 0,0 0 0 0 0,0 0-1 0 0,0 1 1 0 0,1-1 0 0 0,6 2 2 0 0,0-1 12 0 0,0 0 1 0 0,1 0-1 0 0,16-1 1 0 0,-22 0-8 0 0,129 4 285 0 0,-123-4-281 0 0,1 1 0 0 0,-1-2 0 0 0,10 0 0 0 0,-18 0-14 0 0,0 1 1 0 0,0 0-1 0 0,0-1 0 0 0,0 1 0 0 0,0 0 0 0 0,-1 0 0 0 0,1 0 1 0 0,0 0-1 0 0,0 0 0 0 0,0 0 0 0 0,0 0 0 0 0,0 0 0 0 0,0 0 1 0 0,0 0-1 0 0,0 0 0 0 0,0 1 0 0 0,2-1 0 0 0,0 1 13 0 0,4-2-7 0 0,-4 1 2 0 0,-1 0-1 0 0,1 0 1 0 0,0 0-1 0 0,-1 0 1 0 0,1 0 0 0 0,-1 0-1 0 0,6 2 1 0 0,41 5 54 0 0,-33-3-6 0 0,0-1-1 0 0,21 2 1 0 0,-9-2-39 0 0,41 3 34 0 0,-53-4-30 0 0,-1 0-4 0 0,-1 0 1 0 0,1-1-1 0 0,0-1 0 0 0,-1 0 1 0 0,19-3-1 0 0,-8 3 35 0 0,-2 0-1 0 0,-1 0-12 0 0,-19 1-36 0 0,0-1 0 0 0,0 0 0 0 0,0 0-1 0 0,0 0 1 0 0,0 0 0 0 0,3-1-1 0 0,-3 0-4 0 0,8 0-2 0 0,9 1 15 0 0,0 1 26 0 0,-6-1 0 0 0,25-1 0 0 0,27 1 91 0 0,-16 0-57 0 0,-22 2-20 0 0,-8-2-53 0 0,4 1 134 0 0,-1 0 0 0 0,32-5 0 0 0,-20 1-204 0 0,-34 3 70 0 0,189-9 36 0 0,-132 6-36 0 0,-12 3 0 0 0,-34 1 0 0 0,26 0 0 0 0,-24-1 0 0 0,9-1-3 0 0,-15 0 8 0 0,-1 1 0 0 0,0 0-1 0 0,14 2 1 0 0,-20-2 10 0 0,1 0 0 0 0,-1 0 0 0 0,0 1 0 0 0,1-1 1 0 0,-1 0-1 0 0,1 0 0 0 0,-1 0 0 0 0,0-1 0 0 0,1 1 0 0 0,-1 0 0 0 0,2-1 0 0 0,22-3 44 0 0,-5 0-5 0 0,5 2-43 0 0,-17 1-43 0 0,-1 1 0 0 0,16-5-1 0 0,18-2 113 0 0,-39 7-78 0 0,0-1 1 0 0,1 1-1 0 0,-1 0 0 0 0,0 0 0 0 0,0-1 0 0 0,0 2 0 0 0,3-1 0 0 0,15-1 45 0 0,-13-1-58 0 0,0 1-1 0 0,1 0 1 0 0,-1 0 0 0 0,0 1-1 0 0,1 0 1 0 0,10 1-1 0 0,-15-1 24 0 0,0 0 0 0 0,0 0 0 0 0,1 0-1 0 0,-1 0 1 0 0,0-1 0 0 0,5-1 0 0 0,14-1-15 0 0,-1 2 3 0 0,15 2 0 0 0,-14 0 0 0 0,0 0 0 0 0,1-2 0 0 0,42-6 0 0 0,-2 0 0 0 0,-40 8 0 0 0,-19-1 0 0 0,1 1 0 0 0,-1-1 0 0 0,1 0 0 0 0,7-2 0 0 0,-6 1 0 0 0,0 0 0 0 0,1 1 0 0 0,-1 0 0 0 0,0 0 0 0 0,7 1 0 0 0,28 0 0 0 0,-3-1 0 0 0,4-2 0 0 0,-18-1 54 0 0,7 1-44 0 0,-28 1-10 0 0,0 0 0 0 0,0 1 0 0 0,0 0 0 0 0,0-1 0 0 0,0 1 0 0 0,5 1 0 0 0,25-2 0 0 0,-12-2 0 0 0,13 3 0 0 0,0 0 0 0 0,-1-2 11 0 0,71-2 42 0 0,94-8 19 0 0,-55-4-72 0 0,-54 2 0 0 0,-67 11 0 0 0,-10 2 0 0 0,-1-1 0 0 0,17 1 0 0 0,2 2 0 0 0,-26 0 0 0 0,15-1 0 0 0,-12-2 0 0 0,17 0 0 0 0,13 2 54 0 0,-30 0-42 0 0,21 1-14 0 0,-4 2 2 0 0,-2-1 0 0 0,0-2 0 0 0,76 0 11 0 0,-4 0 42 0 0,-44 2-53 0 0,42 2 0 0 0,-70-4 0 0 0,-1-1 0 0 0,13-6 0 0 0,4 2 0 0 0,18 0 0 0 0,-49 4 0 0 0,30 3 0 0 0,-13 0 0 0 0,-3-2 0 0 0,-17 1 0 0 0,16 2 0 0 0,11-4 0 0 0,-11 0 0 0 0,6 2 0 0 0,-20 0 0 0 0,-1 0 0 0 0,1-1 0 0 0,-1 0 0 0 0,0 0 0 0 0,1 0 0 0 0,-1-1 0 0 0,6 0 0 0 0,-8-1 0 0 0,-2 2 0 0 0,-1-1 0 0 0,1 1 0 0 0,0-1 0 0 0,-1 1 0 0 0,1 0 0 0 0,0 0 0 0 0,-1-1 0 0 0,1 1 0 0 0,0 0 0 0 0,0 0 0 0 0,-1 0 0 0 0,1 0 0 0 0,0 0 0 0 0,0 0 0 0 0,-1 0 0 0 0,1 0 0 0 0,0 0 0 0 0,1 0 0 0 0,28-1 0 0 0,-8 1 0 0 0,-7 0 0 0 0,-1 0 0 0 0,29-5 0 0 0,-34 3 0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52:00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1331 3367 0 0,'0'0'258'0'0,"-5"5"-156"0"0,-50 49 182 0 0,37-38-117 0 0,1 2 0 0 0,-20 23-1 0 0,31-33-141 0 0,-1-1 0 0 0,-11 10-1 0 0,-10 10 102 0 0,16-17 8 0 0,0-1-65 0 0,11-9 160 0 0,12-11-42 0 0,15-7-89 0 0,-21 14-65 0 0,1 1-1 0 0,-1-1 1 0 0,0 0 0 0 0,7-7-1 0 0,1-2 80 0 0,1 0 0 0 0,1 1 0 0 0,21-13 0 0 0,-89 76 100 0 0,46-43-211 0 0,-1-1 0 0 0,0 1 0 0 0,-9 6 0 0 0,-14 12 106 0 0,13-10 69 0 0,-22 16 0 0 0,39-31-168 0 0,-8 1 11 0 0,8-2 285 0 0,2 1-285 0 0,-1 0 0 0 0,0 0 0 0 0,1 0 0 0 0,-1 0 0 0 0,1 0 1 0 0,-1 0-1 0 0,1 0 0 0 0,0-1 0 0 0,-1 1 0 0 0,2 1 0 0 0,5-2 28 0 0,-4 0-33 0 0,-1 1 0 0 0,1-1-1 0 0,0 0 1 0 0,-1-1 0 0 0,1 1-1 0 0,-1 0 1 0 0,1-1 0 0 0,-1 1-1 0 0,1-1 1 0 0,-1 0 0 0 0,1 0 0 0 0,-1 0-1 0 0,0 0 1 0 0,1 0 0 0 0,-1 0-1 0 0,0-1 1 0 0,3-2 0 0 0,162-150 392 0 0,-144 132-343 0 0,0 1 0 0 0,42-28 0 0 0,58-28 77 0 0,-105 66-118 0 0,75-38 95 0 0,-146 77-47 0 0,-40 22 42 0 0,73-37-110 0 0,-9 6 47 0 0,1 1 0 0 0,-31 29 0 0 0,-25 22 82 0 0,70-56 2 0 0,38-43 19 0 0,12-9-103 0 0,1 2-1 0 0,2 2 1 0 0,1 2-1 0 0,52-32 1 0 0,-48 34-53 0 0,-1-2 1 0 0,-1-2 0 0 0,72-75-1 0 0,-108 102 4 0 0,-1 1 0 0 0,13-10 0 0 0,-49 62 0 0 0,15-27 0 0 0,-1-1 0 0 0,-1-1 0 0 0,0-1 0 0 0,-28 20 0 0 0,31-25 0 0 0,-95 67 0 0 0,86-61 78 0 0,23-18-14 0 0,3-1-56 0 0,0-1 0 0 0,-1 1 0 0 0,1 0 0 0 0,0-1 0 0 0,0 1 0 0 0,0 0 1 0 0,3-1-1 0 0,-1 0 5 0 0,38-26 12 0 0,-1-2 0 0 0,-1-2 0 0 0,-2-2-1 0 0,-1-1 1 0 0,-2-1 0 0 0,32-44 0 0 0,-40 43-186 0 0,-19 25 81 0 0,1 1 0 0 0,0-1 0 0 0,0 1 0 0 0,16-13-1 0 0,-19 19 63 0 0,-15 14-17 0 0,-80 109-8 0 0,81-106 11 0 0,1-1 78 0 0,13-14 90 0 0,13-16-59 0 0,27-39 5 0 0,-12 14-39 0 0,-14 20-11 0 0,36-32 0 0 0,50-43-44 0 0,-76 72-48 0 0,-18 17 60 0 0,-10 9 0 0 0,-1 0 0 0 0,0 1 0 0 0,0-1 0 0 0,1 0 0 0 0,-1-1 0 0 0,0 1 0 0 0,0 0 0 0 0,0 0 0 0 0,1-2 0 0 0,-3 2 0 0 0,-4 3 0 0 0,-5 3 0 0 0,-106 90 128 0 0,111-89-116 0 0,4-5 47 0 0,4-2-44 0 0,0 0 1 0 0,0 0-1 0 0,-1 0 1 0 0,1 0-1 0 0,0-1 1 0 0,0 1-1 0 0,4-4 1 0 0,-3 3-11 0 0,44-27 59 0 0,-1-3 0 0 0,53-46 0 0 0,-81 59-64 0 0,31-41 0 0 0,-6 6 0 0 0,-33 40 0 0 0,-53 70 0 0 0,29-39 11 0 0,-1-1 0 0 0,-1 0 0 0 0,0-1 0 0 0,-1 0 0 0 0,-19 13 0 0 0,-1 1-13 0 0,20-16 3 0 0,11-9 0 0 0,0 0 1 0 0,0 0 0 0 0,0 1 0 0 0,0-1-1 0 0,-4 8 1 0 0,28-20 115 0 0,-6 1-115 0 0,0 0-1 0 0,-1-1 0 0 0,1-1 1 0 0,-2 0-1 0 0,1-1 0 0 0,-2 0 1 0 0,15-17-1 0 0,92-125 116 0 0,-106 136-135 0 0,-3 5-22 0 0,0 1 0 0 0,8-18 0 0 0,-12 20 15 0 0,1 0 0 0 0,0 0 0 0 0,1 0 0 0 0,0 0 0 0 0,8-7 0 0 0,-32 42 25 0 0,-34 43 8 0 0,28-35 7 0 0,-1-2 1 0 0,-50 51-1 0 0,47-55 6 0 0,18-18 40 0 0,0 0-1 0 0,-17 13 0 0 0,39-25 68 0 0,-5-2-119 0 0,-1-1 0 0 0,0 0 0 0 0,0 0 0 0 0,0 0 0 0 0,7-8 0 0 0,1 0 1 0 0,4-4 16 0 0,-2-1-1 0 0,0-1 1 0 0,18-26-1 0 0,-3 4 1 0 0,21-33 38 0 0,-2 1-64 0 0,-32 49-9 0 0,-11 13-2 0 0,1 1 0 0 0,0-1 0 0 0,0 2 0 0 0,15-13 0 0 0,-23 21 11 0 0,1-1 0 0 0,1 0 0 0 0,-1-1 0 0 0,0 1 0 0 0,0 0 0 0 0,0 0 0 0 0,0-1 0 0 0,0 1 0 0 0,0-1 0 0 0,1-1 0 0 0,-20 12 0 0 0,8-3 0 0 0,1 1 0 0 0,0 0 0 0 0,0 0 0 0 0,-13 15 0 0 0,-28 40 0 0 0,33-41 0 0 0,11-12 0 0 0,-74 87 0 0 0,61-76 0 0 0,0 0 0 0 0,-34 25 0 0 0,-106 69 11 0 0,103-69 194 0 0,54-44-125 0 0,6-2-71 0 0,-1 0-1 0 0,1 0 1 0 0,-1 0-1 0 0,0-1 0 0 0,0 1 1 0 0,0-1-1 0 0,0 0 1 0 0,5-3-1 0 0,2-1-4 0 0,133-79 114 0 0,-120 69-116 0 0,-1-1 0 0 0,0 0 1 0 0,-2-2-1 0 0,23-26 1 0 0,-5 5-5 0 0,-15 15 2 0 0,-1-2 0 0 0,19-28 0 0 0,-28 35 0 0 0,-6 9 0 0 0,0 1 0 0 0,1-1 0 0 0,0 2 0 0 0,11-11 0 0 0,-27 26 0 0 0,0-1 0 0 0,0 0 0 0 0,-9 10 0 0 0,-51 65 45 0 0,29-32-26 0 0,5-6 13 0 0,-3-2 0 0 0,-1-2 0 0 0,-51 40 0 0 0,32-30-35 0 0,-26 18 81 0 0,77-62-25 0 0,60-29 135 0 0,-24 8-175 0 0,-1-1 0 0 0,0-1 1 0 0,-1-2-1 0 0,29-28 0 0 0,100-135 51 0 0,-113 130-64 0 0,-19 25-62 0 0,2 2 0 0 0,1 1 1 0 0,41-31-1 0 0,-47 40-33 0 0,-65 40 31 0 0,24-10 68 0 0,0 2 0 0 0,1 1 0 0 0,-18 20 0 0 0,-45 58 25 0 0,-13 13-10 0 0,37-55-15 0 0,-80 56-1 0 0,123-97 1 0 0,4-4 13 0 0,8-6-8 0 0,3-2 0 0 0,18-12 9 0 0,4 1-2 0 0,-1-1-1 0 0,-1-2 1 0 0,0 0 0 0 0,-1-1-1 0 0,25-27 1 0 0,81-103 82 0 0,-121 141-98 0 0,21-27-118 0 0,2 2-1 0 0,37-32 0 0 0,-47 47 60 0 0,0 1 0 0 0,1 0-1 0 0,1 2 1 0 0,0 0 0 0 0,30-12-1 0 0,-44 22 50 0 0,-9 4-7 0 0,0-1 1 0 0,0 1-1 0 0,0 0 1 0 0,1 0-1 0 0,-1 0 1 0 0,-2 2-1 0 0,-1 1-1 0 0,-32 25 36 0 0,13-12 25 0 0,1 2 0 0 0,-42 43 0 0 0,-130 167 74 0 0,178-207-15 0 0,17-22-36 0 0,3-2-55 0 0,0 0 0 0 0,0 0-1 0 0,-1 0 1 0 0,1 0 0 0 0,-1-1-1 0 0,1 1 1 0 0,-1 0 0 0 0,1-1-1 0 0,-1 1 1 0 0,1-1 0 0 0,-1 0-1 0 0,0 1 1 0 0,2-4 0 0 0,0 0-1 0 0,72-92 62 0 0,1 1-71 0 0,-52 68 9 0 0,-3 4-30 0 0,2 2 0 0 0,1 0 1 0 0,0 1-1 0 0,2 2 0 0 0,0 1 0 0 0,48-26 0 0 0,-110 64 33 0 0,1 1 0 0 0,1 1 0 0 0,0 2 0 0 0,-40 39-1 0 0,-107 126 52 0 0,120-124-64 0 0,59-60 8 0 0,6-6 10 0 0,5-3 30 0 0,2-4-20 0 0,-1-1 0 0 0,0-1 0 0 0,15-17 0 0 0,-7 7-30 0 0,47-55 2 0 0,27-28 0 0 0,-70 83-39 0 0,1 1 0 0 0,34-21 0 0 0,56-25-325 0 0,-95 54 317 0 0,77-45-35 0 0,-120 75 25 0 0,8-4 60 0 0,-100 57 136 0 0,82-50-113 0 0,2 2 0 0 0,-51 47-1 0 0,50-36-21 0 0,-195 176 56 0 0,162-163 36 0 0,60-41-18 0 0,45-32 68 0 0,4-11-100 0 0,69-75-1 0 0,-30 26-8 0 0,-49 56-56 0 0,1 1 0 0 0,39-24 0 0 0,77-41-93 0 0,-11 8 43 0 0,-122 75-11 0 0,-12 7 40 0 0,-9 8 22 0 0,-183 110 72 0 0,158-99-44 0 0,1 2 1 0 0,1 1 0 0 0,1 0-1 0 0,1 2 1 0 0,1 2 0 0 0,-31 33-1 0 0,-68 83 54 0 0,119-133-52 0 0,42-60 192 0 0,41-41-140 0 0,-61 75-64 0 0,1 1 0 0 0,0 0 0 0 0,31-21 0 0 0,69-44 0 0 0,-42 31 0 0 0,-61 42-5 0 0,0 1-29 0 0,-1 0-1 0 0,0-2 0 0 0,21-22 0 0 0,-33 31 34 0 0,-1 2-3 0 0,-1 0 0 0 0,0 0 0 0 0,1 1 0 0 0,0-1 0 0 0,-1 0 0 0 0,1 0 0 0 0,-1 1 1 0 0,1-1-1 0 0,0 0 0 0 0,-1 1 0 0 0,1-1 0 0 0,0 1 0 0 0,0-1 0 0 0,1 0 0 0 0,-79 53-11 0 0,-11 7 18 0 0,53-39-3 0 0,1 2 0 0 0,1 2 0 0 0,2 1 0 0 0,-38 37 0 0 0,62-54 2 0 0,0 0 1 0 0,1 1-1 0 0,0-1 0 0 0,-7 13 0 0 0,13-20 51 0 0,7-3 22 0 0,-2-1-67 0 0,-1 0 0 0 0,0-1-1 0 0,0 1 1 0 0,-1-1 0 0 0,6-6 0 0 0,1-1-2 0 0,50-46 24 0 0,108-78-1 0 0,-122 99-24 0 0,-34 26-20 0 0,-5 4 3 0 0,0 1 0 0 0,0 0-1 0 0,12-7 1 0 0,-57 36 12 0 0,-22 14 0 0 0,-57 37 0 0 0,58-35 0 0 0,48-32 0 0 0,0 0 0 0 0,1 0 0 0 0,-1 1 0 0 0,-14 18 0 0 0,45-47 26 0 0,0 0-1 0 0,2 1 0 0 0,33-21 0 0 0,-2 0 2 0 0,-7 6-27 0 0,-26 20 0 0 0,0-1 0 0 0,27-28 0 0 0,-34 29-53 0 0,-1-1 0 0 0,17-25-1 0 0,-17 24-10 0 0,-22 27 64 0 0,0 0 0 0 0,-1-1 0 0 0,0 0 0 0 0,0-1 0 0 0,-22 13 0 0 0,5-2 0 0 0,-155 122 72 0 0,176-136-68 0 0,1 1-1 0 0,0-1 0 0 0,0 1 0 0 0,-8 12 0 0 0,14-18 168 0 0,8-4-102 0 0,8-4-56 0 0,-1-1 1 0 0,1-1-1 0 0,20-16 0 0 0,39-36 57 0 0,-54 43-65 0 0,-14 12-5 0 0,0-1 0 0 0,0 0 0 0 0,7-11 0 0 0,-14 18 0 0 0,0 0 0 0 0,1 0 0 0 0,-1 0 0 0 0,0 0 0 0 0,0 0 0 0 0,0 0 0 0 0,0 0 0 0 0,0 0 0 0 0,0 0 0 0 0,0 0 0 0 0,0 0 0 0 0,0-1 0 0 0,0 1 0 0 0,0 0 0 0 0,0 0 0 0 0,1 0 0 0 0,-1 0 0 0 0,0 0 0 0 0,0 0 0 0 0,0 0 0 0 0,0 0 0 0 0,0 0 0 0 0,0 0 0 0 0,0-1 0 0 0,0 1 0 0 0,0 0 0 0 0,0 0 0 0 0,0 0 0 0 0,0 0 0 0 0,0 0 0 0 0,0 0 0 0 0,0 0 0 0 0,0 0 0 0 0,0-1 0 0 0,0 1 0 0 0,0 0 0 0 0,0 0 0 0 0,0 0 0 0 0,0 0 0 0 0,0 0 0 0 0,-1 0 0 0 0,1 0 0 0 0,0 0 0 0 0,0 0 0 0 0,0-1 0 0 0,0 1 0 0 0,0 0 0 0 0,0 0 0 0 0,0 0 0 0 0,0 0 0 0 0,0 0 0 0 0,0 0 0 0 0,-8 1 0 0 0,-7 6 0 0 0,-3 4 17 0 0,0 1 0 0 0,1 1 0 0 0,1 0-1 0 0,0 1 1 0 0,1 1 0 0 0,-16 19 0 0 0,30-32-8 0 0,-1 0-4 0 0,0 0-1 0 0,0 0 1 0 0,0 0 0 0 0,1 1-1 0 0,-1-1 1 0 0,1 1 0 0 0,-1-1-1 0 0,1 1 1 0 0,0 0 0 0 0,0-1-1 0 0,0 1 1 0 0,1 0 0 0 0,-2 5-1 0 0,2-6 60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52:00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155 152 775 0 0,'0'0'464'0'0,"-6"-6"-370"0"0,4 5-80 0 0,1 1 0 0 0,-1 0 0 0 0,0 0 0 0 0,0 0 0 0 0,1 0 0 0 0,-1 0 1 0 0,0 1-1 0 0,1-1 0 0 0,-1 0 0 0 0,1 1 0 0 0,-1 0 0 0 0,0-1 0 0 0,1 1 0 0 0,-3 1 0 0 0,-22 12 161 0 0,19-9-124 0 0,1 1-1 0 0,-1-1 1 0 0,1 1-1 0 0,0 0 1 0 0,1 0-1 0 0,0 1 0 0 0,0 0 1 0 0,0 0-1 0 0,1 0 1 0 0,0 0-1 0 0,0 1 1 0 0,1-1-1 0 0,-4 12 0 0 0,2 0 55 0 0,0 0 0 0 0,1 0 0 0 0,1 0 0 0 0,-2 32 0 0 0,5-41-60 0 0,0-1 0 0 0,1 0 0 0 0,-1 0 0 0 0,2 0 1 0 0,-1 1-1 0 0,2-1 0 0 0,-1 0 0 0 0,1-1 0 0 0,0 1 0 0 0,1 0 0 0 0,0-1 0 0 0,0 0 0 0 0,1 0 0 0 0,0 0 0 0 0,0 0 0 0 0,1-1 1 0 0,0 0-1 0 0,0 0 0 0 0,1-1 0 0 0,0 0 0 0 0,0 0 0 0 0,1 0 0 0 0,-1-1 0 0 0,1 0 0 0 0,0 0 0 0 0,9 3 0 0 0,-11-5-1 0 0,0-1 0 0 0,0 1-1 0 0,0-1 1 0 0,1-1 0 0 0,-1 1-1 0 0,0-1 1 0 0,1 0 0 0 0,-1 0-1 0 0,1-1 1 0 0,9 0-1 0 0,9-3 66 0 0,-14 2-40 0 0,-1 0 0 0 0,1-1 0 0 0,20-6-1 0 0,-5-1 64 0 0,0-2-1 0 0,-1 0 0 0 0,44-28 1 0 0,-60 32-96 0 0,0 1 0 0 0,-1-1-1 0 0,0 0 1 0 0,0-1 0 0 0,-1 0 0 0 0,0 0 0 0 0,0-1 0 0 0,-1 1 0 0 0,0-2 0 0 0,0 1 0 0 0,-1-1 0 0 0,7-18-1 0 0,-5 8 59 0 0,-1 0 0 0 0,0 0 0 0 0,3-37 0 0 0,-8 46-55 0 0,-1 1 0 0 0,0-1 1 0 0,-1 0-1 0 0,0 0 0 0 0,-1 1 0 0 0,0-1 1 0 0,0 0-1 0 0,-1 1 0 0 0,-5-11 0 0 0,5 13-10 0 0,0 0-1 0 0,-1 1 0 0 0,0-1 1 0 0,0 1-1 0 0,-1 0 0 0 0,0 0 1 0 0,0 1-1 0 0,-1-1 0 0 0,1 1 0 0 0,-1 0 1 0 0,-1 1-1 0 0,-6-6 0 0 0,-4 2 44 0 0,0 0 0 0 0,-1 1-1 0 0,0 0 1 0 0,-34-9 0 0 0,43 15-42 0 0,0 0 1 0 0,-1 1-1 0 0,1 0 1 0 0,-1 0-1 0 0,1 1 1 0 0,-1 0-1 0 0,1 1 1 0 0,0 0-1 0 0,-1 0 1 0 0,1 1-1 0 0,0 0 1 0 0,-10 4-1 0 0,8-1 17 0 0,1 0-1 0 0,-1 1 1 0 0,1 1-1 0 0,0 0 1 0 0,0 0-1 0 0,-15 15 1 0 0,13-9-2 0 0,0 0 0 0 0,1 1 1 0 0,0 0-1 0 0,-9 15 0 0 0,10-10-2 0 0,0 0 0 0 0,1 1 0 0 0,2 0 1 0 0,-1 1-1 0 0,2-1 0 0 0,-6 42 0 0 0,9-46-18 0 0,2 1 0 0 0,0 0 1 0 0,1 0-1 0 0,0-1 0 0 0,2 1 1 0 0,0 0-1 0 0,1 0 0 0 0,0-1 0 0 0,9 22 1 0 0,-10-30-8 0 0,1-1 0 0 0,1 0 1 0 0,-1 0-1 0 0,1 0 0 0 0,1-1 1 0 0,-1 0-1 0 0,1 1 1 0 0,0-1-1 0 0,1-1 0 0 0,-1 1 1 0 0,1-1-1 0 0,0 0 0 0 0,0 0 1 0 0,1-1-1 0 0,-1 0 0 0 0,1 0 1 0 0,0 0-1 0 0,0-1 0 0 0,1 0 1 0 0,-1-1-1 0 0,0 1 1 0 0,1-1-1 0 0,0-1 0 0 0,-1 1 1 0 0,1-2-1 0 0,0 1 0 0 0,0-1 1 0 0,0 0-1 0 0,8-1 0 0 0,4-2 10 0 0,-1 0-1 0 0,1-2 1 0 0,0 0-1 0 0,-1-1 0 0 0,0-1 1 0 0,-1 0-1 0 0,1-2 0 0 0,-2 0 1 0 0,1-1-1 0 0,-1-1 1 0 0,-1-1-1 0 0,24-21 0 0 0,-32 25-27 0 0,0 0 0 0 0,-1 0 0 0 0,-1-1 0 0 0,1 0 0 0 0,-2-1 0 0 0,1 1 0 0 0,-1-1 0 0 0,0 0 0 0 0,-1-1 0 0 0,-1 1 0 0 0,1-1 0 0 0,1-14 0 0 0,-2 10 0 0 0,-1 0 0 0 0,-1 1 0 0 0,0-1 0 0 0,-1 0 0 0 0,-1 0 0 0 0,0 0 0 0 0,-1 1 0 0 0,-6-27 0 0 0,4 31 9 0 0,0-1 1 0 0,-1 1-1 0 0,0 0 0 0 0,-1 1 0 0 0,1-1 0 0 0,-2 1 0 0 0,0 0 0 0 0,0 1 1 0 0,0-1-1 0 0,-1 1 0 0 0,0 1 0 0 0,-1 0 0 0 0,-16-12 0 0 0,13 11 3 0 0,-1 1 0 0 0,0 0-1 0 0,-1 1 1 0 0,1 0 0 0 0,-1 1-1 0 0,0 0 1 0 0,0 1-1 0 0,-1 1 1 0 0,1 0 0 0 0,-16 0-1 0 0,24 3-8 0 0,1 0 0 0 0,-1 1 0 0 0,1 0 1 0 0,-1 0-1 0 0,1 0 0 0 0,-1 1 0 0 0,1-1 0 0 0,0 1 0 0 0,0 1 0 0 0,0-1 0 0 0,0 1 0 0 0,0-1 0 0 0,0 2 0 0 0,1-1 0 0 0,-1 0 0 0 0,1 1 0 0 0,0 0 0 0 0,0 0 0 0 0,0 0 0 0 0,-3 6 0 0 0,-6 7 5 0 0,1 0 0 0 0,1 1 0 0 0,0 0 0 0 0,2 0 0 0 0,0 2 0 0 0,1-1 0 0 0,-9 37 0 0 0,12-37 2 0 0,2 0-1 0 0,0 1 1 0 0,1 0-1 0 0,2 37 1 0 0,1-47-3 0 0,0 0 1 0 0,1 0 0 0 0,0 0-1 0 0,1 0 1 0 0,0 0 0 0 0,0 0 0 0 0,1-1-1 0 0,0 0 1 0 0,1 0 0 0 0,0 0 0 0 0,8 11-1 0 0,-9-15 3 0 0,0 0 1 0 0,1 0-1 0 0,-1 0 0 0 0,1 0 0 0 0,0-1 0 0 0,0 0 0 0 0,0 0 0 0 0,1 0 0 0 0,0-1 0 0 0,-1 1 0 0 0,1-1 0 0 0,0-1 0 0 0,0 1 0 0 0,1-1 1 0 0,-1 0-1 0 0,0-1 0 0 0,1 1 0 0 0,-1-1 0 0 0,1 0 0 0 0,0-1 0 0 0,-1 0 0 0 0,1 0 0 0 0,0 0 0 0 0,11-3 0 0 0,0-1-6 0 0,0-1 0 0 0,0 0 0 0 0,-1-2 0 0 0,1 0-1 0 0,-1-1 1 0 0,-1 0 0 0 0,0-2 0 0 0,0 0 0 0 0,-1 0-1 0 0,0-2 1 0 0,0 0 0 0 0,-2 0 0 0 0,1-1 0 0 0,-2-1-1 0 0,0 0 1 0 0,0-1 0 0 0,-2 0 0 0 0,0-1 0 0 0,11-21-1 0 0,-13 19-24 0 0,0 1-1 0 0,-2-1 0 0 0,1 0 0 0 0,-2-1 0 0 0,3-19 0 0 0,-7 29 13 0 0,0-1 0 0 0,0 0-1 0 0,-1 1 1 0 0,0-1-1 0 0,-1 0 1 0 0,0 1-1 0 0,-1-1 1 0 0,0 1 0 0 0,0-1-1 0 0,-1 1 1 0 0,-7-16-1 0 0,6 17 10 0 0,-1 0 0 0 0,0 1 0 0 0,0-1 0 0 0,-1 1 0 0 0,0 0 0 0 0,0 0 0 0 0,-1 1 0 0 0,1-1 0 0 0,-2 2 0 0 0,1-1 0 0 0,0 1 0 0 0,-1 0 0 0 0,0 0 0 0 0,0 1 0 0 0,-1 0 0 0 0,-12-4 0 0 0,6 4 0 0 0,-1 0 0 0 0,0 0 0 0 0,0 2 0 0 0,0 0 0 0 0,0 0 0 0 0,0 2 0 0 0,0 0 0 0 0,-27 4 0 0 0,34-2-3 0 0,0 0 0 0 0,0 1 0 0 0,0 0-1 0 0,0 0 1 0 0,1 1 0 0 0,-1 0-1 0 0,1 1 1 0 0,0 0 0 0 0,0 0 0 0 0,-10 10-1 0 0,2-2-5 0 0,2 2 0 0 0,0 0 0 0 0,-22 29 0 0 0,28-31 8 0 0,0 1 1 0 0,1-1-1 0 0,0 1 0 0 0,1 1 0 0 0,1-1 0 0 0,0 1 0 0 0,1 0 1 0 0,1 0-1 0 0,0 1 0 0 0,1-1 0 0 0,0 1 0 0 0,2 21 0 0 0,0-23 2 0 0,1 0-1 0 0,0 0 1 0 0,1 0-1 0 0,1-1 1 0 0,0 1-1 0 0,1-1 1 0 0,0 1-1 0 0,1-1 1 0 0,1-1-1 0 0,0 1 0 0 0,0-1 1 0 0,2 0-1 0 0,-1 0 1 0 0,10 11-1 0 0,-13-20 5 0 0,0 1-1 0 0,-1-1 0 0 0,1 0 0 0 0,0-1 0 0 0,0 1 0 0 0,0 0 1 0 0,1-1-1 0 0,-1 0 0 0 0,1 0 0 0 0,-1 0 0 0 0,1-1 1 0 0,0 0-1 0 0,-1 0 0 0 0,1 0 0 0 0,0 0 0 0 0,0-1 1 0 0,0 1-1 0 0,0-1 0 0 0,0-1 0 0 0,0 1 0 0 0,-1-1 0 0 0,8-1 1 0 0,7-3 3 0 0,0 0 1 0 0,-1-1 0 0 0,0-1 0 0 0,21-12-1 0 0,-22 10 3 0 0,0 0-1 0 0,-1-1 1 0 0,-1-1-1 0 0,1 0 0 0 0,-2-1 1 0 0,20-20-1 0 0,-25 21-4 0 0,0 0-1 0 0,0 0 1 0 0,-1-1-1 0 0,-1 0 1 0 0,0 0-1 0 0,0 0 1 0 0,-2-1-1 0 0,1 0 1 0 0,4-18-1 0 0,-9 28 0 0 0,-1-1 0 0 0,1 1 0 0 0,-1 0 0 0 0,1-1 0 0 0,-1 1 0 0 0,0-1 0 0 0,0 1 0 0 0,0-1 0 0 0,-1 1 0 0 0,1 0 0 0 0,-1-1 0 0 0,0 1 0 0 0,0 0 0 0 0,0-1 0 0 0,-2-2 0 0 0,1 2-2 0 0,-1 0 1 0 0,0 0 0 0 0,1 0 0 0 0,-2 1 0 0 0,1-1 0 0 0,0 1 0 0 0,0 0-1 0 0,-1 0 1 0 0,-7-5 0 0 0,-6-1 8 0 0,0 1 0 0 0,0 1 0 0 0,0 0 0 0 0,-28-6 0 0 0,35 10 0 0 0,-9-3 7 0 0,0 2 1 0 0,0 0 0 0 0,0 1 0 0 0,-1 1 0 0 0,1 0 0 0 0,-33 3-1 0 0,42-1-12 0 0,-16 4 40 0 0,23-3-37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52:00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1 3943 0 0,'-3'0'83'0'0,"0"1"-73"0"0,1-1 0 0 0,0 0 0 0 0,-1 1 0 0 0,1 0 0 0 0,0-1 1 0 0,0 1-1 0 0,-1 0 0 0 0,1 0 0 0 0,0 1 0 0 0,0-1 0 0 0,0 0 0 0 0,0 1 0 0 0,0-1 0 0 0,0 1 0 0 0,1-1 0 0 0,-1 1 0 0 0,0 0 0 0 0,1 0 0 0 0,-2 3 0 0 0,-4 15 54 0 0,6-17-61 0 0,1-1 0 0 0,0 0 0 0 0,-1 0 0 0 0,0 1-1 0 0,1-1 1 0 0,-1 0 0 0 0,0 0 0 0 0,0 0 0 0 0,-1 0 0 0 0,1 0 0 0 0,0 0 0 0 0,-1 0-1 0 0,1 0 1 0 0,-1 0 0 0 0,1-1 0 0 0,-1 1 0 0 0,0 0 0 0 0,0-1 0 0 0,0 0 0 0 0,-3 2-1 0 0,-8 4 26 0 0,0 1-1 0 0,-18 14 0 0 0,20-13 16 0 0,0 0-1 0 0,1 1 1 0 0,0 1 0 0 0,1 0 0 0 0,0 0 0 0 0,0 1 0 0 0,1 0-1 0 0,1 1 1 0 0,0-1 0 0 0,1 1 0 0 0,0 1 0 0 0,1-1-1 0 0,1 1 1 0 0,0 0 0 0 0,1 0 0 0 0,-2 19 0 0 0,3-15 12 0 0,2 1 1 0 0,0-1 0 0 0,1 0 0 0 0,1 1-1 0 0,0-1 1 0 0,2 0 0 0 0,0 0-1 0 0,1 0 1 0 0,0 0 0 0 0,2-1-1 0 0,0 0 1 0 0,11 19 0 0 0,-11-26-4 0 0,0 0-1 0 0,12 13 1 0 0,2 3 17 0 0,-18-22-49 0 0,0 0 0 0 0,1 0 1 0 0,-1 0-1 0 0,1-1 1 0 0,0 1-1 0 0,0-1 0 0 0,0 0 1 0 0,1 0-1 0 0,-1 0 1 0 0,1-1-1 0 0,-1 0 0 0 0,1 0 1 0 0,0 0-1 0 0,0 0 0 0 0,0-1 1 0 0,0 1-1 0 0,0-1 1 0 0,0-1-1 0 0,0 1 0 0 0,0-1 1 0 0,0 0-1 0 0,1 0 0 0 0,-1 0 1 0 0,0-1-1 0 0,0 0 1 0 0,0 0-1 0 0,9-3 0 0 0,37-13 150 0 0,-39 14-137 0 0,1 0-1 0 0,-2-1 0 0 0,1-1 1 0 0,0 0-1 0 0,-1 0 1 0 0,0-1-1 0 0,0-1 0 0 0,10-8 1 0 0,10-11 84 0 0,27-29 84 0 0,-52 49-172 0 0,0-1-1 0 0,0-1 1 0 0,-1 1-1 0 0,0-1 0 0 0,-1 0 1 0 0,7-15-1 0 0,-6 10-1 0 0,0 0 22 0 0,0-1 0 0 0,0 0 0 0 0,-1 0 0 0 0,-1 0-1 0 0,2-23 1 0 0,-4 21 4 0 0,-1 0 0 0 0,-1 0 1 0 0,0 0-1 0 0,-1 0 0 0 0,-1 0 0 0 0,-1 1 0 0 0,-8-24 0 0 0,8 27-23 0 0,-1 2 0 0 0,-1-1 0 0 0,0 1 0 0 0,0 0 0 0 0,-1 0 0 0 0,0 0 0 0 0,-1 1 0 0 0,0 0 0 0 0,-1 1 0 0 0,-16-14 0 0 0,17 15-5 0 0,-1 1 1 0 0,0 0-1 0 0,0 0 1 0 0,-1 0-1 0 0,0 2 1 0 0,0-1 0 0 0,0 1-1 0 0,0 0 1 0 0,-1 1-1 0 0,0 0 1 0 0,-17-2-1 0 0,2 4 50 0 0,13-1-28 0 0,-1 2-1 0 0,-22 1 1 0 0,31-1-37 0 0,0 1 1 0 0,1 0-1 0 0,-1 0 1 0 0,1 1 0 0 0,-1-1-1 0 0,1 1 1 0 0,-1 0-1 0 0,1 0 1 0 0,0 1 0 0 0,0-1-1 0 0,-6 6 1 0 0,-6 6 33 0 0,1 2 0 0 0,0 0 0 0 0,1 0 0 0 0,1 1 0 0 0,1 1 0 0 0,-19 33 1 0 0,20-27-19 0 0,0 0 1 0 0,1 0 0 0 0,2 1 0 0 0,0 1-1 0 0,-4 30 1 0 0,9-33 3 0 0,0 0-1 0 0,2 0 1 0 0,2 41 0 0 0,0-50-34 0 0,1-1 0 0 0,1 1 1 0 0,0-1-1 0 0,0 0 0 0 0,1 0 1 0 0,1 0-1 0 0,11 21 0 0 0,-12-27 28 0 0,0-1-1 0 0,0 0 1 0 0,1 0 0 0 0,0-1-1 0 0,0 1 1 0 0,1-1-1 0 0,0 0 1 0 0,0 0-1 0 0,0-1 1 0 0,12 7-1 0 0,-13-8-39 0 0,1-1-1 0 0,-1 1 1 0 0,1-1-1 0 0,0 0 0 0 0,0-1 1 0 0,0 1-1 0 0,0-1 1 0 0,0-1-1 0 0,0 1 0 0 0,0-1 1 0 0,0 0-1 0 0,0 0 1 0 0,10-2-1 0 0,-3 0 104 0 0,4-2-3 0 0,0 1 0 0 0,-1-2 0 0 0,23-9 0 0 0,-14 3-62 0 0,-2-2 1 0 0,0 0 0 0 0,0-2 0 0 0,20-16 0 0 0,-31 21-78 0 0,-1-1 0 0 0,0 1 0 0 0,0-2 0 0 0,-1 0 0 0 0,-1 0 0 0 0,0 0 0 0 0,0-1 1 0 0,8-19-1 0 0,-12 20 95 0 0,-2 0 1 0 0,1 0-1 0 0,-2 0 1 0 0,1 0-1 0 0,-2 0 1 0 0,1 0-1 0 0,-2-1 0 0 0,0 1 1 0 0,0 0-1 0 0,-1-1 1 0 0,-1 1-1 0 0,0 0 1 0 0,-5-17-1 0 0,4 21-40 0 0,-1-1 0 0 0,0 1 0 0 0,0 0 0 0 0,-1 1 0 0 0,0-1 0 0 0,-1 1 0 0 0,-10-11 0 0 0,-4-2 0 0 0,-25-20 0 0 0,23 22 16 0 0,0 1 0 0 0,-2 1 0 0 0,-26-15 0 0 0,43 28-12 0 0,1 0-1 0 0,-1 1 1 0 0,1-1 0 0 0,-1 1-1 0 0,0 0 1 0 0,0 1-1 0 0,0 0 1 0 0,-13-1-1 0 0,15 2 0 0 0,0 1-1 0 0,0-1 0 0 0,0 1 0 0 0,0 0 1 0 0,1 0-1 0 0,-1 1 0 0 0,0 0 1 0 0,1-1-1 0 0,-1 2 0 0 0,1-1 0 0 0,-1 0 1 0 0,1 1-1 0 0,-5 4 0 0 0,-4 3-2 0 0,1 1 0 0 0,1 0 0 0 0,0 0 0 0 0,0 2 0 0 0,1-1 0 0 0,1 1 0 0 0,0 0 0 0 0,0 1 0 0 0,2 0 0 0 0,0 1 0 0 0,0-1 0 0 0,-8 30 0 0 0,10-26 0 0 0,1 0 0 0 0,1 0 0 0 0,0 1 0 0 0,1-1 0 0 0,1 1 0 0 0,1-1 0 0 0,2 24 0 0 0,0-28 0 0 0,0-1 0 0 0,1 1 0 0 0,1 0 0 0 0,0-1 0 0 0,1 1 0 0 0,0-1 0 0 0,1-1 0 0 0,1 1 0 0 0,0-1 0 0 0,10 14 0 0 0,-11-17 0 0 0,0-1 0 0 0,1 1 0 0 0,0-1 0 0 0,1-1 0 0 0,0 1 0 0 0,0-1 0 0 0,16 10 0 0 0,-18-13 0 0 0,-1-1 0 0 0,1 0-1 0 0,0-1 1 0 0,0 0 0 0 0,1 0 0 0 0,-1 0-1 0 0,0 0 1 0 0,1-1 0 0 0,8 1-1 0 0,-4-2 4 0 0,-1-1-1 0 0,1 0 1 0 0,-1 0-1 0 0,0-1 1 0 0,12-4-1 0 0,-8 3 7 0 0,0-1-1 0 0,-1-1 0 0 0,0 0 0 0 0,1-1 1 0 0,-2-1-1 0 0,1 0 0 0 0,-1 0 0 0 0,0-1 1 0 0,0-1-1 0 0,-1 0 0 0 0,0 0 1 0 0,-1-1-1 0 0,0-1 0 0 0,14-18 0 0 0,-24 27-8 0 0,40-60 3 0 0,-35 54-5 0 0,-1 0-1 0 0,-1-1 1 0 0,1 0-1 0 0,-2 0 1 0 0,4-16-1 0 0,-3 7-8 0 0,-1 1-1 0 0,-1-1 0 0 0,0 0 0 0 0,-2 1 0 0 0,-2-20 0 0 0,1 26 6 0 0,0 0 1 0 0,-1 0-1 0 0,0 0 0 0 0,-1 1 0 0 0,0-1 0 0 0,-1 1 0 0 0,0 0 0 0 0,-13-19 0 0 0,12 20 3 0 0,-1 1 0 0 0,0-1-1 0 0,-1 1 1 0 0,0 0-1 0 0,0 1 1 0 0,-1 0 0 0 0,0 0-1 0 0,0 0 1 0 0,-1 2 0 0 0,0-1-1 0 0,0 1 1 0 0,0 0 0 0 0,0 1-1 0 0,-1 1 1 0 0,0-1-1 0 0,1 2 1 0 0,-1-1 0 0 0,-15 0-1 0 0,19 2 4 0 0,-1 0 0 0 0,1 1 0 0 0,0-1 0 0 0,0 2 0 0 0,-1-1 0 0 0,1 1 0 0 0,0 0 0 0 0,0 0 0 0 0,0 1 0 0 0,0 0 0 0 0,0 0 0 0 0,0 1 0 0 0,-10 5 0 0 0,4 0-4 0 0,0 1 0 0 0,0 0 0 0 0,1 1 0 0 0,0 0 0 0 0,0 1 0 0 0,1 0 0 0 0,-18 24 0 0 0,16-16-2 0 0,0 1 0 0 0,2 0-1 0 0,0 1 1 0 0,-13 37-1 0 0,20-45 4 0 0,0 1-1 0 0,2 0 0 0 0,0 0 0 0 0,1 1 1 0 0,0-1-1 0 0,1 0 0 0 0,0 0 0 0 0,1 0 0 0 0,1 0 1 0 0,0 0-1 0 0,1 0 0 0 0,1 0 0 0 0,0 0 1 0 0,1-1-1 0 0,0 0 0 0 0,9 17 0 0 0,-8-22 7 0 0,-1 1-1 0 0,2-1 0 0 0,-1-1 0 0 0,1 1 1 0 0,0-1-1 0 0,0 0 0 0 0,1-1 0 0 0,0 0 1 0 0,0 0-1 0 0,0 0 0 0 0,1-1 0 0 0,10 4 1 0 0,-11-6 0 0 0,-1 0-1 0 0,1 0 1 0 0,0-1 0 0 0,0 0 0 0 0,1-1 0 0 0,-1 0 0 0 0,0 0-1 0 0,0-1 1 0 0,1 0 0 0 0,-1 0 0 0 0,0-1 0 0 0,1 0-1 0 0,-1 0 1 0 0,0-1 0 0 0,9-3 0 0 0,1-2 4 0 0,0-1 0 0 0,-1-1 0 0 0,0-1 0 0 0,0 0 0 0 0,-1-1-1 0 0,0-1 1 0 0,-1 0 0 0 0,0-1 0 0 0,-1-1 0 0 0,-1 0 0 0 0,0-1 0 0 0,-1 0 0 0 0,-1-1 0 0 0,0-1 0 0 0,-1 1-1 0 0,12-28 1 0 0,-18 33-4 0 0,0 0-1 0 0,0 0 0 0 0,-1 0 0 0 0,0 0 1 0 0,-1 0-1 0 0,-1-1 0 0 0,1 1 1 0 0,-2-1-1 0 0,0 0 0 0 0,0 1 0 0 0,-1-1 1 0 0,0 1-1 0 0,-1-1 0 0 0,-1 1 1 0 0,0 0-1 0 0,0-1 0 0 0,-1 2 0 0 0,0-1 1 0 0,-1 0-1 0 0,0 1 0 0 0,-1 0 1 0 0,0 0-1 0 0,-1 0 0 0 0,0 1 0 0 0,0 0 1 0 0,-1 0-1 0 0,-15-12 0 0 0,6 8-2 0 0,-2 0 0 0 0,0 2 0 0 0,0 0 0 0 0,-38-14 0 0 0,47 22 0 0 0,0 0 0 0 0,0 1 0 0 0,-1 1 0 0 0,1 0 0 0 0,-1 0 0 0 0,-19 2 0 0 0,9-1 0 0 0,15 0 0 0 0,0 1 0 0 0,0-1 0 0 0,0 1 0 0 0,0 0 0 0 0,0 1 0 0 0,0 0 0 0 0,1 0 0 0 0,-1 0 0 0 0,0 0 0 0 0,-7 5 0 0 0,5-1 0 0 0,0-1 0 0 0,0 1 0 0 0,1 1 0 0 0,0-1 0 0 0,0 1 0 0 0,-6 8 0 0 0,0 3 0 0 0,1 1 0 0 0,0 0 0 0 0,2 0 0 0 0,-17 42 0 0 0,21-46-4 0 0,1 1 0 0 0,1-1 0 0 0,0 1-1 0 0,1 0 1 0 0,1 0 0 0 0,0 1-1 0 0,1-1 1 0 0,1 0 0 0 0,0 1 0 0 0,2-1-1 0 0,0 0 1 0 0,0 0 0 0 0,2 0 0 0 0,8 27-1 0 0,-6-29 5 0 0,-1-1 0 0 0,2-1 0 0 0,0 1 0 0 0,0-1 0 0 0,1 0 0 0 0,1-1 0 0 0,0 0 0 0 0,0 0 0 0 0,21 17 0 0 0,-25-24 2 0 0,-1-1 0 0 0,1 0-1 0 0,-1-1 1 0 0,1 1 0 0 0,0-1-1 0 0,0 0 1 0 0,0 0 0 0 0,0 0-1 0 0,0-1 1 0 0,0 0 0 0 0,1 0 0 0 0,-1 0-1 0 0,0-1 1 0 0,1 1 0 0 0,-1-1-1 0 0,0-1 1 0 0,1 1 0 0 0,8-3-1 0 0,0 1 4 0 0,-1-2-1 0 0,-1 0 1 0 0,1 0 0 0 0,0-1-1 0 0,-1-1 1 0 0,16-9-1 0 0,-11 4 3 0 0,-1-1-1 0 0,0 0 0 0 0,-1-1 0 0 0,0-1 0 0 0,-1-1 1 0 0,-1 0-1 0 0,0 0 0 0 0,-1-2 0 0 0,-1 1 1 0 0,0-1-1 0 0,14-34 0 0 0,-21 42-21 0 0,0 0 0 0 0,-1 0 0 0 0,0 0 0 0 0,-1 0 0 0 0,0-1-1 0 0,0 1 1 0 0,-1-1 0 0 0,0 1 0 0 0,-1-1 0 0 0,0 0 0 0 0,-2-11 0 0 0,1 14 14 0 0,0 0-1 0 0,-1 1 1 0 0,0-1 0 0 0,0 0 0 0 0,0 1-1 0 0,-1 0 1 0 0,0-1 0 0 0,0 1 0 0 0,-1 0-1 0 0,0 1 1 0 0,0-1 0 0 0,0 1-1 0 0,-1 0 1 0 0,0 0 0 0 0,0 0 0 0 0,-6-5-1 0 0,-10-6 0 0 0,-1 1 0 0 0,-1 0 0 0 0,0 2 0 0 0,-38-16 0 0 0,49 24-13 0 0,-1 0 1 0 0,0 1 0 0 0,0 1-1 0 0,0 0 1 0 0,0 1 0 0 0,-19 0-1 0 0,25 2 11 0 0,0 0-1 0 0,0 0 0 0 0,1 1 1 0 0,-1 0-1 0 0,1 1 0 0 0,-1-1 0 0 0,1 1 1 0 0,-1 1-1 0 0,1-1 0 0 0,0 1 1 0 0,0 0-1 0 0,0 1 0 0 0,0-1 1 0 0,-7 7-1 0 0,-8 10-10 0 0,1 1 0 0 0,1 0 0 0 0,1 1 0 0 0,-29 50 0 0 0,41-63 15 0 0,0 1 0 0 0,1 0 0 0 0,0 0 0 0 0,1 1 0 0 0,-4 15 0 0 0,6-20 0 0 0,1 1 0 0 0,0-1 0 0 0,0 0 0 0 0,1 0 0 0 0,0 0 0 0 0,0 1 0 0 0,0-1 0 0 0,1 0 0 0 0,0 0 0 0 0,0 0 0 0 0,4 9 0 0 0,0 0 3 0 0,1 0-1 0 0,1-1 0 0 0,1 0 0 0 0,13 19 0 0 0,-16-25 19 0 0,1-1 0 0 0,0 0 0 0 0,1 0-1 0 0,0 0 1 0 0,0-1 0 0 0,0 0-1 0 0,1-1 1 0 0,15 10 0 0 0,-18-13-13 0 0,1 1 0 0 0,0-1 0 0 0,-1 0 0 0 0,1 0 0 0 0,0-1 0 0 0,0 0 0 0 0,0 0 0 0 0,0 0 0 0 0,0-1 0 0 0,0 0 0 0 0,0 0 0 0 0,0 0 0 0 0,0-1 0 0 0,0 0 0 0 0,0 0 0 0 0,11-4 0 0 0,4-3 1 0 0,-1-1 1 0 0,0 0-1 0 0,0-2 1 0 0,-1-1-1 0 0,21-15 1 0 0,-35 23 3 0 0,15-11 8 0 0,-1-1 0 0 0,0-1 0 0 0,24-29 0 0 0,-38 40-18 0 0,0 0 0 0 0,0 0 0 0 0,-1-1-1 0 0,0 0 1 0 0,0 1 0 0 0,-1-1 0 0 0,1-1-1 0 0,-2 1 1 0 0,1 0 0 0 0,-1-1 0 0 0,3-15-1 0 0,-5 17 2 0 0,0-1-1 0 0,0 1 1 0 0,0-1-1 0 0,-1 1 0 0 0,0 0 1 0 0,0-1-1 0 0,0 1 1 0 0,-1 0-1 0 0,0-1 0 0 0,0 1 1 0 0,-1 0-1 0 0,0 0 1 0 0,0 1-1 0 0,-7-11 0 0 0,-1 2 9 0 0,-1 1 0 0 0,0 0 0 0 0,-1 1 0 0 0,-1 0 0 0 0,0 1 0 0 0,0 0 0 0 0,-1 1 0 0 0,-1 1 0 0 0,1 0 0 0 0,-30-11 0 0 0,39 18-4 0 0,0 0 0 0 0,0 1 0 0 0,0-1 0 0 0,-1 1 0 0 0,1 0 0 0 0,0 1 0 0 0,-10 0 0 0 0,12 0-3 0 0,0 0 0 0 0,0 0 0 0 0,0 1 0 0 0,0 0 0 0 0,0 0 0 0 0,0 0 0 0 0,0 0 0 0 0,0 0 0 0 0,1 1 0 0 0,-1 0-1 0 0,0 0 1 0 0,-5 4 0 0 0,-2 4-2 0 0,-1 2 0 0 0,2 0-1 0 0,-1 0 1 0 0,2 1 0 0 0,0 0-1 0 0,-11 21 1 0 0,7-7 9 0 0,0 1-1 0 0,-12 42 1 0 0,20-51-10 0 0,1 0 0 0 0,0 0 1 0 0,2 1-1 0 0,-1 23 0 0 0,8 80-3 0 0,-4-111 11 0 0,1 0-1 0 0,1 0 1 0 0,0-1-1 0 0,0 1 1 0 0,1-1-1 0 0,1 0 1 0 0,0 0-1 0 0,1 0 1 0 0,0-1-1 0 0,0 1 1 0 0,1-2-1 0 0,0 1 1 0 0,1-1-1 0 0,0 0 1 0 0,17 15-1 0 0,-20-21-4 0 0,0 0-1 0 0,0-1 0 0 0,-1 0 0 0 0,1 1 0 0 0,1-2 1 0 0,-1 1-1 0 0,0 0 0 0 0,0-1 0 0 0,1 0 0 0 0,-1-1 1 0 0,0 1-1 0 0,1-1 0 0 0,-1 0 0 0 0,1 0 0 0 0,-1 0 1 0 0,1-1-1 0 0,-1 0 0 0 0,0 0 0 0 0,10-4 0 0 0,3-1 8 0 0,0-2 0 0 0,0 0 0 0 0,-1-1 0 0 0,20-14 0 0 0,-26 15-5 0 0,1 0-1 0 0,-2-1 1 0 0,1-1-1 0 0,-1 0 0 0 0,-1 0 1 0 0,0-1-1 0 0,0 0 1 0 0,-1-1-1 0 0,7-14 0 0 0,-1-1 10 0 0,-1-1 0 0 0,-1-1 0 0 0,9-33 0 0 0,-18 53-16 0 0,-1 0 0 0 0,0 0 0 0 0,0-1 0 0 0,-1 1 0 0 0,0 0 0 0 0,-1-1 0 0 0,0 1 0 0 0,0-1 0 0 0,-1 1 0 0 0,0 0 0 0 0,-1-1 0 0 0,-4-11 0 0 0,3 9 0 0 0,-1 0 0 0 0,0 1 0 0 0,-1 0 0 0 0,-1-1 0 0 0,1 2 0 0 0,-2-1 0 0 0,-14-18 0 0 0,13 19 0 0 0,-1 1 0 0 0,-1 0 0 0 0,1 0 0 0 0,-18-11 0 0 0,19 15 5 0 0,1 0-1 0 0,-1 1 1 0 0,0 0 0 0 0,0 0-1 0 0,0 1 1 0 0,-13-4-1 0 0,17 6-2 0 0,0 1 0 0 0,0-1 0 0 0,0 1 0 0 0,0 0 0 0 0,0 0 0 0 0,0 0 0 0 0,0 1-1 0 0,0 0 1 0 0,1-1 0 0 0,-1 1 0 0 0,0 1 0 0 0,0-1 0 0 0,0 0 0 0 0,1 1 0 0 0,-1 0-1 0 0,-4 3 1 0 0,0 0-2 0 0,0 0 0 0 0,0 1 0 0 0,1-1 0 0 0,0 2 0 0 0,0-1 0 0 0,1 1 0 0 0,0 0 0 0 0,0 0 0 0 0,-9 16 0 0 0,3-4 0 0 0,-17 22 0 0 0,17-25 0 0 0,0 0 0 0 0,-10 21 0 0 0,15-23 0 0 0,0 1 0 0 0,1 0 0 0 0,0 0 0 0 0,2 0 0 0 0,0 1 0 0 0,-4 27 0 0 0,8-36 0 0 0,-1 0 0 0 0,1 0 0 0 0,1 0 0 0 0,-1 0 0 0 0,1 0 0 0 0,1 0 0 0 0,-1 0 0 0 0,1 0 0 0 0,0 0 0 0 0,1 0 0 0 0,-1-1 0 0 0,1 1 0 0 0,1-1 0 0 0,-1 0 0 0 0,1 0 0 0 0,0 0 0 0 0,8 8 0 0 0,-6-7 0 0 0,1 0 0 0 0,0-1 0 0 0,1 1 0 0 0,-1-2 0 0 0,10 6 0 0 0,-13-8 0 0 0,0-1 0 0 0,1 0 0 0 0,-1 0 0 0 0,1 0 0 0 0,0-1 0 0 0,-1 0 0 0 0,1 0 0 0 0,0 0 0 0 0,0 0 0 0 0,0-1 0 0 0,8 0 0 0 0,2-2 0 0 0,-1 0 0 0 0,0-1 0 0 0,1 0 0 0 0,-1-1 0 0 0,-1-1 0 0 0,1 0 0 0 0,20-11 0 0 0,-10 2 0 0 0,-1-1 0 0 0,0-1 0 0 0,21-19 0 0 0,-32 24 0 0 0,0 0 0 0 0,-1-1 0 0 0,0 0 0 0 0,15-22 0 0 0,-22 27 0 0 0,1 0 0 0 0,-2-1 0 0 0,1 1 0 0 0,-1-1 0 0 0,0 1 0 0 0,0-1 0 0 0,-1 0 0 0 0,0 0 0 0 0,0 0 0 0 0,0-17 0 0 0,-2 19 2 0 0,-1 0 0 0 0,0 0-1 0 0,0 0 1 0 0,-1 0 0 0 0,1 0 0 0 0,-1 0-1 0 0,-1 0 1 0 0,1 0 0 0 0,-1 1 0 0 0,0-1-1 0 0,0 1 1 0 0,0 0 0 0 0,-1 0-1 0 0,0 0 1 0 0,0 1 0 0 0,-7-7 0 0 0,-3-2 7 0 0,0 2 0 0 0,-1 0 0 0 0,-1 0 0 0 0,-19-10 0 0 0,22 14-3 0 0,1 1 0 0 0,-1 0-1 0 0,-1 1 1 0 0,1 0 0 0 0,-1 1 0 0 0,1 1 0 0 0,-1 0 0 0 0,-17-1-1 0 0,23 4-1 0 0,0 0 0 0 0,1 0 0 0 0,-1 1 0 0 0,0 0-1 0 0,0 0 1 0 0,1 1 0 0 0,-1 0 0 0 0,1 0 0 0 0,0 1 0 0 0,0-1-1 0 0,-1 2 1 0 0,2-1 0 0 0,-1 1 0 0 0,0 0 0 0 0,1 1-1 0 0,-9 7 1 0 0,-8 10-4 0 0,1 1 0 0 0,-32 42 0 0 0,32-26 0 0 0,9-14 0 0 0,8-17 0 0 0,1 1 0 0 0,0-1 0 0 0,1 1 0 0 0,0 0 0 0 0,0 1 0 0 0,1-1 0 0 0,0 0 0 0 0,1 1 0 0 0,0-1 0 0 0,0 1 0 0 0,1-1 0 0 0,1 1 0 0 0,-1-1 0 0 0,1 1 0 0 0,1-1 0 0 0,0 1 0 0 0,0-1 0 0 0,1 0 0 0 0,0 0 0 0 0,5 10 0 0 0,-6-15 0 0 0,0 0 0 0 0,1-1 0 0 0,-1 1 0 0 0,1-1 0 0 0,0 0 0 0 0,0 0 0 0 0,0 0 0 0 0,0 0 0 0 0,0 0 0 0 0,0-1 0 0 0,1 1 0 0 0,0-1 0 0 0,-1 0 0 0 0,1 0 0 0 0,0 0 0 0 0,0 0 0 0 0,0-1 0 0 0,0 0 0 0 0,0 0 0 0 0,0 0 0 0 0,1 0 0 0 0,4 0 0 0 0,-2-1 0 0 0,1-1 0 0 0,0 1 0 0 0,-1-1 0 0 0,1 0 0 0 0,-1-1 0 0 0,1 0 0 0 0,-1 0 0 0 0,0-1 0 0 0,0 0 0 0 0,0 0 0 0 0,11-7 0 0 0,0-1 0 0 0,1 0 0 0 0,30-23 0 0 0,-21 11 0 0 0,-13 12 0 0 0,25-25 0 0 0,-27 22 2 0 0,1-1 10 0 0,-1 0-1 0 0,18-25 1 0 0,-28 35-10 0 0,0-1 0 0 0,0 1 0 0 0,0-1 0 0 0,-1 0 0 0 0,1 0 1 0 0,-2 0-1 0 0,1 0 0 0 0,-1-1 0 0 0,1 1 0 0 0,-2 0 0 0 0,1 0 0 0 0,-1-8 0 0 0,0 8-2 0 0,-1-1 0 0 0,0 1 0 0 0,-1 0 0 0 0,1 0 0 0 0,-1 0-1 0 0,-1 0 1 0 0,1 0 0 0 0,-1 1 0 0 0,0-1 0 0 0,0 1 0 0 0,0 0 0 0 0,-1-1-1 0 0,0 2 1 0 0,0-1 0 0 0,0 0 0 0 0,0 1 0 0 0,-1 0 0 0 0,-7-6 0 0 0,-1 1 2 0 0,-2 0 0 0 0,1 0 0 0 0,-1 2 1 0 0,0 0-1 0 0,-30-10 0 0 0,42 16 0 0 0,-13-4 6 0 0,0 0 1 0 0,0 1-1 0 0,-21-2 0 0 0,33 5-7 0 0,0 1 0 0 0,0 0 0 0 0,0 0 0 0 0,0 0 0 0 0,-1 1 0 0 0,1-1 0 0 0,0 1 0 0 0,0 0 0 0 0,0 0 0 0 0,0 0 0 0 0,0 1 0 0 0,0-1 0 0 0,0 1 0 0 0,1 0 0 0 0,-1 0-1 0 0,1 0 1 0 0,-1 1 0 0 0,-4 3 0 0 0,-3 7-1 0 0,0 0 0 0 0,0 1 0 0 0,1 0 0 0 0,1 1 0 0 0,1 0 0 0 0,0 0 0 0 0,1 1 0 0 0,0 0 0 0 0,1 0 0 0 0,1 1 0 0 0,1 0 0 0 0,0-1 0 0 0,-1 22 0 0 0,5-29 0 0 0,-1-1 0 0 0,2 1 0 0 0,-1-1 0 0 0,1 0 0 0 0,0 1 0 0 0,1-1 0 0 0,0 0 0 0 0,0 0 0 0 0,1 0 0 0 0,0 0 0 0 0,1 0 0 0 0,-1-1 0 0 0,1 1 0 0 0,6 7 0 0 0,1-6 0 0 0,-8-7 0 0 0,1-1 0 0 0,0 1 0 0 0,0-1 0 0 0,0 0 0 0 0,0 0 0 0 0,0-1 0 0 0,6 1 0 0 0,7-2 0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52:00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19 982 4319 0 0,'-4'2'218'0'0,"-6"4"-72"0"0,10-6-152 0 0,0 0 0 0 0,0 0 0 0 0,0 0 0 0 0,0 0 1 0 0,0 0-1 0 0,0 1 0 0 0,0-1 0 0 0,-1 0 0 0 0,1 0 1 0 0,0 0-1 0 0,0 0 0 0 0,0 0 0 0 0,0 0 0 0 0,0 0 1 0 0,0 0-1 0 0,0 0 0 0 0,-1 0 0 0 0,1 0 0 0 0,0 0 1 0 0,0 0-1 0 0,0 0 0 0 0,0 0 0 0 0,0 0 0 0 0,0 0 1 0 0,0 0-1 0 0,-1 0 0 0 0,1 0 0 0 0,0 0 0 0 0,0 0 0 0 0,0 0 1 0 0,0 0-1 0 0,0 0 0 0 0,0 0 0 0 0,0 0 0 0 0,-1 0 1 0 0,1 0-1 0 0,0 0 0 0 0,0-1 0 0 0,0 1 0 0 0,0 0 1 0 0,0 0-1 0 0,0 0 0 0 0,0 0 0 0 0,0 0 0 0 0,0 0 1 0 0,0 0-1 0 0,-1 0 0 0 0,1 0 0 0 0,0-1 0 0 0,0 1 1 0 0,0 0-1 0 0,0-1 96 0 0,2 0 8 0 0,38-26 163 0 0,-2-3 0 0 0,-1-1 0 0 0,63-67 0 0 0,-73 71-99 0 0,2 0 1 0 0,1 1 0 0 0,53-33-1 0 0,47-16 257 0 0,-50 31-219 0 0,-60 30-127 0 0,1-2 1 0 0,-2 0-1 0 0,0-1 1 0 0,20-22-1 0 0,-13 12 8 0 0,-5 4 30 0 0,27-38 0 0 0,-30 35 43 0 0,33-33 1 0 0,-28 38-61 0 0,0 1 0 0 0,2 0 0 0 0,1 2 1 0 0,0 1-1 0 0,33-15 0 0 0,19-17-17 0 0,-17 10-37 0 0,-43 26-40 0 0,-39 28 0 0 0,-32 24 0 0 0,40-29 0 0 0,0-1 0 0 0,-26 15 0 0 0,8-6 0 0 0,6-3 0 0 0,-77 53 0 0 0,89-57 0 0 0,0-1 0 0 0,1 2 0 0 0,0 0 0 0 0,0 0 0 0 0,-11 18 0 0 0,16-21-13 0 0,0-1-1 0 0,-10 10 0 0 0,-5 5-9 0 0,10-9 23 0 0,-92 101 0 0 0,79-94 0 0 0,-1-1 0 0 0,-43 25 0 0 0,4-3 0 0 0,-61 41 0 0 0,96-62 0 0 0,21-13 7 0 0,1-1 13 0 0,1 0 0 0 0,-1 0 0 0 0,1 1 1 0 0,1-1-1 0 0,-9 13 0 0 0,10-13-20 0 0,0 0 0 0 0,0-1 0 0 0,-8 8 0 0 0,6-7 0 0 0,0 0 0 0 0,-8 11 0 0 0,-34 49 64 0 0,23-34-12 0 0,22-28-35 0 0,-1 1 0 0 0,1-1 0 0 0,-1 0-1 0 0,-7 7 1 0 0,-1 3 15 0 0,5-4 2 0 0,6-10 35 0 0,-2 2-4 0 0,4-2 127 0 0,13-9-117 0 0,-6 4-49 0 0,0-1 0 0 0,0 0 0 0 0,-1 0 0 0 0,0-1 0 0 0,0 0-1 0 0,9-11 1 0 0,12-11 38 0 0,3-2-7 0 0,28-35 0 0 0,-37 39-16 0 0,1 2 1 0 0,1 0 0 0 0,29-22-1 0 0,-22 23-26 0 0,-4 2 40 0 0,48-28-1 0 0,-40 28-36 0 0,0-1-1 0 0,-1-2 0 0 0,-2-1 1 0 0,32-31-1 0 0,39-59 110 0 0,-9 9-62 0 0,-55 72-5 0 0,2 2 1 0 0,78-50-1 0 0,-96 66-1 0 0,34-31 0 0 0,-44 38-47 0 0,-8 6-1 0 0,0-1-1 0 0,0 1 0 0 0,-1-1 1 0 0,1 1-1 0 0,-1-1 1 0 0,5-7-1 0 0,-7 10 43 0 0,-50 26 11 0 0,-96 67 0 0 0,133-84-64 0 0,-21 13 0 0 0,-46 39 0 0 0,38-19 2 0 0,-45 55 0 0 0,69-76 5 0 0,-11 9 18 0 0,-1-1 0 0 0,-2-1 0 0 0,-49 33 0 0 0,15-11-8 0 0,40-31-17 0 0,80-41 0 0 0,-3-8-13 0 0,-33 19-54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52:00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429 1 1807 0 0,'0'1'134'0'0,"-12"10"-49"0"0,0-1 0 0 0,0 0 0 0 0,-19 11 0 0 0,3-3 41 0 0,13-7-66 0 0,-13 8 50 0 0,1 1-1 0 0,1 1 1 0 0,1 1 0 0 0,-31 36-1 0 0,33-30-31 0 0,-69 93 292 0 0,57-54-130 0 0,29-56-176 0 0,6-10 176 0 0,0-2-223 0 0,1-1 0 0 0,0 1 0 0 0,0 0 0 0 0,0-1-1 0 0,1 1 1 0 0,-1 0 0 0 0,0 0 0 0 0,0 0-1 0 0,1 0 1 0 0,1-1 0 0 0,1-2 6 0 0,1-1 14 0 0,-1 0-1 0 0,0 0 1 0 0,5-7-1 0 0,6-9 53 0 0,-3 6-30 0 0,1-3-49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16:02.5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26 975 0 0,'-2'7'3600'0'0,"15"-9"-3424"0"0,61-9 496 0 0,-67 10-541 0 0,0 0-1 0 0,0 1 0 0 0,0 0 0 0 0,11 1 0 0 0,1 0-29 0 0,-18-1-5 0 0,1 0 0 0 0,18 1 98 0 0,-19-1-92 0 0,2 1 2 0 0,21 2 118 0 0,-12 0-135 0 0,0-2 1 0 0,0 1-1 0 0,0-2 1 0 0,20-1-1 0 0,-28 1-60 0 0,1 0 0 0 0,-1 0 0 0 0,0 1 0 0 0,0-1 0 0 0,1 1 0 0 0,3 1 0 0 0,13 2 93 0 0,-7-3-52 0 0,-1 0 0 0 0,1-1 0 0 0,15-1 0 0 0,3 0 60 0 0,8 0 72 0 0,-8 1-67 0 0,-24 0-96 0 0,-1 0 0 0 0,0 0 0 0 0,10-1-1 0 0,41-3 268 0 0,-50 3-241 0 0,1 0 0 0 0,-1 0-1 0 0,0 1 1 0 0,1 0 0 0 0,9 2-1 0 0,-17-2-51 0 0,1 0 0 0 0,-1 0-1 0 0,0 1 1 0 0,0-1-1 0 0,0 0 1 0 0,0 0 0 0 0,0 0-1 0 0,0-1 1 0 0,0 1-1 0 0,0 0 1 0 0,1 0 0 0 0,-1-1-1 0 0,1 0 1 0 0,13-2 128 0 0,51 2 269 0 0,-65 1-403 0 0,-1 0-1 0 0,0 0 1 0 0,1 0-1 0 0,-1 0 1 0 0,0 0-1 0 0,1 0 0 0 0,-1 0 1 0 0,1 0-1 0 0,-1 0 1 0 0,0 0-1 0 0,1 0 1 0 0,-1 0-1 0 0,0 0 1 0 0,1-1-1 0 0,-1 1 0 0 0,0 0 1 0 0,0 0-1 0 0,1 0 1 0 0,-1 0-1 0 0,0-1 1 0 0,1 1-1 0 0,-1 0 0 0 0,0-1 1 0 0,1 1 1 0 0,-1 0-1 0 0,0 0 1 0 0,0-1-1 0 0,1 1 1 0 0,-1 0-1 0 0,0 0 1 0 0,1 0-1 0 0,-1-1 1 0 0,0 1 0 0 0,1 0-1 0 0,-1 0 1 0 0,0 0-1 0 0,1 0 1 0 0,-1 0-1 0 0,0 0 1 0 0,1 0-1 0 0,-1 0 1 0 0,1 0 0 0 0,-1 0-1 0 0,0 0 1 0 0,1 0-1 0 0,-1 0 1 0 0,1 0-1 0 0,107-7 627 0 0,-90 6-475 0 0,41-1 206 0 0,-46 2-294 0 0,11 1 153 0 0,34 3-1 0 0,-27-2-93 0 0,14 1 64 0 0,-4-1 0 0 0,-34-2-154 0 0,0 0-1 0 0,0 1 1 0 0,0 0-1 0 0,0 0 1 0 0,0 1-1 0 0,7 2 1 0 0,-5-1-13 0 0,-7-2 50 0 0,6 1 0 0 0,0 1-33 0 0,29-2 230 0 0,-10 3-45 0 0,-24-3-217 0 0,17 3 60 0 0,-16-3-59 0 0,0-1-11 0 0,13-5 73 0 0,-17 4-71 0 0,0 1 0 0 0,0 0 0 0 0,1 0 1 0 0,-1 0-1 0 0,0 0 0 0 0,0 0 0 0 0,1 0 0 0 0,-1 0 0 0 0,0 0 1 0 0,1 0-1 0 0,-1 0 0 0 0,0 0 0 0 0,1 0 0 0 0,-1 0 0 0 0,0 0 1 0 0,0 0-1 0 0,1 0 0 0 0,-1 0 0 0 0,0 0 0 0 0,1 0 0 0 0,-1 0 1 0 0,0 0-1 0 0,0 0 0 0 0,1 1 0 0 0,-1-1 0 0 0,0 0 0 0 0,0 0 1 0 0,1 0-1 0 0,-1 1 0 0 0,8 2 65 0 0,17-2 22 0 0,-15 0-30 0 0,-1 1 7 0 0,-8-3-60 0 0,1 1 0 0 0,0-1 0 0 0,0 1 0 0 0,-1 0 0 0 0,1 0-1 0 0,0 0 1 0 0,0 0 0 0 0,0 0 0 0 0,-1 0 0 0 0,3 1 0 0 0,5-1 64 0 0,0 0 3 0 0,21 1 106 0 0,-23 0-142 0 0,-5 0-26 0 0,-1-1 0 0 0,1 0 0 0 0,0 0-1 0 0,0 0 1 0 0,0 0 0 0 0,0 0 0 0 0,0 0 0 0 0,3-1 0 0 0,-1 1 32 0 0,15 1-44 0 0,-18-2 12 0 0,0 1 0 0 0,0-1 1 0 0,0 1-1 0 0,0-1 1 0 0,0 1-1 0 0,0 0 0 0 0,1-1 1 0 0,-1 1-1 0 0,0 0 1 0 0,0 0-1 0 0,0 0 0 0 0,0 0 1 0 0,0 0-1 0 0,0 0 1 0 0,2 0-1 0 0,10 0 48 0 0,-5-4-38 0 0,-4 3 22 0 0,17 4-23 0 0,-8-3 125 0 0,-11 0-92 0 0,0 0 1 0 0,31 1 212 0 0,-31 0-212 0 0,7 0-33 0 0,6 0 43 0 0,-13 0 117 0 0,-2-1-175 0 0,-1 1-1 0 0,0 0 0 0 0,-1-1 1 0 0,1 1-1 0 0,0 0 0 0 0,0-1 1 0 0,0 0-1 0 0,0 1 0 0 0,0-1 1 0 0,0 0-1 0 0,-1 1 0 0 0,1-1 1 0 0,-1 0-1 0 0,-2 1 38 0 0,-7 0-41 0 0,1 0 0 0 0,-1-1 1 0 0,-12-1-1 0 0,20 1-1 0 0,-19-4-73 0 0,10 1 72 0 0,-3 0 0 0 0,11 5 0 0 0,1 0 0 0 0,-12-3 0 0 0,-10-4 0 0 0,6 3 0 0 0,-14-2 0 0 0,9 3-53 0 0,22 0 51 0 0,-1 1 1 0 0,-1-1 0 0 0,1 1 0 0 0,-1 0 0 0 0,1 0 0 0 0,-1 0 0 0 0,1 0 0 0 0,0 0 0 0 0,-6 2 0 0 0,5-1 1 0 0,1 0 0 0 0,-13-2 0 0 0,13 1 0 0 0,-4 0 0 0 0,0 0 0 0 0,-1 0 0 0 0,-11-3 0 0 0,16 2 0 0 0,-1 1 0 0 0,0 0 0 0 0,1 0 0 0 0,-1 0 0 0 0,0 0 0 0 0,-4 1 0 0 0,-12 0 0 0 0,-35-4-64 0 0,-1-5 64 0 0,-2 4 0 0 0,42 2-5 0 0,7 0-5 0 0,0 0 0 0 0,0 1 0 0 0,-1 0 1 0 0,1 1-1 0 0,-18 1 0 0 0,16 1 10 0 0,-1-1 0 0 0,0 0 0 0 0,-1-1 0 0 0,-15-1 0 0 0,-30-2 0 0 0,46 3 0 0 0,-26-4 0 0 0,14 3 0 0 0,1-1 0 0 0,19 0-8 0 0,-18 2-37 0 0,12 2 32 0 0,6-1 13 0 0,0 0 1 0 0,0 0-1 0 0,1-1 0 0 0,-1 0 1 0 0,0 0-1 0 0,-3 0 0 0 0,2 0 0 0 0,-17 2 0 0 0,18-1 0 0 0,3 0 0 0 0,0-1 0 0 0,-1 1 0 0 0,1-1 0 0 0,0 0 0 0 0,0 0 0 0 0,-1 0 0 0 0,1 1 0 0 0,0-1 0 0 0,-1 0 0 0 0,1 0 0 0 0,0-1 0 0 0,-1 1 0 0 0,1 0 0 0 0,-2-1 0 0 0,-1 0-20 0 0,0 1-10 0 0,-26 2 16 0 0,5 2 14 0 0,13-3-15 0 0,0 0 1 0 0,-13-2-1 0 0,1 0-5 0 0,19 0 20 0 0,3 0 0 0 0,0 1 0 0 0,0 0 0 0 0,1-1 0 0 0,-1 1 0 0 0,0 0 0 0 0,0 0 0 0 0,1 0 0 0 0,-1 1 0 0 0,0-1 0 0 0,0 0 0 0 0,-3 1 0 0 0,1 1 0 0 0,3-2-1 0 0,0 1 1 0 0,0-1-1 0 0,-1 0 0 0 0,1 0 1 0 0,0 0-1 0 0,0 1 0 0 0,-1-1 0 0 0,1 0 1 0 0,0-1-1 0 0,0 1 0 0 0,-1 0 1 0 0,1 0-1 0 0,0 0 0 0 0,-2-1 1 0 0,-21 2-53 0 0,15 0 52 0 0,-10 3 1 0 0,16-4 0 0 0,0 1 0 0 0,1 0 0 0 0,-1-1 0 0 0,1 0 0 0 0,-1 1 0 0 0,0-1 0 0 0,-4-1 0 0 0,-28 2-64 0 0,5-6 64 0 0,-1 2-10 0 0,16 3-36 0 0,13 0 45 0 0,-1 0 0 0 0,1 0 0 0 0,-1 0 0 0 0,1 0 0 0 0,-1 0 0 0 0,0-1 0 0 0,-2 0 0 0 0,5 1 1 0 0,-1-1 0 0 0,1 1 0 0 0,-1 0 1 0 0,1 0-1 0 0,-1-1 0 0 0,0 1 0 0 0,1 0 0 0 0,-1 0 0 0 0,1 0 0 0 0,-1-1 0 0 0,0 1 0 0 0,1 0 0 0 0,-1 0 0 0 0,1 0 0 0 0,-1 0 0 0 0,0 0 0 0 0,1 0 0 0 0,-1 0 0 0 0,1 0 0 0 0,-2 1 1 0 0,-8-2-16 0 0,5 1-21 0 0,-10 2 5 0 0,11-3 31 0 0,-17 1 0 0 0,17 1 0 0 0,-12 0 0 0 0,12 0 0 0 0,-13-3 0 0 0,14 2-7 0 0,-1 0-14 0 0,-9-6-4 0 0,8 3 4 0 0,2 2-22 0 0,-6-1 32 0 0,-1-2 11 0 0,-1 2 0 0 0,-8 0-32 0 0,-1 2 0 0 0,6-2 32 0 0,0-1 0 0 0,2 3 0 0 0,0 1 0 0 0,-1 0 0 0 0,3-1-10 0 0,6 0-33 0 0,-5 3 32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52:00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811 0 3367 0 0,'-4'2'56'0'0,"0"0"-1"0"0,0 0 0 0 0,1 1 0 0 0,-1-1 1 0 0,1 1-1 0 0,-6 5 0 0 0,-9 7 54 0 0,-26 19 155 0 0,1 3 0 0 0,2 1 0 0 0,-69 82 0 0 0,77-83-148 0 0,-2-2 0 0 0,-2-2 0 0 0,-63 45 0 0 0,29-24 260 0 0,-122 121 0 0 0,179-162-269 0 0,9-9-74 0 0,1 0 0 0 0,-1 0 0 0 0,1 1 0 0 0,1-1 0 0 0,-1 1 0 0 0,1 0 0 0 0,-1 0 1 0 0,1 0-1 0 0,-2 7 0 0 0,5-11 276 0 0,13-11-160 0 0,0-2-61 0 0,16-19-1 0 0,10-9 42 0 0,-27 29-129 0 0,1-2 0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52:00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415 0 5039 0 0,'-28'14'583'0'0,"21"-12"-599"0"0,0 1 1 0 0,0 1 0 0 0,-10 6 0 0 0,-10 9-4 0 0,11-8 192 0 0,-16 14-1 0 0,-10 9 79 0 0,24-20-156 0 0,0 2 0 0 0,-16 17 0 0 0,-1 0 52 0 0,24-23-58 0 0,-18 20 1 0 0,14-12-103 0 0,2-3 137 0 0,1 1 0 0 0,1 0 0 0 0,-10 18-1 0 0,17-29-85 0 0,3-4-29 0 0,0 0 1 0 0,0 0-1 0 0,0 0 1 0 0,0 0-1 0 0,1 0 0 0 0,-1 0 1 0 0,0 0-1 0 0,1 0 1 0 0,-1 0-1 0 0,1 0 1 0 0,-1 0-1 0 0,0 3 0 0 0,1-2 263 0 0,12-20-117 0 0,12-13-81 0 0,2 1 0 0 0,32-30-1 0 0,-45 48-73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52:00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1 3367 0 0,'0'0'258'0'0,"-13"8"-156"0"0,-24 18 164 0 0,1 2 0 0 0,1 1 0 0 0,-34 37 0 0 0,53-49-160 0 0,6-5-26 0 0,-1 0 0 0 0,0-2 1 0 0,-20 16-1 0 0,30-26-53 0 0,0 1 0 0 0,0-1 0 0 0,0 1 0 0 0,0 0 0 0 0,0 0 0 0 0,1-1 0 0 0,-1 1 0 0 0,0 0 0 0 0,0 0 0 0 0,1 0 0 0 0,-1-1 0 0 0,1 1 0 0 0,-2 2 0 0 0,5-3 294 0 0,6-6-204 0 0,31-34-64 0 0,-31 31-53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52:00.2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42 871 1807 0 0,'0'0'439'0'0,"11"-4"-310"0"0,-6 1-65 0 0,-2 1-43 0 0,0 0 0 0 0,-1 0-1 0 0,1 0 1 0 0,-1-1-1 0 0,0 1 1 0 0,1-1 0 0 0,1-3-1 0 0,9-8 90 0 0,-12 13-97 0 0,1-1 0 0 0,-1 1-1 0 0,0-1 1 0 0,1 1 0 0 0,-1-1-1 0 0,0 0 1 0 0,0 1 0 0 0,0-1 0 0 0,1-3-1 0 0,0 2 7 0 0,-1 0 0 0 0,1 0 1 0 0,0 1-1 0 0,0-1 0 0 0,0 0 0 0 0,0 1 0 0 0,0-1 0 0 0,0 1 0 0 0,1 0 0 0 0,2-3 0 0 0,4-2 38 0 0,-6 4-25 0 0,0 1 1 0 0,0-1-1 0 0,1 1 1 0 0,-1 0-1 0 0,1 0 1 0 0,6-3-1 0 0,19-12 246 0 0,59-27 116 0 0,-72 33-318 0 0,8 1 48 0 0,-7 2-29 0 0,12-5 101 0 0,-28 12-143 0 0,14-8 65 0 0,38-30 159 0 0,-33 21-164 0 0,-18 17-104 0 0,13-15 134 0 0,-14 14-127 0 0,17-14 88 0 0,-10 9-50 0 0,-1 0 0 0 0,1 0-1 0 0,-1-1 1 0 0,-1 0-1 0 0,0 0 1 0 0,10-19 0 0 0,11-14 177 0 0,-14 24-159 0 0,12-18 69 0 0,-1 9 41 0 0,-4-12 36 0 0,-15 29-150 0 0,1 0 0 0 0,11-15 0 0 0,19-22 92 0 0,-13 28-39 0 0,-8 4-99 0 0,1 1 42 0 0,-10 8-23 0 0,-3 3-37 0 0,-1 0 0 0 0,1-1 0 0 0,-1 1-1 0 0,0-1 1 0 0,4-4 0 0 0,2 1 49 0 0,9-4 7 0 0,-8 3-47 0 0,-2 2-2 0 0,9-4 95 0 0,-6 3-76 0 0,25-14 89 0 0,-33 18-105 0 0,10-2 48 0 0,-4 2-19 0 0,-5 1 30 0 0,6-1-65 0 0,-8 2 45 0 0,-17 10 75 0 0,-7 1-129 0 0,16-8 18 0 0,0 1-1 0 0,0 0 0 0 0,-11 8 0 0 0,-47 36-5 0 0,61-44 20 0 0,3-2-29 0 0,-1-1 1 0 0,1 1-1 0 0,-1-1 1 0 0,1 0-1 0 0,-1 1 1 0 0,0-1-1 0 0,1 0 1 0 0,-5 2-1 0 0,-4 3-2 0 0,0 1 0 0 0,0 0 0 0 0,0 1 0 0 0,-16 17 0 0 0,15-12 0 0 0,0 1 0 0 0,1 0 0 0 0,-12 24 0 0 0,21-35 0 0 0,1-2 0 0 0,0-1 0 0 0,0 1 0 0 0,0 0 0 0 0,-1-1 0 0 0,1 1 0 0 0,0-1 0 0 0,0 1 0 0 0,-1 0 0 0 0,1-1 0 0 0,0 1 0 0 0,-1-1 0 0 0,1 1 0 0 0,0-1 0 0 0,-1 1 0 0 0,1-1 0 0 0,-1 1 0 0 0,1-1 0 0 0,-1 1 0 0 0,1-1 0 0 0,-1 0 0 0 0,-1 1 0 0 0,-5 6 0 0 0,-1 0 0 0 0,1 0 0 0 0,0 0 0 0 0,-7 10 0 0 0,13-14 0 0 0,-2 0 0 0 0,1 0 0 0 0,0 0 0 0 0,0-1 0 0 0,-1 1 0 0 0,1-1 0 0 0,-1 0 0 0 0,-5 4 0 0 0,-5 6 0 0 0,4-2 0 0 0,1 0 0 0 0,1 0 0 0 0,0 1 0 0 0,0 0 0 0 0,-7 19 0 0 0,10-23 0 0 0,1-1 0 0 0,-2 0 0 0 0,1 0 0 0 0,-1 0 0 0 0,1 0 0 0 0,-2-1 0 0 0,1 0 0 0 0,-1 0 0 0 0,1 0 0 0 0,-1-1 0 0 0,-7 4 0 0 0,9-6 0 0 0,3-2 0 0 0,0 1 0 0 0,0-1 0 0 0,0 0 0 0 0,0 1 0 0 0,0 0 0 0 0,0-1 0 0 0,0 1 0 0 0,0-1 0 0 0,0 1 0 0 0,0 0 0 0 0,0 0 0 0 0,-1 1 0 0 0,-8 10 0 0 0,8-9 0 0 0,-11 7 0 0 0,-17 8 0 0 0,8-7 0 0 0,10-3 0 0 0,-2-2 0 0 0,-17 8 0 0 0,18-9 0 0 0,1 2 0 0 0,-9 3-24 0 0,-8 2-29 0 0,10 2-26 0 0,10-10 47 0 0,0 0 0 0 0,0 1 0 0 0,0 0-1 0 0,1 1 1 0 0,-10 7 0 0 0,-6 6-27 0 0,-5 3 6 0 0,10-4 42 0 0,13-14 1 0 0,-1 0-46 0 0,6-4 49 0 0,0 1 1 0 0,-1-1-1 0 0,1 1 0 0 0,0 0 0 0 0,0-1 0 0 0,0 1 1 0 0,0 0-1 0 0,0 0 0 0 0,0 0 0 0 0,0 0 0 0 0,0 1 0 0 0,0-1-51 0 0,0 0 3 0 0,-4 3 34 0 0,3-2-22 0 0,-2-1 32 0 0,-12 4-36 0 0,15-3 20 0 0,0-1-27 0 0,0 1 1 0 0,-3 4 94 0 0,-2 5-275 0 0,15-22 96 0 0,1 0 130 0 0,1 0 0 0 0,0 0 0 0 0,1 1-1 0 0,15-10 1 0 0,9-8-15 0 0,48-33 23 0 0,-63 47 1 0 0,34-17-1 0 0,4-2-11 0 0,-24 11-6 0 0,-15 10 8 0 0,0-1 0 0 0,-1-1 0 0 0,26-23-1 0 0,-24 15 10 0 0,20-26 0 0 0,7-6-24 0 0,-33 37 11 0 0,0 1 0 0 0,18-29-1 0 0,11-18 14 0 0,-33 49 0 0 0,0 1 0 0 0,15-14 0 0 0,9-9 0 0 0,-26 26 0 0 0,0 2 0 0 0,1 0 0 0 0,1 0 0 0 0,-1 1 0 0 0,1 0 0 0 0,18-8 0 0 0,0-1 0 0 0,24-12 0 0 0,23-12 0 0 0,-64 32 0 0 0,-7 4 0 0 0,0 1 0 0 0,1 0 0 0 0,11-5 0 0 0,-10 5 0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52:00.2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0 823 2039 0 0,'92'-74'336'0'0,"46"-23"-52"0"0,-75 54-214 0 0,-12 5 31 0 0,-1-3 1 0 0,45-47 0 0 0,80-104 175 0 0,-145 156-234 0 0,-11 12 8 0 0,2 1-1 0 0,24-22 1 0 0,-22 26 29 0 0,1 0 1 0 0,1 2-1 0 0,1 1 0 0 0,0 1 0 0 0,41-17 0 0 0,-61 30-32 0 0,0 0-36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52:00.2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0 775 3079 0 0,'2'-1'227'0'0,"7"-4"-206"0"0,0 0 0 0 0,-1-1 0 0 0,10-8 0 0 0,5-2 4 0 0,77-49 75 0 0,41-29 136 0 0,-115 74-192 0 0,0-1 0 0 0,-2-1 0 0 0,26-30 0 0 0,23-30 70 0 0,23-28 92 0 0,-71 82-129 0 0,1 0-1 0 0,2 2 1 0 0,53-41-1 0 0,-34 35 123 0 0,94-49 0 0 0,-189 94 152 0 0,34-9-438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52:00.2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0 825 2791 0 0,'1'-1'3'0'0,"0"0"-1"0"0,1 1 0 0 0,-1-1 0 0 0,0 0 1 0 0,-1 0-1 0 0,1 0 0 0 0,0 0 0 0 0,0-1 1 0 0,0 1-1 0 0,-1 0 0 0 0,1 0 0 0 0,0 0 1 0 0,-1-1-1 0 0,1 1 0 0 0,-1 0 0 0 0,0 0 0 0 0,1-3 1 0 0,2-4-106 0 0,27-24-24 0 0,-17 17 180 0 0,2 1-1 0 0,-1-1 0 0 0,2 2 1 0 0,32-22-1 0 0,-13 10 49 0 0,52-38 52 0 0,-38 30-55 0 0,62-57 0 0 0,40-70 135 0 0,-11 10 78 0 0,-95 108-77 0 0,66-49 0 0 0,-105 83-145 0 0,-6 8-83 0 0,1-1 1 0 0,-1 1-1 0 0,0 0 0 0 0,0 0 1 0 0,0 0-1 0 0,0 0 1 0 0,1 0-1 0 0,-1-1 1 0 0,0 1-1 0 0,0 0 1 0 0,0 0-1 0 0,0 0 1 0 0,0-1-1 0 0,0 1 1 0 0,0 0-1 0 0,0 0 0 0 0,1 0 1 0 0,-1-1-1 0 0,0 1 1 0 0,0 0-1 0 0,0 0 1 0 0,0 0-1 0 0,0-1 1 0 0,0 1-1 0 0,0 0 1 0 0,0 0-1 0 0,0 0 0 0 0,0-1 1 0 0,0 1-1 0 0,-1 0 1 0 0,1 0-1 0 0,0 0 1 0 0,0-1-1 0 0,0 1 1 0 0,0 0-1 0 0,0 0 1 0 0,0 0-1 0 0,0-1 1 0 0,0 1-1 0 0,-1 0 64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52:00.2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1 394 2271 0 0,'0'0'291'0'0,"1"-1"-222"0"0,17-18 19 0 0,0-1 0 0 0,17-26 0 0 0,-23 31-22 0 0,0 1 0 0 0,20-18-1 0 0,-12 13-16 0 0,-2 3-4 0 0,1 1-1 0 0,1 0 1 0 0,28-15 0 0 0,9-7 53 0 0,4 1 31 0 0,-42 26-59 0 0,31-22 0 0 0,-24 20 62 0 0,-6-2 88 0 0,-19 12-166 0 0,4-6-32 0 0,-5 7 38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52:00.2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0 423 3367 0 0,'0'0'450'0'0,"1"-1"-372"0"0,22-19 50 0 0,1 1 0 0 0,1 1 0 0 0,32-19 0 0 0,42-29 144 0 0,-79 49-195 0 0,0 0 0 0 0,-2-1 0 0 0,0-1 0 0 0,16-21-1 0 0,-25 28-6 0 0,18-17 0 0 0,-16 19-4 0 0,15-21 0 0 0,18-31 238 0 0,-43 61-117 0 0,3-4 288 0 0,-8 10-465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52:00.3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1293 1 2791 0 0,'-1'1'218'0'0,"-5"8"-147"0"0,0-1 0 0 0,-1 0 0 0 0,0-1 1 0 0,-11 10-1 0 0,13-12-35 0 0,0 1 0 0 0,1 0 0 0 0,0 0 0 0 0,0 0 0 0 0,0 0 0 0 0,1 0 0 0 0,-4 10 0 0 0,2-6 13 0 0,0 0 0 0 0,-8 12-1 0 0,-18 23 46 0 0,-38 48 132 0 0,57-79-149 0 0,-1-1 0 0 0,0 0 0 0 0,-1-1 0 0 0,0 0 0 0 0,-17 10 0 0 0,29-21 69 0 0,0-1-55 0 0,0 3-38 0 0,2-4 12 0 0,-2-1-66 0 0,5-3 81 0 0,44-49 227 0 0,-18 20-175 0 0,-20 25-88 0 0,-1-1 0 0 0,14-20 0 0 0,33-47 87 0 0,-11 17 5 0 0,-35 50-83 0 0,-8 9-34 0 0,1-1 0 0 0,0 0 0 0 0,0-1 1 0 0,-1 1-1 0 0,1 0 0 0 0,-1 0 0 0 0,1-1 0 0 0,-1 1 0 0 0,0-1 0 0 0,0 1 0 0 0,1-5 0 0 0,-2 6 285 0 0,-6 8-226 0 0,-15 23 82 0 0,0-1-50 0 0,6-8-60 0 0,3-6-1 0 0,-20 25 166 0 0,-71 68 1 0 0,77-85-140 0 0,-52 44 136 0 0,74-64-189 0 0,1 0-5 0 0,0-1 1 0 0,0 0 0 0 0,0 0 0 0 0,0 0 0 0 0,0 0-1 0 0,-1-1 1 0 0,1 1 0 0 0,-1-1 0 0 0,-3 1-1 0 0,5-2 110 0 0,0-1 54 0 0,4-2-160 0 0,-1 2-12 0 0,0-1 0 0 0,1 1-1 0 0,-1 0 1 0 0,1-1 0 0 0,-1 1-1 0 0,1 0 1 0 0,-1 0 0 0 0,3-1-1 0 0,4-4 18 0 0,52-41 108 0 0,-34 27-31 0 0,46-45 1 0 0,-34 26-20 0 0,-37 38 98 0 0,-2 1-125 0 0,-1 3-35 0 0,-12 12 38 0 0,-1-1-1 0 0,-1 0 1 0 0,-33 22 0 0 0,9-10-47 0 0,19-12 56 0 0,-30 15 0 0 0,-35 20 54 0 0,-36 24 134 0 0,109-63-227 0 0,10-8-24 0 0,0 0 1 0 0,0 0-1 0 0,0 0 0 0 0,-1 0 0 0 0,-5 3 0 0 0,4-3-2 0 0,1 0-1 0 0,0 0 1 0 0,0 1-1 0 0,0 0 1 0 0,0 0-1 0 0,-5 4 1 0 0,-5 5 17 0 0,0-1 11 0 0,2 1 0 0 0,-1 0 0 0 0,2 1 0 0 0,-15 20 0 0 0,-5 6 15 0 0,-46 62 118 0 0,70-90-132 0 0,5-8-28 0 0,-10 15 18 0 0,-1 0 1 0 0,-1-1-1 0 0,0-1 1 0 0,-26 24-1 0 0,21-25 35 0 0,-34 18-1 0 0,26-16-27 0 0,-38 32 1 0 0,56-41-31 0 0,-27 26-3 0 0,27-24 6 0 0,-1-1 1 0 0,-20 16-1 0 0,-11 4 60 0 0,38-26-10 0 0,7-6-71 0 0,3-3-63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16:40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39 606 3679 0 0,'-16'-13'116'0'0,"-3"0"-10"0"0,16 9-10 0 0,6 2 64 0 0,-2 2-96 0 0,0-1-49 0 0,0 0 0 0 0,0 0 0 0 0,1 0 0 0 0,-1 0 0 0 0,1 0 0 0 0,-1 0 0 0 0,1 1 0 0 0,-1-1 0 0 0,1 0 0 0 0,0 1 0 0 0,2-1 0 0 0,3-2 27 0 0,1-1 3 0 0,-1-1-1 0 0,0 0 1 0 0,-1-1-1 0 0,1 0 0 0 0,-1 0 1 0 0,0 0-1 0 0,0 0 1 0 0,-1-1-1 0 0,0 0 0 0 0,0 0 1 0 0,0-1-1 0 0,-1 1 0 0 0,4-12 1 0 0,-4 11 9 0 0,48-123 582 0 0,-51 128-629 0 0,35-95 340 0 0,-33 88-308 0 0,0-1 0 0 0,0 1 0 0 0,-1-1 0 0 0,0-11 0 0 0,6-24 160 0 0,-7 40-164 0 0,0 0-1 0 0,0 0 1 0 0,0-1-1 0 0,0 1 1 0 0,-1 0-1 0 0,0-1 0 0 0,-1 1 1 0 0,1 0-1 0 0,-1-1 1 0 0,-2-6-1 0 0,-1-11 307 0 0,3 22-380 0 0,0 1 56 0 0,1 0 0 0 0,0 1 0 0 0,-1-1 0 0 0,1 1 0 0 0,-1-1 0 0 0,1 1 0 0 0,-1-1 0 0 0,1 1-1 0 0,-1-1 1 0 0,1 1 0 0 0,-1 0 0 0 0,0-1 0 0 0,1 1 0 0 0,-1 0 0 0 0,0-1 0 0 0,1 1 0 0 0,-1 0 0 0 0,0 0 0 0 0,1-1 0 0 0,-1 1 0 0 0,0 0 0 0 0,1 0 0 0 0,-1 0-1 0 0,-1 0 1 0 0,1 0 66 0 0,-9 6 90 0 0,9-6-159 0 0,-2 1-14 0 0,-6 9 82 0 0,4-4-30 0 0,0 0 1 0 0,1 1-1 0 0,-1-1 0 0 0,1 1 0 0 0,1 0 0 0 0,-1 0 0 0 0,1 0 0 0 0,1 1 0 0 0,-1-1 0 0 0,1 1 1 0 0,-1 10-1 0 0,1-1 43 0 0,1-1 1 0 0,1 34-1 0 0,2 15 97 0 0,3-25-92 0 0,-2-9 31 0 0,1 0 0 0 0,1 0 0 0 0,13 37 0 0 0,-16-60-85 0 0,-2-5-32 0 0,0 0 1 0 0,1-1-1 0 0,-1 1 1 0 0,1-1-1 0 0,0 1 1 0 0,0-1-1 0 0,0 0 1 0 0,2 5-1 0 0,0 1 35 0 0,-2-6-24 0 0,-1 0 0 0 0,1-1 0 0 0,0 1 0 0 0,0-1-1 0 0,-1 1 1 0 0,1 0 0 0 0,0-1 0 0 0,0 0 0 0 0,1 1 0 0 0,-1-1-1 0 0,0 0 1 0 0,0 1 0 0 0,1-1 0 0 0,-1 0 0 0 0,0 0 0 0 0,1 0 0 0 0,2 1-1 0 0,0 0 54 0 0,-3-1 180 0 0,8-8-34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52:00.3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0 1583 0 0,'0'0'599'0'0,"1"2"-528"0"0,8 6 143 0 0,-3-1-150 0 0,0-1 0 0 0,1-1 0 0 0,0 1-1 0 0,10 6 1 0 0,-15-11 5 0 0,0 0-5 0 0,18 13 64 0 0,-17-13-64 0 0,-1 1 0 0 0,20 16 66 0 0,-20-16-60 0 0,1 0 2 0 0,15 11 60 0 0,1-1-1 0 0,0-1 1 0 0,0 0-1 0 0,31 11 1 0 0,-42-19-23 0 0,1 1 0 0 0,11 8 0 0 0,1 0 90 0 0,-14-8-120 0 0,0 1-1 0 0,0 0 0 0 0,-1 0 0 0 0,0 1 0 0 0,0 0 0 0 0,-1 0 0 0 0,6 7 1 0 0,-9-11-49 0 0,-1 0 42 0 0,26 18 816 0 0,-25-19-835 0 0,0 1-1 0 0,0-1 0 0 0,-1 1 0 0 0,1 0 0 0 0,0-1 0 0 0,-1 1 1 0 0,4 5 1247 0 0,-26-25-960 0 0,-6-8-195 0 0,7 7 57 0 0,-39-27 0 0 0,38 31-90 0 0,-2 1 0 0 0,1 1 0 0 0,-47-18 0 0 0,-94-24 496 0 0,159 54-574 0 0,-12-9 81 0 0,16 10-102 0 0,-3-4 54 0 0,-1-5-3 0 0,4 6-10 0 0,1-7-44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52:00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19 1151 0 0,'1'-3'107'0'0,"-1"2"-96"0"0,0 0 0 0 0,0 1 0 0 0,0-1 0 0 0,0 0-1 0 0,0 1 1 0 0,0-1 0 0 0,0 1 0 0 0,-1-1 0 0 0,1 0 0 0 0,0 1 0 0 0,0-1-1 0 0,-1 1 1 0 0,1-1 0 0 0,0 1 0 0 0,-1-1 0 0 0,1 0 0 0 0,-1 1 0 0 0,1 0 0 0 0,-1-1-1 0 0,1 1 1 0 0,-1-1 0 0 0,1 1 0 0 0,-1 0 0 0 0,1-1 0 0 0,-1 1 0 0 0,1 0-1 0 0,-1-1 1 0 0,0 1 0 0 0,1 0 0 0 0,-1 0 0 0 0,1 0 0 0 0,-1 0 0 0 0,0 0-1 0 0,1-1 1 0 0,-1 1 0 0 0,0 0 0 0 0,1 0 0 0 0,-1 1 0 0 0,0-1 0 0 0,0 0-1 0 0,0 0 18 0 0,0 0 0 0 0,0 0 0 0 0,0 0-1 0 0,1 1 1 0 0,-1-1 0 0 0,0 0 0 0 0,0 1-1 0 0,0-1 1 0 0,0 0 0 0 0,1 1 0 0 0,-1-1-1 0 0,0 1 1 0 0,0-1 0 0 0,1 1-1 0 0,-1 0 1 0 0,0-1 0 0 0,1 1 0 0 0,-1 0-1 0 0,1-1 1 0 0,-1 1 0 0 0,1 0 0 0 0,-1 0-1 0 0,1-1 1 0 0,-1 1 0 0 0,1 0 0 0 0,0 0-1 0 0,-1 0 1 0 0,1 0 0 0 0,0 1 261 0 0,10 6-7 0 0,20 16 70 0 0,-29-23-288 0 0,2 1-19 0 0,0 0-1 0 0,-1 1 1 0 0,1-1-1 0 0,-1 0 1 0 0,3 5-1 0 0,-1-3 36 0 0,13 16 227 0 0,-15-17-260 0 0,0 0 0 0 0,1 1-1 0 0,0-1 1 0 0,0 0-1 0 0,0 0 1 0 0,0-1 0 0 0,0 1-1 0 0,1-1 1 0 0,3 3-1 0 0,-6-4 18 0 0,19 4 128 0 0,-13-4-122 0 0,-5-1 15 0 0,10 3 48 0 0,-5-2-65 0 0,-1 1 0 0 0,0 0 0 0 0,11 4 0 0 0,-15-5 146 0 0,0 0-132 0 0,1-1-1 0 0,0 1 1 0 0,0 0 0 0 0,0 0 0 0 0,-1 0-1 0 0,1 0 1 0 0,0 0 0 0 0,2 2 0 0 0,-3-1-61 0 0,7 2 54 0 0,14 8 338 0 0,-21-12-253 0 0,-1 0-67 0 0,8 0 3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52:00.3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371 195 2271 0 0,'0'2'167'0'0,"3"3"-118"0"0,-3-4 26 0 0,3 7 1535 0 0,-10-19-1583 0 0,-13-13 373 0 0,19 23-256 0 0,-7-7 134 0 0,-11-8 20 0 0,18 15-164 0 0,-8-5 36 0 0,2 2-67 0 0,0 0-1 0 0,-1 0 1 0 0,-11-4-1 0 0,10 4 7 0 0,0 0 0 0 0,-17-10-1 0 0,13 6 6 0 0,-1 0-1 0 0,0 2 0 0 0,-1-1 0 0 0,-24-6 1 0 0,17 6 50 0 0,-26-12 1 0 0,45 18-151 0 0,-11-9 164 0 0,10 7-139 0 0,0 1-1 0 0,0-1 1 0 0,-1 1-1 0 0,1 0 1 0 0,-1 0-1 0 0,-6-1 1 0 0,10 3 123 0 0,-5-5 14 0 0,5 5-96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52:00.3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391 201 1351 0 0,'0'0'352'0'0,"1"2"-286"0"0,0 4 1676 0 0,-17-12-1528 0 0,14 4-201 0 0,2 1-3 0 0,-1 1 0 0 0,1-1-1 0 0,0 1 1 0 0,-1 0 0 0 0,1-1 0 0 0,-1 1 0 0 0,1 0 0 0 0,0-1 0 0 0,-1 1-1 0 0,1 0 1 0 0,-1-1 0 0 0,1 1 0 0 0,-1 0 0 0 0,0 0 0 0 0,1 0 0 0 0,-1-1 0 0 0,1 1-1 0 0,-1 0 1 0 0,1 0 0 0 0,-1 0 0 0 0,1 0 0 0 0,-2 0 0 0 0,-2 0 43 0 0,3 0-46 0 0,0 0 0 0 0,0 0 0 0 0,1 0 0 0 0,-1 0 0 0 0,0 0 0 0 0,0-1 0 0 0,0 1 0 0 0,1 0 0 0 0,-1 0 0 0 0,0-1 0 0 0,0 1 0 0 0,1-1 0 0 0,-1 1 0 0 0,0-1 0 0 0,0 1 0 0 0,1-1 0 0 0,-1 1 0 0 0,0-2 0 0 0,-1 1 30 0 0,0 0-1 0 0,1 0 1 0 0,-1 0 0 0 0,0 0-1 0 0,0 0 1 0 0,0 0-1 0 0,0 0 1 0 0,-3 0-1 0 0,-12-5 89 0 0,-14-5 149 0 0,1-3 0 0 0,-47-27 1 0 0,68 35-224 0 0,4 4-27 0 0,-17-11 128 0 0,1 0 0 0 0,-22-18 0 0 0,10 7 104 0 0,31 23-192 0 0,-11-8 80 0 0,11 7-120 0 0,-10-2 272 0 0,6 2-280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52:00.3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39 1807 0 0,'0'0'236'0'0,"0"-1"-145"0"0,0-3-3 0 0,0 2-8 0 0,0-2-8 0 0,0 3 272 0 0,16 23-68 0 0,-8-13-183 0 0,0 0 0 0 0,1-1 0 0 0,0 0 0 0 0,1 0 0 0 0,-1-1 0 0 0,16 8 0 0 0,-21-13-86 0 0,-2-2 4 0 0,-1 0 0 0 0,1 1 0 0 0,-1-1 0 0 0,1 1 0 0 0,-1-1-1 0 0,1 1 1 0 0,-1 0 0 0 0,0 0 0 0 0,1-1 0 0 0,-1 1 0 0 0,0 0 0 0 0,2 2 0 0 0,15 7 170 0 0,-2-1 706 0 0,-23-14-731 0 0,1-2-100 0 0,-1 2 1 0 0,0-1-1 0 0,0 1 1 0 0,-15-8-1 0 0,-25-16 198 0 0,42 24-198 0 0,0 1 21 0 0,-2-7 156 0 0,0-1-1 0 0,-8-16 1 0 0,15 35-159 0 0,0-7-71 0 0,0 1 0 0 0,0 0 0 0 0,0-1 0 0 0,0 1-1 0 0,0 0 1 0 0,0-1 0 0 0,0 1 0 0 0,0 0 0 0 0,0-1 0 0 0,0 1 0 0 0,0-1 0 0 0,0 1 0 0 0,0 0 0 0 0,0-1 0 0 0,1 1 0 0 0,-1 0 0 0 0,1 2 4 0 0,4 6 22 0 0,0 0 0 0 0,10 12 0 0 0,1-6 43 0 0,-13-12-43 0 0,-2-2-26 0 0,0 0 0 0 0,1 0 1 0 0,-1 0-1 0 0,0 0 0 0 0,0 0 1 0 0,1 0-1 0 0,-1 0 1 0 0,0 0-1 0 0,1-1 0 0 0,-1 1 1 0 0,1 0-1 0 0,1 0 0 0 0,9 5 86 0 0,-11-5-42 0 0,-1-1 0 0 0,1 1 1 0 0,-1-1-1 0 0,1 0 0 0 0,-1 1 0 0 0,1-1 1 0 0,0 1-1 0 0,-1-1 0 0 0,1 0 0 0 0,0 1 0 0 0,0-1 1 0 0,-1 0-1 0 0,1 0 0 0 0,0 0 0 0 0,0 1 0 0 0,-1-2-37 0 0,0 0-1 0 0,0 0 0 0 0,0 0 1 0 0,0 1-1 0 0,0-1 0 0 0,0 0 1 0 0,-1 0-1 0 0,1 1 0 0 0,0-1 1 0 0,0 0-1 0 0,-1 1 0 0 0,1-1 1 0 0,-1-1-1 0 0,-24-17 107 0 0,8 6-10 0 0,-21-22 0 0 0,28 26 2 0 0,6 5-85 0 0,1 1 0 0 0,0-1 0 0 0,-1 1 0 0 0,1-1-1 0 0,-2-4 1 0 0,4 7 112 0 0,1 14 5 0 0,1-8-87 0 0,0-4-51 0 0,0-1 1 0 0,-1 1 0 0 0,1-1 0 0 0,0 1-1 0 0,-1-1 1 0 0,1 1 0 0 0,-1 0-1 0 0,1-1 1 0 0,-1 1 0 0 0,1-1-1 0 0,-1 1 1 0 0,1 0 0 0 0,-1 0 0 0 0,0-1-1 0 0,1 1 1 0 0,-1 0 0 0 0,0 0-1 0 0,0-1 1 0 0,1 3 0 0 0,-1-1 9 0 0,0-2-10 0 0,0 1 1 0 0,0 0-1 0 0,1 0 1 0 0,-1 0-1 0 0,0-1 0 0 0,1 1 1 0 0,-1 0-1 0 0,0 0 1 0 0,1-1-1 0 0,-1 1 0 0 0,1 0 1 0 0,-1-1-1 0 0,1 1 1 0 0,-1 0-1 0 0,1-1 0 0 0,-1 1 1 0 0,1-1-1 0 0,0 1 1 0 0,-1-1-1 0 0,1 1 0 0 0,0-1 1 0 0,0 0-1 0 0,-1 1 1 0 0,1-1-1 0 0,1 1 0 0 0,0-1 62 0 0,13 11 12 0 0,-14-10 331 0 0,-1-2-395 0 0,-1-1-1 0 0,0 1 1 0 0,0 0 0 0 0,0-1-1 0 0,1 1 1 0 0,-1 0-1 0 0,0 0 1 0 0,-1 0 0 0 0,1 0-1 0 0,0 0 1 0 0,-2-1 0 0 0,-3-4 49 0 0,1 2-15 0 0,1 0-1 0 0,-1 0 1 0 0,0 0-1 0 0,0 1 1 0 0,-1 0-1 0 0,1 0 1 0 0,-7-2-1 0 0,12 13 30 0 0,0-7-22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52:00.32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14 20 3079 0 0,'-7'-6'300'0'0,"0"0"440"0"0,8 5-718 0 0,-1 1 0 0 0,1-1 0 0 0,-1 1 1 0 0,1-1-1 0 0,-1 1 0 0 0,1 0 0 0 0,-1-1 0 0 0,1 1 0 0 0,-1 0 0 0 0,1 0 0 0 0,-1-1 0 0 0,1 1 1 0 0,0 0-1 0 0,-1 0 0 0 0,1 0 0 0 0,0 0 0 0 0,-1 0 0 0 0,1 0 0 0 0,-1 0 0 0 0,2 0 0 0 0,10-2 54 0 0,0 2 0 0 0,0-1 0 0 0,0 2 0 0 0,0-1 0 0 0,0 2 0 0 0,0 0 0 0 0,0 0 0 0 0,0 1 0 0 0,-1 0 0 0 0,14 7 0 0 0,-10-5-30 0 0,0 1-1 0 0,0 1 0 0 0,-1 1 0 0 0,0 0 0 0 0,0 0 0 0 0,20 18 0 0 0,13 14 105 0 0,-3-4 123 0 0,70 75 0 0 0,-87-80-140 0 0,32 40 249 0 0,-50-59-273 0 0,-1 0 1 0 0,-1 1 0 0 0,0 0-1 0 0,7 17 1 0 0,-3 4 182 0 0,-10-33-207 0 0,2 13 1063 0 0,-11-15-1136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52:00.321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0 108 3999 0 0,'0'0'427'0'0,"2"1"-342"0"0,34 6 177 0 0,-25-5-138 0 0,1 0 0 0 0,-1 1 0 0 0,1 0-1 0 0,-1 0 1 0 0,0 1 0 0 0,15 8-1 0 0,-25-10-51 0 0,1-1 0 0 0,33 26 688 0 0,-34-26-592 0 0,8 3-47 0 0,-2-1 448 0 0,-7-3-549 0 0,0-1 0 0 0,1 1 0 0 0,-1 0-1 0 0,0-1 1 0 0,1 1 0 0 0,-1 0 0 0 0,0-1-1 0 0,1 1 1 0 0,-1 0 0 0 0,0-1 0 0 0,0 1-1 0 0,1 0 1 0 0,-1-1 0 0 0,0 1-1 0 0,0-1 1 0 0,0 1 0 0 0,0-1 0 0 0,0 1-1 0 0,1-1 1 0 0,-1 1 0 0 0,0 0 0 0 0,0-2-1 0 0,-2-31 501 0 0,2 31-448 0 0,5-18 160 0 0,3-9 77 0 0,-6 22-249 0 0,-1 1 0 0 0,1 0 0 0 0,-1-1 0 0 0,1-8-1 0 0,5-12 197 0 0,-7 26-192 0 0,0-3 26 0 0,0 4-80 0 0,0 0 0 0 0,0 0 0 0 0,0-1 0 0 0,0 1 0 0 0,0 0 0 0 0,0 0 0 0 0,0-1 0 0 0,0 1 0 0 0,0 0 0 0 0,0-1 0 0 0,0 1 0 0 0,0 0 0 0 0,0 0 0 0 0,0-1 0 0 0,0 1 1 0 0,0 0-1 0 0,0 0 0 0 0,0-1 0 0 0,0 1 0 0 0,0 0 0 0 0,0-1 0 0 0,0 1 0 0 0,-1 0 0 0 0,1 0 0 0 0,0-1 0 0 0,-1 0 7 0 0,0 1 0 0 0,1-1 0 0 0,-1 0 0 0 0,0 0 0 0 0,0 1 0 0 0,0-1 1 0 0,0 0-1 0 0,0 1 0 0 0,0-1 0 0 0,0 1 0 0 0,0 0 0 0 0,0-1 0 0 0,0 1 0 0 0,0 0 0 0 0,0-1 0 0 0,-2 1 0 0 0,1 0 8 0 0,-1 1 0 0 0,1-1 0 0 0,0 1-1 0 0,0-1 1 0 0,0 1 0 0 0,0 0 0 0 0,0 0 0 0 0,-4 1-1 0 0,1 1 16 0 0,0 0-1 0 0,0 1 0 0 0,1-1 1 0 0,-1 1-1 0 0,1 0 1 0 0,0 0-1 0 0,0 0 0 0 0,-7 10 1 0 0,-4 4 123 0 0,9-6 247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52:00.32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185 0 3079 0 0,'0'0'468'0'0,"-12"7"168"0"0,8-6-556 0 0,2 0-48 0 0,1-1-1 0 0,-1 1 1 0 0,0-1 0 0 0,0 0-1 0 0,0 1 1 0 0,0-1-1 0 0,0 0 1 0 0,0 0-1 0 0,0-1 1 0 0,0 1-1 0 0,-2-1 1 0 0,-28-1 325 0 0,22 2-251 0 0,1 1 0 0 0,-1 1 0 0 0,0 0 0 0 0,1 0 0 0 0,-1 1 0 0 0,1 0 0 0 0,-11 5 0 0 0,19-8-34 0 0,-1 1-30 0 0,0 0 0 0 0,1 0 0 0 0,-1 0-1 0 0,0 0 1 0 0,1 0 0 0 0,-1 0-1 0 0,1 0 1 0 0,-1 0 0 0 0,1 1 0 0 0,-1-1-1 0 0,1 1 1 0 0,0-1 0 0 0,-2 3-1 0 0,3-3 215 0 0,1 1-229 0 0,0 0-1 0 0,1-1 0 0 0,0 1 1 0 0,-1-1-1 0 0,1 0 0 0 0,0 1 1 0 0,3 1-1 0 0,-1 0 19 0 0,9 6 139 0 0,19 10-1 0 0,-12-8-7 0 0,-17-9-142 0 0,0 1 0 0 0,1 0 0 0 0,-1 0 0 0 0,0 0 0 0 0,-1 0 0 0 0,1 0 0 0 0,0 1 0 0 0,2 4 0 0 0,9 11 141 0 0,-13-18-111 0 0,11 11 422 0 0,-11-12-458 0 0,0 0 1 0 0,0-1-1 0 0,0 1 1 0 0,0 0-1 0 0,0 0 1 0 0,0-1-1 0 0,0 1 1 0 0,0-1-1 0 0,0 1 1 0 0,0-1-1 0 0,0 0 1 0 0,2 0-1 0 0,3-5 44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52:00.32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64 1 3079 0 0,'-1'0'46'0'0,"0"0"-1"0"0,0 1 1 0 0,1-1-1 0 0,-1 1 0 0 0,0-1 1 0 0,1 1-1 0 0,-1-1 1 0 0,0 1-1 0 0,1-1 0 0 0,-1 1 1 0 0,0-1-1 0 0,1 1 0 0 0,-1 0 1 0 0,1 0-1 0 0,-1-1 1 0 0,1 1-1 0 0,0 0 0 0 0,-1 1 1 0 0,-9 19-48 0 0,8-16 67 0 0,-33 60 277 0 0,34-64-268 0 0,0 1 11 0 0,-1 3-12 0 0,2-3 433 0 0,10-16-336 0 0,-9 13-159 0 0,0-1 0 0 0,1 1 0 0 0,-1-1 0 0 0,0 1 0 0 0,0-1 0 0 0,0 0 0 0 0,-1 1 0 0 0,2-3 0 0 0,4-10 77 0 0,1-10 528 0 0,-8 24-609 0 0,1 0 0 0 0,-1 0 1 0 0,1 1-1 0 0,0-1 0 0 0,-1 0 0 0 0,1 1 0 0 0,-1-1 0 0 0,1 0 1 0 0,0 1-1 0 0,-1-1 0 0 0,1 0 0 0 0,0 1 0 0 0,-1-1 0 0 0,1 1 0 0 0,0-1 1 0 0,-1 1-1 0 0,1-1 0 0 0,0 1 0 0 0,0-1 0 0 0,0 1 0 0 0,0-1 1 0 0,-1 1-1 0 0,1-1 0 0 0,0 1 0 0 0,0 0 0 0 0,0 0 0 0 0,-5 14 117 0 0,4-13-44 0 0,0 3 539 0 0,3-11-539 0 0,8-29 213 0 0,-6 20 379 0 0,-13 38 96 0 0,8-24-701 0 0,-5-23 24 0 0,6 23 199 0 0,-1 0-223 0 0,-4-1-42 0 0,4 1 99 0 0,0 2-70 0 0,-6 1-33 0 0,5-1 288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52:00.324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75 1 2271 0 0,'-3'2'128'0'0,"0"1"-1"0"0,1 0 0 0 0,-1 0 0 0 0,0 0 0 0 0,1 1 0 0 0,0-1 0 0 0,0 0 0 0 0,-2 6 0 0 0,-10 12 33 0 0,-1 4 16 0 0,12-18-112 0 0,2-5-52 0 0,0 0 1 0 0,0 0-1 0 0,0 0 1 0 0,0-1-1 0 0,0 1 1 0 0,0 0-1 0 0,-1 0 1 0 0,-1 1-1 0 0,-1 1 68 0 0,1 6 792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16:41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24 4319 0 0,'6'-11'471'0'0,"-6"11"-464"0"0,0 0 0 0 0,0 0 0 0 0,0 0 1 0 0,1-1-1 0 0,-1 1 0 0 0,0 0 0 0 0,0 0 0 0 0,0 0 1 0 0,0-1-1 0 0,0 1 0 0 0,0 0 0 0 0,0 0 1 0 0,0 0-1 0 0,1-1 0 0 0,-1 1 0 0 0,0 0 0 0 0,0 0 1 0 0,0-1-1 0 0,0 1 0 0 0,0 0 0 0 0,0 0 1 0 0,0-1-1 0 0,0 1 0 0 0,-1 0 0 0 0,1 0 0 0 0,0 0 1 0 0,0-1-1 0 0,0 1 0 0 0,0 0 0 0 0,0 0 0 0 0,0 0 1 0 0,0-1-1 0 0,0 1 0 0 0,-1 0 0 0 0,1 0 1 0 0,0 0-1 0 0,0-1 0 0 0,0 1 0 0 0,0 0 0 0 0,-1 0 1 0 0,1 0-1 0 0,0 0 0 0 0,0 0 0 0 0,0 0 1 0 0,-1-1-1 0 0,1 1 0 0 0,0 0 0 0 0,-1 0 0 0 0,2 1 43 0 0,0 0 0 0 0,-1 0-1 0 0,1 0 1 0 0,0 0-1 0 0,-1 0 1 0 0,1 0-1 0 0,-1 0 1 0 0,0 0-1 0 0,1 0 1 0 0,-1 1 0 0 0,0-1-1 0 0,0 0 1 0 0,1 0-1 0 0,-1 0 1 0 0,0 0-1 0 0,0 1 1 0 0,-1 0 0 0 0,2 27-15 0 0,-3-15 107 0 0,-1-1-1 0 0,-4 17 1 0 0,-2 11 185 0 0,8-39-247 0 0,1 0 0 0 0,0 0-13 0 0,-1 0-29 0 0,1-1 0 0 0,0 0-1 0 0,0 0 1 0 0,0 1 0 0 0,-1-1 0 0 0,1 0 0 0 0,1 0 0 0 0,-1 1-1 0 0,0-1 1 0 0,0 0 0 0 0,0 0 0 0 0,1 1 0 0 0,-1-1 0 0 0,0 0 0 0 0,1 1-1 0 0,0-1-30 0 0,-1-1 0 0 0,0 0-1 0 0,0 0 1 0 0,0 0-1 0 0,0 0 1 0 0,0 1 0 0 0,0-1-1 0 0,1 0 1 0 0,-1 0-1 0 0,0 0 1 0 0,0 0 0 0 0,0 0-1 0 0,0 1 1 0 0,1-1-1 0 0,-1 0 1 0 0,0 0 0 0 0,0 0-1 0 0,0 0 1 0 0,1 0-1 0 0,-1 0 1 0 0,0 0-1 0 0,0 0 1 0 0,0 0 0 0 0,1 0-1 0 0,-1 0 1 0 0,0 0-1 0 0,0 0 1 0 0,0 0 0 0 0,1 0-1 0 0,-1 0 1 0 0,0 0-1 0 0,0 0 1 0 0,0 0 0 0 0,1 0-1 0 0,-1 0 1 0 0,0 0-1 0 0,0 0 1 0 0,0 0 0 0 0,0-1-1 0 0,1 1 1 0 0,-1 0-1 0 0,0 0 1 0 0,0 0 0 0 0,0 0-1 0 0,0 0 1 0 0,1-1-1 0 0,-1 1 1 0 0,0 0 0 0 0,0 0-1 0 0,0 0 1 0 0,0 0-1 0 0,0-1 1 0 0,0 1 0 0 0,0 0-1 0 0,0 0 1 0 0,0 0-1 0 0,1-1 1 0 0,3-11 190 0 0,-3 11-209 0 0,3-10 117 0 0,-3 9-76 0 0,0 0 0 0 0,-1 0 0 0 0,1 0 0 0 0,0-1 0 0 0,-1 1 0 0 0,1 0-1 0 0,-1-5 1 0 0,2-66 427 0 0,0 23-56 0 0,-2 48-208 0 0,1-5 256 0 0,-2 11-416 0 0,-1-1-1 0 0,2 1 1 0 0,-1 0-1 0 0,0-1 1 0 0,1 7-1 0 0,-3 11 63 0 0,-3 1-8 0 0,3-11-12 0 0,0-1 1 0 0,1 1-1 0 0,-2 16 1 0 0,4-27-29 0 0,0 1-33 0 0,0-1-1 0 0,-1 0 1 0 0,1 0 0 0 0,0 1-1 0 0,0-1 1 0 0,0 0-1 0 0,0 1 1 0 0,0-1-1 0 0,0 0 1 0 0,0 1 0 0 0,0-1-1 0 0,0 0 1 0 0,0 0-1 0 0,0 1 1 0 0,0-1-1 0 0,0 0 1 0 0,0 1-1 0 0,0-1 1 0 0,0 0 0 0 0,0 1-1 0 0,0-1 1 0 0,0 0-1 0 0,0 1 1 0 0,0-1-1 0 0,1 0 1 0 0,-1 0 0 0 0,0 1-1 0 0,0-1 1 0 0,0 0-1 0 0,1 0 1 0 0,-1 1-1 0 0,0-1 1 0 0,0 0 0 0 0,1 0-1 0 0,-1 0 1 0 0,0 1-1 0 0,0-1 1 0 0,1 0-1 0 0,-1 0 1 0 0,0 0 0 0 0,1 0-1 0 0,-1 0 1 0 0,0 1-1 0 0,0-1 1 0 0,1 0-1 0 0,-1 0 1 0 0,0 0 0 0 0,1 0-1 0 0,0 0 1 0 0,5 1 69 0 0,-3-1-15 0 0,2-4-54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52:00.325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 3079 0 0,'0'0'560'0'0,"1"0"-488"0"0,2 4 4 0 0,2 1-19 0 0,-1 0 0 0 0,0 1 0 0 0,0-1 0 0 0,3 9 0 0 0,8 10 54 0 0,-6-9 113 0 0,8 17-16 0 0,-16-31-16 0 0,0 4-93 0 0,0-4-93 0 0,0 0 1 0 0,0 0-1 0 0,0 0 1 0 0,-1 0-1 0 0,1 0 1 0 0,0 0-1 0 0,-1 0 0 0 0,1 0 1 0 0,-1 0-1 0 0,0 1 1 0 0,1 1-1 0 0,0-1 77 0 0,-1 0-6 0 0,0 1-64 0 0,9 22 66 0 0,-8-24-179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52:00.326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2 36 3367 0 0,'0'0'27'0'0,"0"0"-1"0"0,0 0 0 0 0,0 0 0 0 0,-1 0 0 0 0,1-1 1 0 0,0 1-1 0 0,0 0 0 0 0,0 0 0 0 0,0-1 1 0 0,0 1-1 0 0,-1 0 0 0 0,1 0 0 0 0,0 0 0 0 0,0-1 1 0 0,0 1-1 0 0,0 0 0 0 0,0 0 0 0 0,0-1 0 0 0,0 1 1 0 0,0 0-1 0 0,0 0 0 0 0,0-1 0 0 0,0 1 0 0 0,0 0 1 0 0,0 0-1 0 0,0-1 0 0 0,0 1 0 0 0,0 0 0 0 0,1 0 1 0 0,-1-1-1 0 0,0 1 0 0 0,0 0 0 0 0,8-7 271 0 0,15-3-267 0 0,-20 9 57 0 0,7-1-37 0 0,0-1-1 0 0,0 1 0 0 0,0 0 1 0 0,1 1-1 0 0,-1 0 1 0 0,0 1-1 0 0,1 0 1 0 0,-1 1-1 0 0,0 0 1 0 0,0 1-1 0 0,1 0 1 0 0,15 5-1 0 0,-6 0 27 0 0,0 0 0 0 0,-1 2-1 0 0,-1 0 1 0 0,1 1 0 0 0,21 16-1 0 0,6 6 140 0 0,-2 2-1 0 0,-1 2 0 0 0,39 42 1 0 0,-23-21 112 0 0,-38-38-71 0 0,34 40-1 0 0,-46-46-93 0 0,0 1 0 0 0,10 21 0 0 0,-4-5 80 0 0,-13-27-207 0 0,-1 1-1 0 0,0-1 0 0 0,1 1 1 0 0,-1-1-1 0 0,-1 1 0 0 0,2 6 1 0 0,0 3 44 0 0,0-4 22 0 0,-1 1 0 0 0,1 0-1 0 0,-2 0 1 0 0,0 12-1 0 0,0-15 5 0 0,0-6 183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52:00.327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1 115 3679 0 0,'0'0'284'0'0,"1"0"-186"0"0,6 3-69 0 0,22 5 274 0 0,-19-6-166 0 0,-1 1 1 0 0,16 7 0 0 0,-23-10-57 0 0,8 7 79 0 0,-2 0-60 0 0,-1 0-1 0 0,-1 0 0 0 0,10 12 1 0 0,-15-17 94 0 0,6 6-62 0 0,-2-5 200 0 0,14 16-90 0 0,-18-18 20 0 0,-1-1-251 0 0,0 0-1 0 0,1 0 0 0 0,-1-1 0 0 0,0 1 1 0 0,1 0-1 0 0,-1 0 0 0 0,0 0 1 0 0,0-1-1 0 0,1 1 0 0 0,-1 0 0 0 0,0-1 1 0 0,0 1-1 0 0,1 0 0 0 0,-1-1 0 0 0,0 1 1 0 0,0 0-1 0 0,0-1 0 0 0,0 1 1 0 0,1 0-1 0 0,-1-1 0 0 0,0 1 0 0 0,0 0 1 0 0,0-1-1 0 0,0 0 0 0 0,3-9 213 0 0,-3 6-177 0 0,-1 0 0 0 0,1 1-1 0 0,0-1 1 0 0,-1 0-1 0 0,0 0 1 0 0,0 1 0 0 0,0-1-1 0 0,0 1 1 0 0,-2-5-1 0 0,1 4 46 0 0,1-1 0 0 0,1 1-1 0 0,-1-1 1 0 0,1 1 0 0 0,0-7-1 0 0,0 10-18 0 0,0-1 0 0 0,1-7-11 0 0,4-21 238 0 0,9-12-29 0 0,1 10 44 0 0,-14 31-242 0 0,6-10 560 0 0,-18 16-540 0 0,-1 1-1 0 0,1 1 1 0 0,0 0-1 0 0,1 1 0 0 0,0 0 1 0 0,-12 12-1 0 0,7-10 123 0 0,14-9-129 0 0,-3 0-95 0 0,0 0 407 0 0,14-6-107 0 0,-7 3-270 0 0,0 1-1 0 0,-1-1 1 0 0,1 0 0 0 0,0 0-1 0 0,-1 0 1 0 0,0 0-1 0 0,1 0 1 0 0,1-4-1 0 0,20-8 208 0 0,-22 13-214 0 0,-1 0-1 0 0,-1 1 1 0 0,1-1 0 0 0,0 1-1 0 0,0-1 1 0 0,-1 0-1 0 0,1 0 1 0 0,0 1-1 0 0,-1-1 1 0 0,1 0-1 0 0,-1 0 1 0 0,1 0-1 0 0,-1 0 1 0 0,1 0-1 0 0,-1 0 1 0 0,1-1-1 0 0,-1 2-7 0 0,0 0 0 0 0,-1 0 0 0 0,1-1 0 0 0,0 1 0 0 0,0 0 0 0 0,-1 0 0 0 0,1 0 0 0 0,0 0 0 0 0,-1 0 0 0 0,1 0 0 0 0,0 0 0 0 0,0 0 0 0 0,-1 0 0 0 0,1 0 0 0 0,0 0 0 0 0,-1 0 0 0 0,1 0 0 0 0,0 0 0 0 0,0 0 0 0 0,-1 0 0 0 0,1 0 0 0 0,0 0 0 0 0,0 0 0 0 0,-1 0 0 0 0,1 0 0 0 0,0 0 0 0 0,0 0 0 0 0,-1 1 0 0 0,1-1 0 0 0,0 0 0 0 0,0 0 0 0 0,-1 0 0 0 0,1 0 0 0 0,0 1 0 0 0,0-1 0 0 0,0 0 0 0 0,-1 1 0 0 0,-11 7 92 0 0,11-8-104 0 0,-4 3 55 0 0,2-1-29 0 0,1 0 0 0 0,-1-1 0 0 0,1 1 0 0 0,-1 0-1 0 0,1 0 1 0 0,0 0 0 0 0,0 1 0 0 0,0-1 0 0 0,0 0-1 0 0,0 1 1 0 0,0-1 0 0 0,1 1 0 0 0,-1 0 0 0 0,1 0-1 0 0,0-1 1 0 0,0 1 0 0 0,0 0 0 0 0,0 0 0 0 0,-1 4-1 0 0,2-5 197 0 0,8-6-107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52:00.328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155 4 3079 0 0,'5'-2'420'0'0,"-4"1"-328"0"0,-1 0-1 0 0,-13 2 785 0 0,-1 1-772 0 0,-16 7 41 0 0,-31 7 303 0 0,60-15-384 0 0,-16 5 287 0 0,15-6-195 0 0,1 1-142 0 0,0-1-1 0 0,0 1 1 0 0,0-1-1 0 0,0 1 0 0 0,1 0 1 0 0,-1-1-1 0 0,0 1 1 0 0,0 0-1 0 0,0 0 1 0 0,1 0-1 0 0,-1-1 1 0 0,0 1-1 0 0,1 0 1 0 0,-1 0-1 0 0,1 0 1 0 0,-1 0-1 0 0,0 2 1 0 0,-6 18 191 0 0,6-19-172 0 0,1-2-23 0 0,0 0-1 0 0,0 1 1 0 0,0-1-1 0 0,0 1 1 0 0,0-1-1 0 0,0 0 1 0 0,0 1-1 0 0,0-1 1 0 0,0 1-1 0 0,0-1 1 0 0,0 0-1 0 0,0 1 1 0 0,0-1-1 0 0,0 1 1 0 0,0-1-1 0 0,0 0 0 0 0,1 1 1 0 0,-1-1-1 0 0,0 0 1 0 0,0 1-1 0 0,0-1 1 0 0,1 1-1 0 0,-1-1 1 0 0,0 0-1 0 0,0 0 1 0 0,1 1-1 0 0,-1-1 1 0 0,2 2 20 0 0,0-1 1 0 0,1 1-1 0 0,-1-1 1 0 0,0 0-1 0 0,0 0 1 0 0,1 0-1 0 0,3 2 1 0 0,-2-2-9 0 0,8 3 104 0 0,1 0-1 0 0,20 3 0 0 0,-13-3 151 0 0,23 8 0 0 0,-41-12 92 0 0,11 10 14 0 0,-8-5-273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52:00.32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39 0 3079 0 0,'0'0'531'0'0,"-2"9"-371"0"0,-7 31 112 0 0,6-23-129 0 0,0-1 0 0 0,-10 27 0 0 0,5-11 183 0 0,7-31 84 0 0,2-2-319 0 0,1-2-40 0 0,-1 1-34 0 0,0 1-1 0 0,0-1 0 0 0,0 1 0 0 0,0-1 0 0 0,-1 1 0 0 0,1-1 0 0 0,-1 0 0 0 0,1 1 1 0 0,-1-1-1 0 0,0 0 0 0 0,1 1 0 0 0,-1-1 0 0 0,0 0 0 0 0,0 0 0 0 0,-1-2 0 0 0,1-4 0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52:00.33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118 0 3367 0 0,'0'0'664'0'0,"-1"1"-588"0"0,-4 4 9 0 0,-3 1 0 0 0,-19 3 73 0 0,7-4-22 0 0,-5-1 186 0 0,-2-1 56 0 0,26-3-303 0 0,0 1-6 0 0,-2 2 379 0 0,7 6-320 0 0,-1-5-93 0 0,1 0 0 0 0,-1 0-1 0 0,0-1 1 0 0,1 1 0 0 0,0-1-1 0 0,0 0 1 0 0,5 3 0 0 0,13 12 167 0 0,-20-16-171 0 0,0 0-1 0 0,0 0 0 0 0,0-1 0 0 0,0 1 1 0 0,0 0-1 0 0,0-1 0 0 0,0 1 0 0 0,1-1 1 0 0,-1 0-1 0 0,3 1 0 0 0,-2-1 16 0 0,-2 0 119 0 0,1 0-74 0 0,6 3-3 0 0,-4-2-62 0 0,5 8 169 0 0,-6-5-163 0 0,1 1 48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52:00.331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1 3367 0 0,'0'0'360'0'0,"2"0"-306"0"0,14 9 22 0 0,-14-8-4 0 0,0 0 6 0 0,1 1-51 0 0,17 6 105 0 0,1-2-47 0 0,-12-1-10 0 0,-8-4-2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8:04:54.4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97 202 2039 0 0,'-5'0'154'0'0,"-17"1"-122"0"0,22-1-32 0 0,0 0 0 0 0,0 0 1 0 0,0 0-1 0 0,0 0 0 0 0,0 0 0 0 0,0 0 0 0 0,0 0 0 0 0,0 0 0 0 0,0 0 1 0 0,0 0-1 0 0,0 0 0 0 0,0 0 0 0 0,0 0 0 0 0,0 0 0 0 0,0 0 0 0 0,0 0 1 0 0,0 0-1 0 0,0 0 0 0 0,0 0 0 0 0,0 0 0 0 0,0 0 0 0 0,0 0 0 0 0,0 0 1 0 0,0 0-1 0 0,1 0 0 0 0,-1-1 0 0 0,0 1 0 0 0,0 0 0 0 0,0 0 0 0 0,0 0 1 0 0,0 0-1 0 0,0 0 0 0 0,0 0 0 0 0,0 0 0 0 0,0 0 0 0 0,0 0 0 0 0,0 0 1 0 0,-1 0-1 0 0,1 0 0 0 0,0 0 0 0 0,0 0 0 0 0,0 0 0 0 0,0 0 0 0 0,0 0 1 0 0,0 0-1 0 0,0-1 0 0 0,0 1 0 0 0,0 0 0 0 0,0 0 0 0 0,0 0 0 0 0,0 0 0 0 0,0 0 1 0 0,0 0-1 0 0,0 0 0 0 0,0 0 0 0 0,0 0 0 0 0,0 0 0 0 0,0 0 0 0 0,0 0 1 0 0,0 0-1 0 0,1-2 67 0 0,1-37 698 0 0,-10 123-468 0 0,4-23-79 0 0,-2 22 20 0 0,7-75-114 0 0,-1-7-115 0 0,0-1-1 0 0,0 1 1 0 0,0-1 0 0 0,0 1-1 0 0,0-1 1 0 0,0 1 0 0 0,0 0 0 0 0,0-1-1 0 0,0 1 1 0 0,0-1 0 0 0,0 1-1 0 0,0-1 1 0 0,0 1 0 0 0,0-1 0 0 0,-1 1-1 0 0,1 0 1 0 0,0-1 0 0 0,0 1-1 0 0,-1-1 1 0 0,1 1 0 0 0,0-1 0 0 0,-1 0-1 0 0,1 1 1 0 0,0-1 0 0 0,-1 1-1 0 0,0 0 1 0 0,1-1 67 0 0,0-1-4 0 0,0-15 68 0 0,4-22 1 0 0,-2 27 112 0 0,-1 0 1 0 0,0-21-1 0 0,-2 17-240 0 0,-1-25-33 0 0,-2 1-1 0 0,-1 0 1 0 0,-14-51-1 0 0,18 80 56 0 0,1 8-8 0 0,0 0 0 0 0,0 0 0 0 0,0 1 0 0 0,-1-1 0 0 0,1 0 0 0 0,0 1 0 0 0,-1-1 0 0 0,1 0 0 0 0,-1 1 0 0 0,0-1 0 0 0,-1-2 0 0 0,-6 16 141 0 0,4 4-126 0 0,1 0 0 0 0,1 0 0 0 0,0 0 1 0 0,1 0-1 0 0,1 0 0 0 0,2 17 0 0 0,-1 9 53 0 0,0-13 20 0 0,7 37-1 0 0,-5-43-44 0 0,-2-18-38 0 0,-1-1-5 0 0,0 0-1 0 0,1 0 1 0 0,0 0 0 0 0,0 0-1 0 0,0 0 1 0 0,0 0 0 0 0,4 8-1 0 0,-2-9 40 0 0,-3-2 78 0 0,7-15-12 0 0,-5 6-106 0 0,0-1-1 0 0,0 0 1 0 0,-1-1 0 0 0,-1 1 0 0 0,0 0-1 0 0,0 0 1 0 0,0 0 0 0 0,-4-13 0 0 0,3 5 8 0 0,-2-63 48 0 0,-1-3 24 0 0,1-6 7 0 0,3 80-96 0 0,0 1 4 0 0,0 7 96 0 0,4 217 193 0 0,-4-112-259 0 0,1 21 48 0 0,0-122-85 0 0,-3 12 43 0 0,2-14-4 0 0,4-17 65 0 0,3-25-54 0 0,-7 39-63 0 0,1 0 1 0 0,-1 0-1 0 0,0-1 1 0 0,1 1-1 0 0,-1 0 0 0 0,0 0 1 0 0,0-1-1 0 0,-1-3 1 0 0,0-12-5 0 0,3-4 3 0 0,-2-26 0 0 0,1 2 0 0 0,-1 45 0 0 0,2-49-26 0 0,-4-54-1 0 0,1 108 25 0 0,0 0 0 0 0,0 0 1 0 0,0 0-1 0 0,0 0 0 0 0,1 7 0 0 0,4 110 37 0 0,-1-12-6 0 0,-2-77-29 0 0,-1-24 0 0 0,0 1 0 0 0,0-1 0 0 0,1 1 0 0 0,0-1 0 0 0,4 14 0 0 0,-5-22 1 0 0,0 0-1 0 0,0 0 0 0 0,0 0 0 0 0,0 0 0 0 0,0 0 1 0 0,0 0-1 0 0,0 0 0 0 0,0 0 0 0 0,0 0 0 0 0,0 0 1 0 0,0 0-1 0 0,0 0 0 0 0,0 0 0 0 0,0 0 0 0 0,0 0 1 0 0,0 0-1 0 0,0 0 0 0 0,0 0 0 0 0,0 0 1 0 0,0 0-1 0 0,0 0 0 0 0,0 0 0 0 0,0 0 0 0 0,0 0 1 0 0,0 0-1 0 0,0 0 0 0 0,0 0 0 0 0,1 0 0 0 0,-1 0 1 0 0,0 0-1 0 0,0 0 0 0 0,0 0 0 0 0,0 0 0 0 0,0 0 1 0 0,0 0-1 0 0,0 0 0 0 0,0 0 0 0 0,0 0 0 0 0,0 0 1 0 0,0 0-1 0 0,0 0 0 0 0,0 0 0 0 0,0 0 1 0 0,0 0-1 0 0,0 0 0 0 0,0 0 0 0 0,0 0 0 0 0,1-7 22 0 0,0-11 10 0 0,-10-221 32 0 0,5 122-53 0 0,-1 133 42 0 0,-3 70-42 0 0,-2 60 32 0 0,9-116-33 0 0,0-18-10 0 0,1 0 0 0 0,0 0 0 0 0,0 0 0 0 0,2 1 0 0 0,4 22 0 0 0,-1-9 12 0 0,-4-25 48 0 0,5-1 5 0 0,-5 0-65 0 0,0 1 1 0 0,0-1-1 0 0,1 0 1 0 0,-1 0-1 0 0,0-1 1 0 0,1 1-1 0 0,-1 0 1 0 0,0 0 0 0 0,0-1-1 0 0,0 1 1 0 0,1 0-1 0 0,-1-1 1 0 0,1 0-1 0 0,5-4 0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8:04:56.2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81 81 3079 0 0,'0'0'368'0'0,"2"0"-276"0"0,23 13 44 0 0,-22-11-127 0 0,13 7 5 0 0,38 34 152 0 0,-36-28-78 0 0,34 23-1 0 0,-35-25-67 0 0,-12-9 12 0 0,0-1 0 0 0,0 1-1 0 0,10 5 1 0 0,-14-9 156 0 0,-2-1-133 0 0,-6-5-31 0 0,1 0 0 0 0,-1 1 0 0 0,-1 0 0 0 0,-13-8 0 0 0,-4-3 5 0 0,-87-73 172 0 0,82 59-123 0 0,24 23-56 0 0,-1-1 0 0 0,0 1 0 0 0,-1 1 0 0 0,-12-10 0 0 0,3 3 62 0 0,12 10-21 0 0,2 1 21 0 0,2 1 133 0 0,8 5-153 0 0,-4-2-54 0 0,1 0-1 0 0,-1 0 0 0 0,0 1 0 0 0,1-1 0 0 0,-1 1 1 0 0,4 5-1 0 0,1 0 1 0 0,135 127 361 0 0,-134-128-352 0 0,0 0 0 0 0,1-1 0 0 0,0 0 0 0 0,18 9 0 0 0,15 9 99 0 0,-42-24 65 0 0,-23-13-59 0 0,-19-8-15 0 0,-48-32 0 0 0,60 34-61 0 0,-41-30 30 0 0,47 33-28 0 0,-3-2 14 0 0,23 18 52 0 0,5 2-51 0 0,12 10-37 0 0,19 17-45 0 0,147 110 81 0 0,-105-93-20 0 0,-29-19-24 0 0,-44-26-19 0 0,0 1 1 0 0,0-1-1 0 0,1 0 0 0 0,-1 0 0 0 0,0 0 0 0 0,1 0 0 0 0,-1-1 0 0 0,1 1 0 0 0,2 0 0 0 0,3-3 58 0 0,-8-2-17 0 0,-5-2-26 0 0,-5-4-15 0 0,6 7 4 0 0,1-1 0 0 0,-1 1 1 0 0,1 0-1 0 0,-1 0 0 0 0,0 0 1 0 0,0 1-1 0 0,0-1 0 0 0,-1 1 1 0 0,1 0-1 0 0,0 0 0 0 0,-7-1 0 0 0,3 1-5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8:04:57.8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87 39 2039 0 0,'0'0'560'0'0,"2"0"-506"0"0,15 0 10 0 0,5 0 13 0 0,87 16 282 0 0,-6-1-85 0 0,-95-13-263 0 0,-5-1 27 0 0,0 0 1 0 0,0 0-1 0 0,0-1 1 0 0,0 1 0 0 0,0-1-1 0 0,0 0 1 0 0,0 0-1 0 0,5 0 1 0 0,-76 4 167 0 0,-53-14-88 0 0,99 9-73 0 0,0-1-1 0 0,-38-10 1 0 0,25 5 13 0 0,13 1-58 0 0,-6-3 150 0 0,26 8 126 0 0,21 0-192 0 0,76-5 112 0 0,-44 3-126 0 0,-31 3-11 0 0,0-2-1 0 0,28-5 1 0 0,0-2 15 0 0,-46 8-68 0 0,0 1 0 0 0,0-1-1 0 0,0 1 1 0 0,0-1 0 0 0,1 1-1 0 0,-1 0 1 0 0,0 0 0 0 0,0 0-1 0 0,5 1 1 0 0,0-1 20 0 0,1 1 27 0 0,-1 1 11 0 0,-29 9 0 0 0,11-8-79 0 0,0 0 0 0 0,-13 1-1 0 0,-8 2-10 0 0,-70 14 11 0 0,87-18 5 0 0,-2 0 1 0 0,1-2-1 0 0,0 0 0 0 0,-22-3 0 0 0,26 2 10 0 0,5-2 0 0 0,0-1 0 0 0,5 3 0 0 0,-9-8 0 0 0,7 4 11 0 0,4 4 42 0 0,9-2 16 0 0,-7 2-63 0 0,-1 0 0 0 0,0 1 0 0 0,0-1 0 0 0,0 1 0 0 0,1 0 0 0 0,-1-1 0 0 0,0 1 0 0 0,1 0-1 0 0,1-1 1 0 0,68 3 49 0 0,-35 0 13 0 0,59-4 1 0 0,-80 0-40 0 0,1 0 26 0 0,23 0 0 0 0,-30 2-2 0 0,-2 0-53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16:43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0 570 3679 0 0,'24'2'284'0'0,"-20"-2"-170"0"0,8-12 56 0 0,0-17 1 0 0,12-37-1 0 0,-8 20-49 0 0,5-26 63 0 0,-14 51-106 0 0,-1 0 1 0 0,0 0 0 0 0,2-23-1 0 0,-5 24 23 0 0,-1 12-58 0 0,-1 0 0 0 0,-1 0 0 0 0,1-10-1 0 0,-2-11 39 0 0,0 4 93 0 0,-6-35 1 0 0,7 58-166 0 0,0 1 0 0 0,0 0-1 0 0,0-1 1 0 0,0 1 0 0 0,-1-1 0 0 0,1 1 0 0 0,0 0 0 0 0,-1-1 0 0 0,1 1 0 0 0,-1 0 0 0 0,1 0 0 0 0,-1-1 0 0 0,0 1 0 0 0,-1-2-1 0 0,-7-12 101 0 0,8 12-44 0 0,-2-2-41 0 0,-8-5 130 0 0,1 2-61 0 0,9 7 179 0 0,-6 6-100 0 0,-4 12-72 0 0,7-8-55 0 0,1-1-1 0 0,-1 1 1 0 0,2 1-1 0 0,-1-1 1 0 0,1 0-1 0 0,1 0 1 0 0,-2 20-1 0 0,0-1 67 0 0,1 3 45 0 0,0 1-1 0 0,4 42 1 0 0,11 14 191 0 0,-4-30-204 0 0,-7-49-128 0 0,0 1 0 0 0,0-1-1 0 0,5 11 1 0 0,5 19 216 0 0,-12-36-202 0 0,1-1 1 0 0,0 1 0 0 0,0 0 0 0 0,0 0-1 0 0,0-1 1 0 0,0 1 0 0 0,1-1-1 0 0,-1 1 1 0 0,1-1 0 0 0,0 0 0 0 0,0 1-1 0 0,0-1 1 0 0,0 0 0 0 0,0 0 0 0 0,0 0-1 0 0,4 2 1 0 0,-5-4 119 0 0,0-1-69 0 0,4-13 67 0 0,-4 6-134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8:04:58.6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 2527 0 0,'2'0'187'0'0,"20"-4"-139"0"0,-11 2-2 0 0,-1 1 1 0 0,1 0-1 0 0,-1 0 1 0 0,14 2-1 0 0,-2 2 45 0 0,0 2 0 0 0,41 14-1 0 0,-46-13-32 0 0,1-1 0 0 0,-1 0-1 0 0,1-1 1 0 0,0-1 0 0 0,24 1 0 0 0,10-3 163 0 0,-44-2-208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8:04:59.3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1351 0 0,'0'0'343'0'0,"1"2"-255"0"0,23 33 83 0 0,-19-26-143 0 0,1 0 1 0 0,-1-1-1 0 0,13 13 0 0 0,9 9 69 0 0,-18-19-73 0 0,0-1-1 0 0,1 0 1 0 0,13 9 0 0 0,38 31 134 0 0,4 2 4 0 0,-57-46-137 0 0,-1 0 0 0 0,0 0-1 0 0,7 8 1 0 0,4 5 85 0 0,-17-18 94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8:04:59.7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1351 0 0,'0'0'544'0'0,"2"8"-480"0"0,-1 0-45 0 0,1 0-1 0 0,0 0 1 0 0,0 0-1 0 0,1 0 1 0 0,0-1-1 0 0,0 1 1 0 0,1-1-1 0 0,0 0 0 0 0,0 0 1 0 0,1 0-1 0 0,10 11 1 0 0,29 36 139 0 0,-23-28-34 0 0,35 35 0 0 0,-14-17 44 0 0,-33-38-36 0 0,-8-6-60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8:05:00.0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1 775 0 0,'0'0'67'0'0,"2"1"10"0"0,6 4-33 0 0,1 0-1 0 0,-1 1 0 0 0,0 1 1 0 0,0 0-1 0 0,9 10 0 0 0,1 0-12 0 0,74 77 158 0 0,-40-43 5 0 0,-21-21-108 0 0,-26-26-86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8:05:00.4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2271 0 0,'0'0'179'0'0,"4"8"-72"0"0,0 2-82 0 0,1 0 0 0 0,0 0 0 0 0,1 0 1 0 0,0-1-1 0 0,0 1 0 0 0,1-2 0 0 0,0 1 0 0 0,10 8 1 0 0,10 13 13 0 0,-13-14-24 0 0,19 15 0 0 0,-18-17 7 0 0,18 19 1 0 0,-25-23 3 0 0,17 20 46 0 0,32 50 1 0 0,-53-74-63 0 0,-2 1-10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8:05:00.8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1807 0 0,'4'11'71'0'0,"1"0"0"0"0,1 0 0 0 0,-1 0 0 0 0,2 0 0 0 0,13 16 0 0 0,10 17 29 0 0,-10-11-50 0 0,2-1 1 0 0,1-1 0 0 0,30 31-1 0 0,-51-59-30 0 0,12 9 78 0 0,-10-8-88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8:05:01.2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1151 0 0,'2'2'80'0'0,"49"58"11"0"0,-23-24-50 0 0,-11-11-29 0 0,35 41 52 0 0,-45-56-64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8:05:10.8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757 704 3679 0 0,'0'0'608'0'0,"0"0"-532"0"0,-3-2 16 0 0,-12-8 244 0 0,-20-19 0 0 0,29 22-244 0 0,0 0-1 0 0,0-1 1 0 0,0 0 0 0 0,-4-9-1 0 0,-9-13 235 0 0,10 12-141 0 0,-1 0-79 0 0,10 17-105 0 0,-8-9 89 0 0,0 1 0 0 0,-1 0 0 0 0,0 0 0 0 0,-1 0 0 0 0,-13-8 0 0 0,-9-5 104 0 0,19 14-65 0 0,1-1-1 0 0,-21-8 0 0 0,27 14-62 0 0,-1-1 0 0 0,0 1 1 0 0,0-1-1 0 0,1 0 0 0 0,-8-8 0 0 0,5 8 632 0 0,10 5-626 0 0,2 4 6 0 0,9 17 120 0 0,-9-18-173 0 0,0 0 1 0 0,0 0-1 0 0,1 0 1 0 0,-1-1-1 0 0,1 0 1 0 0,0 1-1 0 0,0-1 1 0 0,0-1-1 0 0,7 4 1 0 0,17 13 175 0 0,-12-8-155 0 0,-1 1 0 0 0,18 16 0 0 0,-17-11 88 0 0,32 23-1 0 0,-35-25-68 0 0,-7-7-12 0 0,19 13 93 0 0,-23-20-95 0 0,-1 0-51 0 0,4 8 77 0 0,-4-8 248 0 0,-2-2-271 0 0,-46-61 31 0 0,33 46-49 0 0,-1 1-1 0 0,-18-14 1 0 0,1 2 31 0 0,15 12-43 0 0,0 1 0 0 0,-27-16-1 0 0,30 22 19 0 0,-19-18-1 0 0,-2 1 12 0 0,24 16-23 0 0,-1 0 1 0 0,-12-14-1 0 0,-6-4 7 0 0,22 20-34 0 0,-3-4 44 0 0,2 0-33 0 0,1 2 8 0 0,-1 0-1 0 0,-12-8 0 0 0,-46-46 171 0 0,38 36-192 0 0,13 10 0 0 0,-3-5 64 0 0,12 13-56 0 0,8 9 10 0 0,-25-25 20 0 0,4 2 26 0 0,2 8-64 0 0,-22-22 0 0 0,38 34 0 0 0,5 1 0 0 0,1 2-10 0 0,-2 1 8 0 0,1-1-1 0 0,-1 1 0 0 0,0-1 0 0 0,1 1 0 0 0,-1 0 0 0 0,1 0 0 0 0,-1-1 0 0 0,0 2-1 0 0,0-1 1 0 0,0 0 0 0 0,0 0 0 0 0,0 1 0 0 0,0-1 0 0 0,0 1 0 0 0,0 0 0 0 0,0 0 0 0 0,1 2 0 0 0,36 42-37 0 0,-6-4 16 0 0,-28-36 24 0 0,0 0 0 0 0,1 1 0 0 0,0-1 0 0 0,13 10 0 0 0,6 1 0 0 0,-9-6-18 0 0,-9-5-21 0 0,4 2 32 0 0,156 135-361 0 0,-155-135 295 0 0,0 0-1 0 0,1 0 1 0 0,19 8-1 0 0,-15-8-2 0 0,-11-5 24 0 0,0-1-1 0 0,0 0 1 0 0,0 0 0 0 0,9 1 0 0 0,-13-3 29 0 0,0 1-91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8:05:12.7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 0 1807 0 0,'-13'17'352'0'0,"-41"14"4"0"0,54-31-296 0 0,-7 9 423 0 0,5-5-430 0 0,0 0 348 0 0,5-7-247 0 0,14-13-84 0 0,-13 12-12 0 0,10-7 55 0 0,-11 10-98 0 0,-2 0 102 0 0,8-5 65 0 0,4-3-108 0 0,-12 8 62 0 0,0 0-76 0 0,2-2-37 0 0,-2 3 246 0 0,-7 6-143 0 0,-4 4-78 0 0,-2-2-2 0 0,-37 38 557 0 0,69-62-420 0 0,17-25 91 0 0,-26 31-178 0 0,-8 7 25 0 0,-11 11 100 0 0,-5 3-211 0 0,-16 9 116 0 0,18-13-88 0 0,10-6-28 0 0,-7 7 16 0 0,-1 3 406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15:39.9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23 186 2039 0 0,'0'0'976'0'0,"-5"-1"-922"0"0,-11-6-30 0 0,16 7-19 0 0,0 0 0 0 0,-1-1 1 0 0,1 1-1 0 0,0 0 0 0 0,0-1 1 0 0,0 1-1 0 0,0 0 0 0 0,0-1 1 0 0,0 1-1 0 0,0 0 0 0 0,0-1 0 0 0,0 1 1 0 0,0 0-1 0 0,0-1 0 0 0,0 1 1 0 0,0 0-1 0 0,0-1 0 0 0,0 1 1 0 0,1 0-1 0 0,-1 0 0 0 0,0-1 0 0 0,0 1 1 0 0,0 0-1 0 0,0-1 0 0 0,1 1 1 0 0,-1 0-1 0 0,0-1 0 0 0,9-13 94 0 0,-5 6 104 0 0,8-19-59 0 0,-8 21-77 0 0,16-14 136 0 0,-17 17-178 0 0,0 0 0 0 0,0 0 0 0 0,0 0-1 0 0,0-1 1 0 0,4-6 0 0 0,-7 9-14 0 0,1-1-1 0 0,0 0 1 0 0,-1 0-1 0 0,1 1 1 0 0,0-1 0 0 0,0 1-1 0 0,0-1 1 0 0,0 1-1 0 0,1 0 1 0 0,-1-1 0 0 0,0 1-1 0 0,0 0 1 0 0,1 0-1 0 0,-1 0 1 0 0,1-1-1 0 0,2 0 1 0 0,13-10 122 0 0,-16 11-124 0 0,-1 1 0 0 0,1-1 0 0 0,0 0-1 0 0,0 1 1 0 0,0-1 0 0 0,0 1-1 0 0,0-1 1 0 0,0 1 0 0 0,0-1 0 0 0,0 1-1 0 0,0 0 1 0 0,1-1 0 0 0,35-10 212 0 0,-28 8-137 0 0,0 0-1 0 0,16-3 1 0 0,-23 6-70 0 0,1 0 1 0 0,0-1-1 0 0,-1 1 0 0 0,1 0 1 0 0,0 0-1 0 0,-1 1 1 0 0,1-1-1 0 0,0 1 0 0 0,4 1 1 0 0,4 2 44 0 0,-1 0 1 0 0,0 1 0 0 0,0 0 0 0 0,0 1-1 0 0,-1 0 1 0 0,0 0 0 0 0,0 1 0 0 0,-1 1-1 0 0,12 11 1 0 0,-19-16-50 0 0,12 8 47 0 0,-7-6-13 0 0,1 0 0 0 0,-1-1 0 0 0,15 8 0 0 0,-1 6 33 0 0,-7-6-16 0 0,-2-1 29 0 0,19 23 0 0 0,-27-30-71 0 0,0 0-1 0 0,0 1 1 0 0,-1 0-1 0 0,1-1 1 0 0,-1 1-1 0 0,2 6 1 0 0,3 10 32 0 0,-4-14-19 0 0,0 1-1 0 0,-1-1 0 0 0,0 1 0 0 0,0 0 0 0 0,-1 0 1 0 0,0 0-1 0 0,0 14 0 0 0,0-5 59 0 0,-2 0-44 0 0,-10 61 283 0 0,11-74-275 0 0,-3 2-45 0 0,-3 4 60 0 0,3-4-47 0 0,-1 0 0 0 0,0 1-1 0 0,-1-2 1 0 0,1 1 0 0 0,-1 0-1 0 0,0-1 1 0 0,-1 0 0 0 0,1 0-1 0 0,-1-1 1 0 0,0 1 0 0 0,0-1-1 0 0,-1 0 1 0 0,1-1 0 0 0,-1 0-1 0 0,-11 4 1 0 0,-77 18 186 0 0,57-15-91 0 0,37-10-122 0 0,-8 0 70 0 0,-1 1 0 0 0,-11-2 0 0 0,-20-20-1 0 0,28 14-9 0 0,9 5-42 0 0,0 0 0 0 0,0-1 0 0 0,0 1 0 0 0,0-1 0 0 0,0 0 0 0 0,-5-6 0 0 0,1 1 15 0 0,5 5-8 0 0,-5-2 7 0 0,-14-13 90 0 0,5 1-63 0 0,13 13-39 0 0,1-1 0 0 0,-1 0-1 0 0,1 0 1 0 0,-3-6 0 0 0,6 11-15 0 0,-4-9 6 0 0,0-2 40 0 0,2-1-34 0 0,-3-7-1 0 0,0-1 42 0 0,0 0-53 0 0,4 17 5 0 0,-1-2 9 0 0,0 0-1 0 0,1-1 1 0 0,0 1 0 0 0,-1-1-1 0 0,2 0 1 0 0,-1 1 0 0 0,1-1 0 0 0,0-8-1 0 0,2-10-13 0 0,-3 20 0 0 0,8-22 0 0 0,-1 10 1 0 0,-4 7-1 0 0,0-5 10 0 0,8-18 43 0 0,8-27-53 0 0,-18 56 1 0 0,0 2 2 0 0,0 0 0 0 0,0 1 0 0 0,0-1 0 0 0,0 0 0 0 0,1 0 0 0 0,-1 0 0 0 0,0 1 0 0 0,0-1 0 0 0,1 0-1 0 0,-1 0 1 0 0,0 1 0 0 0,1-1 0 0 0,-1 0 0 0 0,1 0 0 0 0,-1 1 0 0 0,1-1 0 0 0,0-1 0 0 0,1 1 4 0 0,2-14-4 0 0,0 7-3 0 0,-4 7 0 0 0,1 1 0 0 0,-1-1 0 0 0,0 1 0 0 0,1-1 0 0 0,-1 1 0 0 0,0-1 0 0 0,1 1 0 0 0,-1-1 0 0 0,1 1 0 0 0,-1-1 0 0 0,1 1 0 0 0,-1 0 0 0 0,0-1 0 0 0,1 1 0 0 0,0 0 0 0 0,-1-1 0 0 0,1 1 0 0 0,-1 0 0 0 0,1 0 0 0 0,-1-1 0 0 0,1 1 0 0 0,0 0 0 0 0,-1 0 0 0 0,1 0 0 0 0,0 0 0 0 0,1 0 0 0 0,32-18 54 0 0,-2 0-44 0 0,-27 15-10 0 0,9 1 0 0 0,8 0 0 0 0,-19 1 0 0 0,1 0 0 0 0,9 6 0 0 0,46 28 0 0 0,-3-10 0 0 0,-43-18 0 0 0,-8-3 0 0 0,0-1 0 0 0,-1 1 0 0 0,1 1 0 0 0,-1-1 0 0 0,0 1 0 0 0,8 5 0 0 0,44 34 0 0 0,-54-40 0 0 0,8 10 0 0 0,16 36 0 0 0,-20-40 0 0 0,-4-6 0 0 0,-1 0 0 0 0,0 0 0 0 0,1 0 0 0 0,-1 0 0 0 0,0 0 0 0 0,0 1 0 0 0,0-1 0 0 0,0 1 0 0 0,0-1 0 0 0,-1 0 0 0 0,2 4 0 0 0,-3 10 0 0 0,1-15 0 0 0,0 1 0 0 0,0-1 0 0 0,-1 1 0 0 0,1-1 0 0 0,0 1 0 0 0,0-1 0 0 0,1 1 0 0 0,-1-1 0 0 0,0 1 0 0 0,1 2 0 0 0,2 3 3 0 0,-1 2 35 0 0,-4 10-15 0 0,3-12-23 0 0,-5 21 0 0 0,-1-6 0 0 0,2 11 0 0 0,3-30 0 0 0,0-2 0 0 0,0 0 0 0 0,0 0 0 0 0,0 0 0 0 0,0 0 0 0 0,0 0 0 0 0,0 0 0 0 0,0 0 0 0 0,-1 0 0 0 0,1 0 0 0 0,0 0 0 0 0,-1 0 0 0 0,1 0 0 0 0,0 0 0 0 0,-1-1 0 0 0,1 1 0 0 0,-1 0 0 0 0,0 1 0 0 0,-4 5 0 0 0,1 1 0 0 0,3-6 0 0 0,1-1 0 0 0,-1 1 0 0 0,0-1 0 0 0,1 0 0 0 0,-1 1 0 0 0,0-1 0 0 0,0 0 0 0 0,0 0 0 0 0,0 0 0 0 0,0 0 0 0 0,0 0 0 0 0,0 0 0 0 0,-2 1 0 0 0,-12 10 0 0 0,11-9 0 0 0,1 0 0 0 0,0-1 0 0 0,-1 1 0 0 0,0-1 0 0 0,-7 3 0 0 0,-12 7 0 0 0,21-10 0 0 0,0-2 0 0 0,0 1 0 0 0,0 0 0 0 0,0 0 0 0 0,0-1 0 0 0,0 1 0 0 0,0-1 0 0 0,0 1 0 0 0,0-1 0 0 0,-4 0 0 0 0,-23 3 0 0 0,25-2 0 0 0,0 0 0 0 0,0 0 0 0 0,0-1 0 0 0,0 0 0 0 0,0 0 0 0 0,0 0 0 0 0,0 0 0 0 0,0 0 0 0 0,0-1 0 0 0,0 0 0 0 0,-4-1 0 0 0,-10-2 0 0 0,-21-8 64 0 0,32 9-64 0 0,-16-5 0 0 0,1 6 0 0 0,5-1 0 0 0,12 2 0 0 0,0 0 0 0 0,0 0 0 0 0,-1 1 0 0 0,1-1 0 0 0,0 1 0 0 0,0 1 0 0 0,-8 0 0 0 0,10-1 6 0 0,0 0-1 0 0,1 0 0 0 0,-1 0 0 0 0,0 0 1 0 0,1 0-1 0 0,-1-1 0 0 0,1 1 0 0 0,-1-1 0 0 0,0 0 1 0 0,1 0-1 0 0,-4-1 0 0 0,6 1-4 0 0,-1 1-1 0 0,0 0 0 0 0,0 0 0 0 0,1 0 0 0 0,-1 0 0 0 0,0 0 0 0 0,0 0 0 0 0,1-1 0 0 0,-1 1 0 0 0,0 0 0 0 0,1-1 0 0 0,-1 1 0 0 0,0 0 0 0 0,1-1 0 0 0,-1 1 0 0 0,0-1 0 0 0,1 1 0 0 0,-2-2 0 0 0,1 0 0 0 0,-5-2 0 0 0,0-2 0 0 0,1-7 0 0 0,-8-19 0 0 0,5 9 0 0 0,2 1 0 0 0,2-1 0 0 0,1 0 0 0 0,2 0 0 0 0,2-1 0 0 0,0 1 0 0 0,6-10 0 0 0,-6 27 0 0 0,6-18 0 0 0,9-12 0 0 0,-5 6 0 0 0,-9 24 0 0 0,2 0 0 0 0,9-14 0 0 0,-12 17 0 0 0,0 0 0 0 0,12-16 0 0 0,-7 13 0 0 0,-6 5 0 0 0,1 1 0 0 0,-1-1 0 0 0,1 0 0 0 0,-1 1 0 0 0,1-1 0 0 0,-1 1 0 0 0,1-1 0 0 0,0 1 0 0 0,-1 0 0 0 0,1-1 0 0 0,0 1 0 0 0,0 0 0 0 0,-1-1 0 0 0,1 1 0 0 0,0 0 0 0 0,0 0 0 0 0,-1-1 0 0 0,1 1 0 0 0,0 0 0 0 0,0 0 0 0 0,-1 0 0 0 0,1 0 0 0 0,0 0 0 0 0,0 0 0 0 0,0 0 0 0 0,-1 1 0 0 0,1-1 0 0 0,0 0 0 0 0,1 1 0 0 0,1 0 0 0 0,6 0 0 0 0,-7-1 0 0 0,0 0 0 0 0,0 1 0 0 0,-1-1 0 0 0,1 0 0 0 0,0 1 0 0 0,-1-1 0 0 0,1 1 0 0 0,0-1 0 0 0,-1 1 0 0 0,1 0 0 0 0,-1 0 0 0 0,2 1 0 0 0,-1-1 0 0 0,1 0 0 0 0,-1 1 0 0 0,0-1 0 0 0,0 0 0 0 0,0 0 0 0 0,1 0 0 0 0,-1-1 0 0 0,4 2 0 0 0,72 19 0 0 0,-55-13 0 0 0,-20-7 1 0 0,0-1-1 0 0,-1 1 0 0 0,1 0 0 0 0,-1 0 0 0 0,1 0 0 0 0,-1 0 1 0 0,1 1-1 0 0,-1-1 0 0 0,4 4 0 0 0,2 1-14 0 0,6 2-30 0 0,-2 0 28 0 0,5 9 16 0 0,-9-10 0 0 0,4 4 0 0 0,-1 1 0 0 0,14 16 0 0 0,-7 3 0 0 0,1-1 0 0 0,-17-27 0 0 0,6 13 0 0 0,-4-9 0 0 0,6 12 0 0 0,-4 0 0 0 0,4 0 0 0 0,-2 6 0 0 0,-8-22 0 0 0,1 2 0 0 0,-3 26 0 0 0,2-21 0 0 0,0-10 0 0 0,0 1 0 0 0,0 0 0 0 0,1 0 0 0 0,-1 0 0 0 0,0 0 0 0 0,0 0 0 0 0,-1 0 0 0 0,1-1 0 0 0,0 1 0 0 0,0 0 0 0 0,0 0 0 0 0,-1 0 0 0 0,1 0 0 0 0,0-1 0 0 0,-1 1 0 0 0,1 0 0 0 0,-1 0 0 0 0,1-1 0 0 0,-1 1 0 0 0,0 1 0 0 0,-5 7 0 0 0,-2 0 0 0 0,-18 14 0 0 0,13-10 0 0 0,12-12 0 0 0,0 0 0 0 0,-1-1 0 0 0,1 1 0 0 0,0 0 0 0 0,0 0 0 0 0,0 0 0 0 0,-1-1 0 0 0,1 1 0 0 0,0 0 0 0 0,-1-1 0 0 0,-2 1 0 0 0,-23 9 0 0 0,-10-2 0 0 0,21-5 0 0 0,14-3 0 0 0,-1 0 0 0 0,1 1 0 0 0,-1-1 0 0 0,0 1 0 0 0,1-1 0 0 0,-1 1 0 0 0,-2 2 0 0 0,-23 4 0 0 0,10-3 0 0 0,8-1 0 0 0,0 0 0 0 0,-16 2 0 0 0,-9 3 0 0 0,34-8 0 0 0,-1 0 0 0 0,1 0 0 0 0,-1 0 0 0 0,1 0 0 0 0,-1 1 0 0 0,1-1 0 0 0,-1 0 0 0 0,1 1 0 0 0,0-1 0 0 0,-1 1 0 0 0,1 0 0 0 0,0-1 0 0 0,-2 2 0 0 0,-3 2 0 0 0,2-2 0 0 0,3-2 0 0 0,0 1 0 0 0,0-1 0 0 0,-1 0 0 0 0,1 1 0 0 0,0-1 0 0 0,0 0 0 0 0,0 0 0 0 0,-1 0 0 0 0,1 1 0 0 0,0-1 0 0 0,0-1 0 0 0,-1 1 0 0 0,1 0 0 0 0,0 0 0 0 0,-2-1 0 0 0,-2 1 0 0 0,-14-5 0 0 0,16 5 2 0 0,0 0-7 0 0,-6-6 62 0 0,5 3-56 0 0,1 1 0 0 0,0-1 0 0 0,1 0 0 0 0,-1 1 0 0 0,0-2 0 0 0,1 1-1 0 0,0 0 1 0 0,0 0 0 0 0,0-1 0 0 0,-3-5 0 0 0,0-1-1 0 0,5 10 0 0 0,-3-21 0 0 0,2 12 0 0 0,0-1 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16:44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 3679 0 0,'0'0'456'0'0,"2"-6"-376"0"0,-3 1 0 0 0,1 4-49 0 0,0-1 0 0 0,0 1 0 0 0,0-1 0 0 0,0 1 0 0 0,0-1 0 0 0,1 0 0 0 0,-1 1 0 0 0,1-1 0 0 0,-1 1-1 0 0,1 0 1 0 0,-1-1 0 0 0,1 1 0 0 0,0-1 0 0 0,0 1 0 0 0,0 0 0 0 0,2-3 0 0 0,1-3-23 0 0,-2 5 9 0 0,-1 0 1 0 0,1 0 0 0 0,-1 1-1 0 0,1-1 1 0 0,0 0 0 0 0,0 1-1 0 0,0-1 1 0 0,0 1 0 0 0,0-1 0 0 0,0 1-1 0 0,1 0 1 0 0,1-1 0 0 0,30-10 338 0 0,-32 12-336 0 0,-1-1-3 0 0,1 1 1 0 0,0-1-1 0 0,-1 1 0 0 0,1-1 0 0 0,0 1 1 0 0,-1 0-1 0 0,1 0 0 0 0,0 0 0 0 0,-1 0 1 0 0,1 0-1 0 0,0 0 0 0 0,-1 0 0 0 0,1 1 1 0 0,0-1-1 0 0,-1 0 0 0 0,1 1 1 0 0,0-1-1 0 0,-1 1 0 0 0,1 0 0 0 0,-1 0 1 0 0,1 0-1 0 0,-1-1 0 0 0,0 1 0 0 0,1 0 1 0 0,-1 1-1 0 0,0-1 0 0 0,0 0 0 0 0,1 0 1 0 0,-1 1-1 0 0,0-1 0 0 0,1 3 0 0 0,-1-3-6 0 0,0 1-1 0 0,-1-1 1 0 0,1 1 0 0 0,-1-1-1 0 0,0 1 1 0 0,1-1-1 0 0,-1 1 1 0 0,0 0-1 0 0,0-1 1 0 0,0 1-1 0 0,0-1 1 0 0,0 1-1 0 0,-1 2 1 0 0,1 0 24 0 0,-2 7 22 0 0,-1 0 0 0 0,0-1 0 0 0,0 1-1 0 0,-1-1 1 0 0,0 1 0 0 0,-1-1 0 0 0,-9 13 0 0 0,7-9 13 0 0,0-3 0 0 0,0 0-1 0 0,-12 13 0 0 0,2-2-5 0 0,5-2 51 0 0,-8 8 130 0 0,19-27-169 0 0,0 5 211 0 0,1-4 134 0 0,7-2-384 0 0,-6 0-58 0 0,44-8 283 0 0,-34 5-133 0 0,24-2 0 0 0,-13 4 47 0 0,35 5 0 0 0,-25-1 0 0 0,-11 1-33 0 0,-10-1-78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18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0 3079 0 0,'0'0'696'0'0,"1"4"-608"0"0,2 10 0 0 0,-2-10 144 0 0,-1 7-24 0 0,-1-3-164 0 0,-1 0 0 0 0,0 0 0 0 0,-1 0 0 0 0,0 0 0 0 0,0 0 0 0 0,0-1 0 0 0,-1 1 0 0 0,0-1 0 0 0,-1 0 0 0 0,-5 7 0 0 0,-11 10 158 0 0,-29 29 1 0 0,40-43-130 0 0,3-3 3 0 0,-1 0 1 0 0,0 0-1 0 0,-12 7 1 0 0,17-12-46 0 0,0-1-1 0 0,0 1 1 0 0,0-1 0 0 0,0 1-1 0 0,0-1 1 0 0,0 0 0 0 0,0 0-1 0 0,0 0 1 0 0,-1-1 0 0 0,1 1 0 0 0,0-1-1 0 0,-1 0 1 0 0,1 1 0 0 0,-5-2-1 0 0,6 0-1 0 0,0 1-1 0 0,0-1 0 0 0,0 0 1 0 0,0 0-1 0 0,0-1 0 0 0,0 1 1 0 0,0 0-1 0 0,0-1 0 0 0,0 1 1 0 0,0-1-1 0 0,1 0 0 0 0,-1 1 1 0 0,1-1-1 0 0,-1 0 0 0 0,1 0 1 0 0,0 0-1 0 0,0 0 0 0 0,0 0 1 0 0,0 0-1 0 0,0 0 0 0 0,0-1 1 0 0,0 1-1 0 0,1 0 0 0 0,-1-1 1 0 0,0-2-1 0 0,0-3 27 0 0,0 1 0 0 0,1-1 0 0 0,-1 0 1 0 0,1 1-1 0 0,1-1 0 0 0,1-11 0 0 0,0 11 5 0 0,0-5 99 0 0,8-21 0 0 0,-10 32-134 0 0,1 0 0 0 0,0-1-1 0 0,0 1 1 0 0,0 0 0 0 0,0 0-1 0 0,0 0 1 0 0,0 0 0 0 0,1 0-1 0 0,-1 0 1 0 0,1 0-1 0 0,-1 1 1 0 0,1-1 0 0 0,0 1-1 0 0,0-1 1 0 0,-1 1 0 0 0,4-3-1 0 0,-4 4-7 0 0,0 0-1 0 0,0 0 1 0 0,0 0-1 0 0,0 0 1 0 0,0 0-1 0 0,0 0 1 0 0,0 0-1 0 0,0 0 1 0 0,0 1-1 0 0,0-1 1 0 0,-1 0-1 0 0,1 0 1 0 0,0 1-1 0 0,0-1 1 0 0,0 1-1 0 0,0-1 1 0 0,0 1-1 0 0,14 9 104 0 0,-15-9-121 0 0,4 2 27 0 0,0 1 0 0 0,0 0 0 0 0,0 0 1 0 0,-1 0-1 0 0,0 0 0 0 0,0 0 0 0 0,0 1 0 0 0,0 0 0 0 0,-1-1 0 0 0,3 8 0 0 0,0 3 108 0 0,-1-1 1 0 0,3 20 0 0 0,-2-7 6 0 0,-2 4 102 0 0,-3-24-151 0 0,1 0 1 0 0,-1 0-1 0 0,1 0 0 0 0,3 8 0 0 0,-4-14 63 0 0,16 3 106 0 0,-9-4-197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19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3 3999 0 0,'0'0'306'0'0,"7"-1"-188"0"0,30-1 194 0 0,-36 3-264 0 0,0-1 0 0 0,0 0 0 0 0,0 1 0 0 0,0-1 0 0 0,0 1 0 0 0,0-1 0 0 0,0 0 0 0 0,-1 1 0 0 0,1 0 0 0 0,0-1 0 0 0,0 1 0 0 0,-1 0 0 0 0,2 1 0 0 0,1 5 22 0 0,-3-4-49 0 0,-1-1 0 0 0,1 1 1 0 0,-1 0-1 0 0,0 0 1 0 0,1-1-1 0 0,-1 1 0 0 0,-1 0 1 0 0,1-1-1 0 0,0 1 0 0 0,0-1 1 0 0,-1 0-1 0 0,-2 4 1 0 0,0 0 17 0 0,-1 0 0 0 0,0 0 0 0 0,-9 7 0 0 0,3-5 109 0 0,0-1 0 0 0,-1 1 0 0 0,-16 6 0 0 0,27-14 92 0 0,1 1-225 0 0,0-1-1 0 0,0 1 1 0 0,0-1-1 0 0,-1 1 0 0 0,1-1 1 0 0,0 1-1 0 0,0 0 0 0 0,0-1 1 0 0,0 1-1 0 0,0-1 1 0 0,0 1-1 0 0,0-1 0 0 0,0 1 1 0 0,0-1-1 0 0,0 1 0 0 0,1-1 1 0 0,-1 1-1 0 0,0-1 1 0 0,0 1-1 0 0,0-1 0 0 0,1 1 1 0 0,-1-1-1 0 0,0 1 1 0 0,0-1-1 0 0,1 0 0 0 0,-1 1 1 0 0,1-1-1 0 0,-1 1 0 0 0,0-1 1 0 0,1 0-1 0 0,-1 1 1 0 0,1-1-1 0 0,-1 0 0 0 0,0 1 1 0 0,1-1-1 0 0,-1 0 0 0 0,1 0 1 0 0,-1 0-1 0 0,1 1 1 0 0,-1-1-1 0 0,1 0 0 0 0,-1 0 1 0 0,2 0-1 0 0,26 5 103 0 0,-23-4-35 0 0,2 0-37 0 0,0 0 30 0 0,0-1 0 0 0,0 1 0 0 0,14-2-1 0 0,-13 1 14 0 0,0 0 0 0 0,-1 0-1 0 0,16 3 1 0 0,-17-2-9 0 0,0 0 0 0 0,0 0 0 0 0,0-1 0 0 0,0 0 0 0 0,0 0 0 0 0,12-2 0 0 0,-17 2 97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19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50 225 4687 0 0,'-1'-1'36'0'0,"1"0"0"0"0,0 0 0 0 0,0 0-1 0 0,-1 0 1 0 0,1 0 0 0 0,0-1-1 0 0,0 1 1 0 0,0 0 0 0 0,0 0-1 0 0,1 0 1 0 0,-1 0 0 0 0,0-1 0 0 0,0 1-1 0 0,1-2 1 0 0,6-19-126 0 0,-6 19 132 0 0,0-2 37 0 0,0-1 0 0 0,0 0 0 0 0,-1 0 0 0 0,1 0 0 0 0,-1 0 0 0 0,-1 0 0 0 0,1 1 0 0 0,-1-1 0 0 0,0 0 0 0 0,0 0 0 0 0,-1 0 0 0 0,-2-6 0 0 0,-10-9 99 0 0,8 12-71 0 0,-3-7 87 0 0,5 9-102 0 0,0-1-1 0 0,0 1 1 0 0,-4-14-1 0 0,5 12-27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20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399 3 3999 0 0,'0'0'306'0'0,"-11"-2"-28"0"0,-52 4 235 0 0,49-3-449 0 0,0 1 0 0 0,0 1 0 0 0,-1 0 0 0 0,1 1-1 0 0,-16 5 1 0 0,15-3-10 0 0,-4 2 33 0 0,0 0 0 0 0,-26 14 0 0 0,33-14-24 0 0,1 0 0 0 0,0 1 1 0 0,0 0-1 0 0,1 1 0 0 0,0 0 0 0 0,1 1 0 0 0,-13 14 0 0 0,-5 13 157 0 0,26-35-145 0 0,0 5-6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21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 4319 0 0,'0'0'455'0'0,"0"12"-262"0"0,-1-4-117 0 0,0-1-1 0 0,-1 0 0 0 0,0 1 1 0 0,0-1-1 0 0,0 0 0 0 0,-6 11 1 0 0,-5 15 68 0 0,8-15 0 0 0,0 0 0 0 0,1 0 0 0 0,2 0 0 0 0,-2 24 0 0 0,4-40 16 0 0,5 7 212 0 0,-3-9-351 0 0,-1 1-1 0 0,1-1 1 0 0,-1 0 0 0 0,1 1-1 0 0,-1-1 1 0 0,1 0-1 0 0,-1 0 1 0 0,0 0-1 0 0,1 0 1 0 0,-1 0-1 0 0,1 0 1 0 0,-1-1-1 0 0,1 1 1 0 0,-1 0-1 0 0,1-1 1 0 0,1 0-1 0 0,1-1 20 0 0,-1 0 0 0 0,1 0-1 0 0,-1 0 1 0 0,0 0 0 0 0,7-6-1 0 0,0-2 122 0 0,0-1 0 0 0,12-17 0 0 0,-20 26-115 0 0,-2 1 82 0 0,6-6 25 0 0,-5 6-129 0 0,-1 0 1 0 0,1 1-1 0 0,0-1 0 0 0,0 0 1 0 0,-1 0-1 0 0,1 0 1 0 0,-1 1-1 0 0,1-1 0 0 0,0 0 1 0 0,-1 0-1 0 0,1-2 1 0 0,0 1 8 0 0,-1-1 0 0 0,0 0 1 0 0,1 1-1 0 0,-1-1 0 0 0,0 0 1 0 0,0 0-1 0 0,-1 1 0 0 0,1-1 0 0 0,0 0 1 0 0,-1 1-1 0 0,0-1 0 0 0,0 0 1 0 0,1 1-1 0 0,-1-1 0 0 0,-1 1 1 0 0,1-1-1 0 0,0 1 0 0 0,-3-4 0 0 0,0 3 20 0 0,1-1 0 0 0,0 1-1 0 0,-1 0 1 0 0,1 1-1 0 0,-1-1 1 0 0,0 1-1 0 0,0 0 1 0 0,0 0-1 0 0,0 0 1 0 0,0 0 0 0 0,-1 1-1 0 0,-7-3 1 0 0,11 4 81 0 0,-11-1 258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22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0 5407 0 0,'0'0'851'0'0,"0"2"-751"0"0,3 12-19 0 0,-1 0 1 0 0,0 1-1 0 0,-1-1 0 0 0,0 0 0 0 0,-1 1 0 0 0,-1-1 1 0 0,0 1-1 0 0,-1-1 0 0 0,-1 0 0 0 0,0 0 1 0 0,-1 0-1 0 0,-1 0 0 0 0,-10 22 0 0 0,2-8 46 0 0,-1-2 0 0 0,-21 30-1 0 0,30-49-86 0 0,0 0-1 0 0,-1 0 1 0 0,1 0-1 0 0,-2-1 1 0 0,1 0-1 0 0,-1 0 1 0 0,0-1-1 0 0,0 1 1 0 0,0-2-1 0 0,-1 1 1 0 0,0-1-1 0 0,-9 4 1 0 0,14-7-22 0 0,0 0-1 0 0,0 0 1 0 0,0-1 0 0 0,-1 1 0 0 0,1-1 0 0 0,0 0 0 0 0,-1 0 0 0 0,1 0 0 0 0,0 0 0 0 0,-1 0-1 0 0,1-1 1 0 0,0 1 0 0 0,0-1 0 0 0,-1 0 0 0 0,1 0 0 0 0,0 0 0 0 0,-4-2 0 0 0,6 2-2 0 0,-1-1 1 0 0,0 1-1 0 0,1 0 1 0 0,-1-1-1 0 0,1 1 1 0 0,-1-1-1 0 0,1 1 1 0 0,0-1-1 0 0,0 0 0 0 0,0 1 1 0 0,0-1-1 0 0,0 0 1 0 0,0 0-1 0 0,0 0 1 0 0,0 0-1 0 0,1 0 1 0 0,-1 0-1 0 0,1 0 1 0 0,0 0-1 0 0,-1 0 1 0 0,1 0-1 0 0,0 0 1 0 0,0 0-1 0 0,0 0 1 0 0,0 0-1 0 0,1 0 1 0 0,-1 0-1 0 0,2-3 1 0 0,0-5 31 0 0,1 0 0 0 0,0 1 0 0 0,1 0 0 0 0,0 0 0 0 0,0 0 0 0 0,9-13 0 0 0,-9 16-8 0 0,1 0 1 0 0,0 0-1 0 0,-1 1 0 0 0,2 0 0 0 0,-1 0 0 0 0,1 0 1 0 0,-1 0-1 0 0,1 1 0 0 0,10-6 0 0 0,-14 9-24 0 0,0 0 0 0 0,0 0 0 0 0,0 1 0 0 0,0-1 0 0 0,0 0 0 0 0,0 1 0 0 0,0-1 0 0 0,0 1 0 0 0,0 0 0 0 0,0 0-1 0 0,0 0 1 0 0,0 0 0 0 0,0 0 0 0 0,0 0 0 0 0,0 0 0 0 0,0 1 0 0 0,0-1 0 0 0,0 1 0 0 0,3 1 0 0 0,-2-1 0 0 0,0 1 0 0 0,0 0 1 0 0,-1 0-1 0 0,1 0 0 0 0,-1 0 1 0 0,1 1-1 0 0,-1-1 0 0 0,0 0 1 0 0,0 1-1 0 0,0 0 0 0 0,2 3 0 0 0,1 4 21 0 0,0 0 0 0 0,0 1-1 0 0,-1 0 1 0 0,0 0-1 0 0,3 22 1 0 0,-3-11 69 0 0,-1-4 53 0 0,0-1 0 0 0,9 24 1 0 0,-10-34-49 0 0,-2-6-106 0 0,0 0 0 0 0,1-1 0 0 0,-1 1 0 0 0,0-1 1 0 0,0 1-1 0 0,0 0 0 0 0,1-1 0 0 0,-1 1 0 0 0,0-1 1 0 0,0 1-1 0 0,1 0 0 0 0,-1-1 0 0 0,1 1 0 0 0,-1-1 1 0 0,0 1-1 0 0,1-1 0 0 0,-1 0 0 0 0,1 1 0 0 0,-1-1 1 0 0,1 1-1 0 0,0-1 0 0 0,-1 0 0 0 0,1 1 0 0 0,0-1 1 0 0,5 3 126 0 0,-6-2-128 0 0,0-1 1 0 0,0 0-1 0 0,1 0 1 0 0,-1 0-1 0 0,0 1 1 0 0,1-1-1 0 0,-1 0 0 0 0,0 0 1 0 0,1 0-1 0 0,-1 0 1 0 0,0 0-1 0 0,1 0 1 0 0,-1 0-1 0 0,0 0 0 0 0,1 0 1 0 0,-1 0-1 0 0,1 0 1 0 0,-1 0-1 0 0,0 0 1 0 0,1 0-1 0 0,-1 0 0 0 0,0 0 1 0 0,1 0-1 0 0,0 0 1 0 0,4-4-55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22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6591 0 0,'0'0'507'0'0,"2"0"-330"0"0,23 3-344 0 0,-22-3 210 0 0,-1 0 0 0 0,1 1 0 0 0,-1-1 0 0 0,0 1 0 0 0,1-1 0 0 0,-1 1 1 0 0,5 2-1 0 0,-5-3-20 0 0,0 1 1 0 0,0 0 0 0 0,-1 0 0 0 0,1 1-1 0 0,0-1 1 0 0,-1 0 0 0 0,1 0-1 0 0,-1 1 1 0 0,1-1 0 0 0,-1 1 0 0 0,0-1-1 0 0,0 1 1 0 0,0 0 0 0 0,0-1-1 0 0,0 1 1 0 0,0 0 0 0 0,0 0 0 0 0,0 0-1 0 0,-1 0 1 0 0,1 0 0 0 0,0 3-1 0 0,-1-2-5 0 0,1 0 0 0 0,-1 0 0 0 0,0 1 0 0 0,0-1 0 0 0,-1 0 0 0 0,1 0 0 0 0,-1 0 0 0 0,1 0 0 0 0,-1 0 0 0 0,0 0 0 0 0,0-1 0 0 0,0 1 0 0 0,-3 4 0 0 0,-18 36 238 0 0,21-42 221 0 0,22 1-293 0 0,41 6 152 0 0,-61-8-310 0 0,5 4 48 0 0,3 5 24 0 0,-9-9-90 0 0,1 1 0 0 0,-1 0 1 0 0,1 0-1 0 0,-1-1 0 0 0,0 1 0 0 0,1 0 1 0 0,-1 0-1 0 0,0-1 0 0 0,1 1 1 0 0,-1 0-1 0 0,0 0 0 0 0,0 0 1 0 0,0 0-1 0 0,0 0 0 0 0,0-1 0 0 0,0 1 1 0 0,0 0-1 0 0,0 0 0 0 0,0 0 1 0 0,0 0-1 0 0,0 0 0 0 0,-1-1 1 0 0,1 1-1 0 0,0 0 0 0 0,-1 0 0 0 0,1 0 1 0 0,0-1-1 0 0,-1 1 0 0 0,1 0 1 0 0,-1-1-1 0 0,1 1 0 0 0,-1 0 0 0 0,1-1 1 0 0,-2 2-1 0 0,-1 1 25 0 0,1 0 1 0 0,-1-1-1 0 0,0 1 1 0 0,0-1-1 0 0,-7 5 0 0 0,3-3 20 0 0,-1 0-1 0 0,0-1 0 0 0,0 0 0 0 0,0 0 1 0 0,-1-1-1 0 0,1 1 0 0 0,-1-2 0 0 0,1 1 1 0 0,-1-2-1 0 0,1 1 0 0 0,-1-1 1 0 0,0 0-1 0 0,1-1 0 0 0,-10-1 0 0 0,17 2 12 0 0,1-1-10 0 0,-3-1-44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23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6591 0 0,'0'0'976'0'0,"1"1"-882"0"0,10 3 16 0 0,0-1 0 0 0,0 1 0 0 0,0-2 0 0 0,0 0 0 0 0,0 0 1 0 0,22 0-1 0 0,9 1 177 0 0,-35-2-243 0 0,0-1 0 0 0,0 1 0 0 0,0-2-1 0 0,0 1 1 0 0,0-1 0 0 0,0 0 0 0 0,0 0 0 0 0,0 0-1 0 0,0-1 1 0 0,-1-1 0 0 0,12-4 0 0 0,-8 0-34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23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0 330 4319 0 0,'0'0'332'0'0,"2"0"-206"0"0,2-2-89 0 0,1 1 0 0 0,0-1 1 0 0,-1 0-1 0 0,1 0 0 0 0,-1 0 0 0 0,0 0 1 0 0,0-1-1 0 0,0 0 0 0 0,4-4 0 0 0,35-32 341 0 0,-27 23-259 0 0,0-2-1 0 0,0 0 1 0 0,-2-1-1 0 0,15-25 0 0 0,-25 38-82 0 0,7-12 107 0 0,-1 0 0 0 0,-1 0 0 0 0,9-27 0 0 0,-18 44-63 0 0,3-22 352 0 0,-2 21-406 0 0,-4-10 287 0 0,1 6-300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15:44.7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1398 2039 0 0,'0'0'527'0'0,"6"-2"-451"0"0,1-1-20 0 0,-2 1-6 0 0,0-1 0 0 0,-1 0 0 0 0,1 1 0 0 0,-1-1-1 0 0,0-1 1 0 0,6-4 0 0 0,-8 6-24 0 0,0 0 0 0 0,1 0 0 0 0,-1 0 0 0 0,0 0 0 0 0,1 1 0 0 0,0-1 0 0 0,5-2 0 0 0,-2 1 27 0 0,0-1-1 0 0,0 0 1 0 0,0 0-1 0 0,-1-1 0 0 0,0 0 1 0 0,1 0-1 0 0,-2 0 0 0 0,1 0 1 0 0,-1-1-1 0 0,6-8 0 0 0,-6 5 8 0 0,-2 7-34 0 0,-1-1 0 0 0,0 1 1 0 0,1 0-1 0 0,-1 0 0 0 0,1 0 1 0 0,0 0-1 0 0,0 0 0 0 0,0 0 1 0 0,3-3-1 0 0,17-17 244 0 0,-11 10-95 0 0,25-19 196 0 0,-18 18-285 0 0,-9 6-5 0 0,0 0 0 0 0,0-1 1 0 0,11-12-1 0 0,-15 15 9 0 0,0 0 0 0 0,0 0 0 0 0,9-6 0 0 0,4-5 112 0 0,-17 15-130 0 0,19-17 54 0 0,8-2 60 0 0,23-14 140 0 0,-45 31-264 0 0,-5 2-63 0 0,16-18 153 0 0,-1 6-40 0 0,0 0 0 0 0,31-18 0 0 0,-18 12-31 0 0,-29 19-76 0 0,8-6 52 0 0,1 0 1 0 0,16-8 0 0 0,-20 12-36 0 0,10-5 22 0 0,-9 5-26 0 0,0-1-1 0 0,0 1 1 0 0,0-2 0 0 0,0 1 0 0 0,9-8 0 0 0,-11 8-4 0 0,0 0 0 0 0,0 0 0 0 0,1 1-1 0 0,7-4 1 0 0,13-7 53 0 0,-14 7-21 0 0,0-2 0 0 0,-1 1 0 0 0,0-2 0 0 0,0 1 1 0 0,-1-1-1 0 0,11-13 0 0 0,-19 20-38 0 0,11-11 58 0 0,-9 10-45 0 0,0 1 0 0 0,-1-1-1 0 0,1 0 1 0 0,-1 0-1 0 0,0 0 1 0 0,3-5-1 0 0,-5 6 55 0 0,2 0-16 0 0,11-17-48 0 0,-6 9-11 0 0,11-20-1 0 0,-16 26 12 0 0,0-1-1 0 0,0 1 0 0 0,0 0 0 0 0,1 0 1 0 0,-1 1-1 0 0,1-1 0 0 0,3-3 0 0 0,2-3 26 0 0,-5 6-26 0 0,0 0 0 0 0,0 0 0 0 0,0 1 1 0 0,1-1-1 0 0,7-6 0 0 0,-9 9-9 0 0,-1 0 1 0 0,0 0-1 0 0,1 0 0 0 0,-1-1 1 0 0,0 1-1 0 0,0 0 0 0 0,0-1 1 0 0,0 1-1 0 0,2-4 0 0 0,-2 2 1 0 0,11-12 56 0 0,3-2 25 0 0,-13 15-61 0 0,9-13 32 0 0,-7 9-26 0 0,-2 4-23 0 0,0-1 0 0 0,0 1 0 0 0,-1-1 0 0 0,1 0 1 0 0,-1 0-1 0 0,2-4 0 0 0,1 2 48 0 0,0 4-55 0 0,7-10 58 0 0,-10 8-49 0 0,0 0-5 0 0,11-9 11 0 0,-9 10-4 0 0,-1-1 0 0 0,1 1 0 0 0,0 0 0 0 0,0 0 1 0 0,0 0-1 0 0,0 0 0 0 0,3-1 0 0 0,-4 2-4 0 0,0 0 0 0 0,0 0 1 0 0,0 0-1 0 0,0-1 1 0 0,0 1-1 0 0,0-1 1 0 0,-1 1-1 0 0,1-1 1 0 0,0 0-1 0 0,1-2 0 0 0,21-20 59 0 0,-8 8 4 0 0,19-25 0 0 0,-29 33-57 0 0,-4 5-4 0 0,0 0 0 0 0,1 0 0 0 0,-1 1 1 0 0,1-1-1 0 0,-1 1 0 0 0,1-1 0 0 0,0 1 1 0 0,0 0-1 0 0,4-2 0 0 0,43-35 100 0 0,-46 38-101 0 0,3-5-2 0 0,2-2-4 0 0,-3 4-3 0 0,17-6 60 0 0,5-11-36 0 0,-12 10 32 0 0,0 3 1 0 0,-7 2-44 0 0,-1-2-10 0 0,0 2 3 0 0,-2 2 34 0 0,20-19 41 0 0,-10 8-68 0 0,1 1 54 0 0,-9 5-64 0 0,-3-1 11 0 0,-3 6 32 0 0,3-2-33 0 0,2 1 1 0 0,-4 2 32 0 0,3-5-33 0 0,-1 0 1 0 0,-5 8-10 0 0,0 0 0 0 0,0 0 0 0 0,0 0 1 0 0,0 0-1 0 0,0 0 0 0 0,0 0 0 0 0,0 0 0 0 0,0 0 0 0 0,0 0 0 0 0,0 0 0 0 0,0 0 0 0 0,0 0 1 0 0,0 0-1 0 0,0 0 0 0 0,0 0 0 0 0,0 0 0 0 0,0 0 0 0 0,1 0 0 0 0,-1 0 0 0 0,0 0 1 0 0,0 0-1 0 0,0 0 0 0 0,0 0 0 0 0,0 0 0 0 0,0 0 0 0 0,0 0 0 0 0,0 0 0 0 0,0 0 1 0 0,0 0-1 0 0,0 0 0 0 0,0 0 0 0 0,0 0 0 0 0,0 0 0 0 0,0 0 0 0 0,0 0 0 0 0,0 0 1 0 0,0 0-1 0 0,0 0-1 0 0,0 1 1 0 0,1-1-1 0 0,-1 1 1 0 0,0 0-1 0 0,0-1 1 0 0,0 1 0 0 0,0 0-1 0 0,0-1 1 0 0,0 1-1 0 0,0 0 1 0 0,0-1-1 0 0,0 1 1 0 0,0-1-1 0 0,0 1 1 0 0,0 0 0 0 0,-1-1-1 0 0,1 1 1 0 0,0 0-1 0 0,0-1 1 0 0,-1 1-1 0 0,1-1 1 0 0,0 1-1 0 0,-1-1 1 0 0,1 1 0 0 0,-1-1-1 0 0,0 1 1 0 0,0 1 5 0 0,-6 9 37 0 0,-23 30-33 0 0,6-19-10 0 0,6-6 0 0 0,16-13 0 0 0,-1-1 0 0 0,0 0 0 0 0,1 0 0 0 0,-1 0 0 0 0,0 0 0 0 0,-7 2 0 0 0,7-3 0 0 0,1 1 0 0 0,-1 0 0 0 0,1-1 0 0 0,-1 1 0 0 0,1 0 0 0 0,0 0 0 0 0,0 0 0 0 0,-2 3 0 0 0,0-2 0 0 0,0 1 0 0 0,1-1 0 0 0,-1-1 0 0 0,-7 5 0 0 0,-26 18 0 0 0,-23 21 54 0 0,32-19-44 0 0,-2-2-10 0 0,-5 3 0 0 0,9-10 0 0 0,23-17 0 0 0,0 1 0 0 0,1 0 0 0 0,-1-1 0 0 0,1 1 0 0 0,-1 0 0 0 0,1 0 0 0 0,-1 0 0 0 0,-2 5 0 0 0,0-2 0 0 0,-2 2 0 0 0,1 0 0 0 0,-9 12 0 0 0,6-6 0 0 0,-2 2 0 0 0,-5 3 0 0 0,12-16 0 0 0,-9 12 0 0 0,-2 7 0 0 0,7-9 0 0 0,0-1 0 0 0,-11 11 0 0 0,10-12 0 0 0,0 0 0 0 0,1 1 0 0 0,0 1 0 0 0,0-1 0 0 0,-7 17 0 0 0,15-26 0 0 0,-1 0 0 0 0,1-1 0 0 0,-1 1 0 0 0,0 0 0 0 0,0-1 0 0 0,0 1 0 0 0,0-1 0 0 0,0 1 0 0 0,0-1 0 0 0,0 1 0 0 0,0-1 0 0 0,0 0 0 0 0,-3 2 0 0 0,-2 3 0 0 0,-26 43 0 0 0,21-29 0 0 0,9-17 0 0 0,-3 2 0 0 0,-3 3 0 0 0,-22 19 0 0 0,1 2 0 0 0,17-18 0 0 0,0-1 0 0 0,-26 16 0 0 0,33-23 0 0 0,-1 2 0 0 0,-16 10 0 0 0,10-9 0 0 0,-20 14 0 0 0,19-11 0 0 0,-1 0 0 0 0,0-2 0 0 0,-23 10 0 0 0,18-5 0 0 0,-25 17 0 0 0,13-17 0 0 0,26-8 0 0 0,-12 5 0 0 0,12-7 0 0 0,1 0 0 0 0,0 1 0 0 0,-1-1 0 0 0,-4 4 0 0 0,-19 14 0 0 0,21-13 0 0 0,-1 0 0 0 0,-7 9 0 0 0,13-13 0 0 0,-38 44 11 0 0,39-44 3 0 0,-18 12 25 0 0,6-7-39 0 0,9-6 0 0 0,0 0 0 0 0,1 1 0 0 0,-1-1 0 0 0,0 1 0 0 0,1 0 0 0 0,-5 5 0 0 0,-6 8 0 0 0,4-2 0 0 0,-18 25 0 0 0,15-16 0 0 0,11-20 0 0 0,1 0 0 0 0,-1 1 0 0 0,0-1 0 0 0,0 0 0 0 0,-1-1 0 0 0,-3 5 0 0 0,-15 31 0 0 0,17-29 0 0 0,3-8 0 0 0,-14 16 0 0 0,10-11 0 0 0,-1 4 0 0 0,5-8 0 0 0,-8 7 0 0 0,3-3 0 0 0,6-6 0 0 0,0 0 0 0 0,0-1 0 0 0,0 1 0 0 0,0 0 0 0 0,0 0 0 0 0,0 0 0 0 0,0 0 0 0 0,0 0 0 0 0,0 0 0 0 0,0 0 0 0 0,0 0 0 0 0,0 0 0 0 0,0 0 0 0 0,0 0 0 0 0,0 0 0 0 0,0-1 0 0 0,0 1 0 0 0,-1 0 0 0 0,1 0 0 0 0,0 0 0 0 0,0 0 0 0 0,0 0 0 0 0,0 0 0 0 0,0 0 0 0 0,0 0 0 0 0,0 0 0 0 0,0 0 0 0 0,0 0 0 0 0,0 0 0 0 0,0 0 0 0 0,0 0 0 0 0,0 0 0 0 0,-1 0 0 0 0,1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0,-1 1 0 0 0,1-1 0 0 0,0 0 0 0 0,0 0 0 0 0,0 0 0 0 0,0 0 0 0 0,0 0 0 0 0,8-16 0 0 0,-2 9 0 0 0,1 1 0 0 0,-3 3 0 0 0,4-7 0 0 0,11-9 0 0 0,-7 6 0 0 0,62-108 0 0 0,-68 111 0 0 0,2 2 0 0 0,12-13 0 0 0,-13 14 0 0 0,0 0 0 0 0,-1-1 0 0 0,1 1 0 0 0,7-15 0 0 0,-8 15 0 0 0,0-1 0 0 0,0 1 0 0 0,12-11 0 0 0,-1 0 0 0 0,-4 4 0 0 0,20-17 0 0 0,71-53 0 0 0,-91 71 0 0 0,-8 8 0 0 0,0 1 0 0 0,0 0 0 0 0,0 0 0 0 0,0 0 0 0 0,6-3 0 0 0,8-3 0 0 0,-13 7 0 0 0,-1 1 0 0 0,0-1 0 0 0,0-1 0 0 0,0 1 0 0 0,6-6 0 0 0,11-7 0 0 0,-18 14 0 0 0,-1 0 0 0 0,1-1 0 0 0,-1 1 0 0 0,6-6 0 0 0,-7 6 0 0 0,0 1 0 0 0,-1-1 0 0 0,1 1 0 0 0,0-1 0 0 0,1 1 0 0 0,-1 0 0 0 0,0 0 0 0 0,4-1 0 0 0,-3 1 0 0 0,-1-1 0 0 0,1 1 0 0 0,0 0 0 0 0,-1-1 0 0 0,1 1 0 0 0,3-4 0 0 0,28-24 0 0 0,-22 20 0 0 0,-1 0 0 0 0,0-1 0 0 0,14-17 0 0 0,-11 10 0 0 0,19-35 0 0 0,-28 44 0 0 0,6-9 0 0 0,2 1 0 0 0,0 0 0 0 0,18-16 0 0 0,-3 2 0 0 0,-4-1 0 0 0,-18 23 0 0 0,-4 4 0 0 0,0 1 0 0 0,1 0 0 0 0,-1 0 0 0 0,1 0 0 0 0,0 0 0 0 0,5-4 0 0 0,2 0 0 0 0,-7 5 0 0 0,-1 0 0 0 0,1 0 0 0 0,0 0 0 0 0,-1-1 0 0 0,1 1 0 0 0,-1 0 0 0 0,4-6 0 0 0,14-18 0 0 0,3 1 64 0 0,-6 7-64 0 0,-9 10 0 0 0,9-5 0 0 0,9-11 0 0 0,-8 8 0 0 0,16-12 0 0 0,-31 25 0 0 0,12-9 0 0 0,3 3 0 0 0,37-14 0 0 0,-39 17 0 0 0,-2-1 0 0 0,-9 4 0 0 0,51-22 0 0 0,-42 14 0 0 0,12-11 0 0 0,-18 14 0 0 0,0 1 0 0 0,0-1 0 0 0,18-13 0 0 0,-11 12 0 0 0,-7 3 0 0 0,1-1 0 0 0,-1-2 0 0 0,-1 0 0 0 0,2 0 0 0 0,-6 8 0 0 0,0-1 0 0 0,12-15 0 0 0,3-12 0 0 0,-10 18 0 0 0,0 3 0 0 0,-2 2 0 0 0,-5 6 0 0 0,-7 7 0 0 0,-3 2 0 0 0,1 2 0 0 0,-32 41 0 0 0,35-44 0 0 0,0-1 0 0 0,-10 5 0 0 0,-3 6 0 0 0,-13 14 0 0 0,-8 1 0 0 0,18-15 0 0 0,-13 15 0 0 0,13-17 0 0 0,17-12 0 0 0,3-2 0 0 0,0-1 0 0 0,0 1 0 0 0,-1-1 0 0 0,1 1 0 0 0,-1-1 0 0 0,1 0 0 0 0,-1 0 0 0 0,1 0 0 0 0,-1 0 0 0 0,0 0 0 0 0,-2 1 0 0 0,-39 27 0 0 0,35-24 0 0 0,5-4 0 0 0,0 1 0 0 0,-1 0 0 0 0,2 0 0 0 0,-1 0 0 0 0,0 1 0 0 0,-4 4 0 0 0,1-1 0 0 0,-1-1 0 0 0,0 1 0 0 0,0-1 0 0 0,0-1 0 0 0,-11 6 0 0 0,-32 20 0 0 0,33-17 0 0 0,14-9 0 0 0,-12 8 0 0 0,-45 43 0 0 0,51-46 0 0 0,1-1 0 0 0,0 1 0 0 0,0 1 0 0 0,-8 13 0 0 0,-4 5 0 0 0,-32 35 0 0 0,21-20 0 0 0,-6 2 0 0 0,31-37 0 0 0,0 0 0 0 0,-15 14 0 0 0,6-7 0 0 0,1 0 0 0 0,0-1 0 0 0,-1 0 0 0 0,0-2 0 0 0,-1 1 0 0 0,-34 18 0 0 0,11-9 0 0 0,0 1 0 0 0,-64 53 0 0 0,72-53 0 0 0,-3 4 0 0 0,21-17 0 0 0,1-1 0 0 0,-16 18 0 0 0,10-12 0 0 0,15-12 0 0 0,0-1 0 0 0,0 0 0 0 0,0 1 0 0 0,0 0 0 0 0,-4 6 0 0 0,-6 8 0 0 0,-1-1 0 0 0,-24 25 0 0 0,23-27 0 0 0,1 1 0 0 0,0 0 0 0 0,-12 19 0 0 0,-9 18 0 0 0,23-29 0 0 0,8-14 0 0 0,1-1 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24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1 205 5039 0 0,'0'0'632'0'0,"7"-2"-440"0"0,-2 0-134 0 0,-1-1-1 0 0,1 0 0 0 0,-1 0 1 0 0,1 0-1 0 0,-1-1 0 0 0,4-4 0 0 0,-4 5-12 0 0,5-7 22 0 0,-1 0 1 0 0,0 0 0 0 0,-1 0-1 0 0,8-15 1 0 0,12-15 108 0 0,-11 19-101 0 0,18-25 266 0 0,-34 45 91 0 0,1 3-397 0 0,-1 0-1 0 0,0 0 0 0 0,0 0 1 0 0,-1 0-1 0 0,1 0 1 0 0,0 0-1 0 0,-1 0 0 0 0,0 2 1 0 0,-1 4 111 0 0,-1 11-15 0 0,1-9-53 0 0,1 1 0 0 0,0-1-1 0 0,0 1 1 0 0,1 15 0 0 0,1-13 35 0 0,-1-1-1 0 0,-2 19 1 0 0,-1 12 205 0 0,1-23-167 0 0,-1 20 168 0 0,2-29-76 0 0,1-10-227 0 0,0-1 0 0 0,0 0 0 0 0,0 0 1 0 0,0 0-1 0 0,0 1 0 0 0,-1-1 0 0 0,1 0 1 0 0,0 0-1 0 0,0 0 0 0 0,0 0 0 0 0,0 1 1 0 0,0-1-1 0 0,-1 0 0 0 0,1 0 0 0 0,0 0 1 0 0,0 0-1 0 0,0 0 0 0 0,0 0 0 0 0,-1 0 0 0 0,1 1 1 0 0,0-1-1 0 0,0 0 0 0 0,0 0 0 0 0,-1 0 1 0 0,1 0-1 0 0,0 0 0 0 0,0 0 0 0 0,0 0 1 0 0,-1 0-1 0 0,1 0 0 0 0,0 0 0 0 0,-1 0 64 0 0,-10-15 287 0 0,5 4-249 0 0,-1 2 0 0 0,-11-15-1 0 0,17 22-53 0 0,-13-12 264 0 0,10 11-299 0 0,0 0 103 0 0,0 0 1 0 0,0-1 0 0 0,1 0-1 0 0,-1 1 1 0 0,-4-8-1 0 0,8 11 252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29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0 5039 0 0,'0'0'728'0'0,"0"2"-632"0"0,0 5 20 0 0,-1 25 318 0 0,-1-19-334 0 0,-3 18 199 0 0,-10 41 0 0 0,8-47-200 0 0,3-6 17 0 0,-2-1 0 0 0,0 0 0 0 0,-12 24 0 0 0,11-30-134 0 0,2 0 138 0 0,-2-1-1 0 0,0 1 0 0 0,0-1 1 0 0,-1 0-1 0 0,-14 15 1 0 0,21-25-102 0 0,0 0 0 0 0,0 0 0 0 0,0 0 0 0 0,-1 0 0 0 0,1-1 0 0 0,-1 1 0 0 0,1 0 0 0 0,0-1 1 0 0,-1 1-1 0 0,1 0 0 0 0,-1-1 0 0 0,1 0 0 0 0,-1 1 0 0 0,-2-1 0 0 0,1 0 1 0 0,0 0 0 0 0,0-1 0 0 0,1 1 0 0 0,-1-1 0 0 0,0 0 0 0 0,1 1 0 0 0,-1-1 0 0 0,0-1 0 0 0,1 1-1 0 0,-1 0 1 0 0,-2-3 0 0 0,1 2 11 0 0,0-1 0 0 0,1 0-1 0 0,0 0 1 0 0,0-1-1 0 0,0 1 1 0 0,0-1 0 0 0,0 1-1 0 0,1-1 1 0 0,-1 0-1 0 0,1 0 1 0 0,0 0 0 0 0,0 0-1 0 0,1-1 1 0 0,-3-7-1 0 0,1 1 57 0 0,1 1 0 0 0,1 0 0 0 0,0-1 0 0 0,0 1 0 0 0,1-15 0 0 0,1 20-55 0 0,-1 0 1 0 0,1 0-1 0 0,1 0 0 0 0,-1 0 0 0 0,1 1 0 0 0,0-1 0 0 0,0 0 0 0 0,0 1 0 0 0,1-1 0 0 0,4-5 1 0 0,-5 7-1 0 0,0 0 1 0 0,1 0-1 0 0,-1 0 1 0 0,1 1 0 0 0,-1-1-1 0 0,1 0 1 0 0,0 1-1 0 0,0 0 1 0 0,0 0-1 0 0,0 0 1 0 0,1 0 0 0 0,-1 1-1 0 0,1-1 1 0 0,4-1-1 0 0,-5 3-14 0 0,-1-1-1 0 0,0 1 0 0 0,1 0 0 0 0,-1 0 0 0 0,1 0 0 0 0,-1 1 1 0 0,0-1-1 0 0,1 0 0 0 0,-1 1 0 0 0,0 0 0 0 0,1-1 0 0 0,-1 1 1 0 0,0 0-1 0 0,0 0 0 0 0,4 3 0 0 0,1 0 29 0 0,-1 2-1 0 0,1-1 1 0 0,6 8-1 0 0,3 3 58 0 0,-13-13-88 0 0,0 0-1 0 0,0 0 1 0 0,0 0 0 0 0,0 1 0 0 0,-1 0-1 0 0,0-1 1 0 0,0 1 0 0 0,0 0-1 0 0,0 0 1 0 0,0 0 0 0 0,0 5 0 0 0,3 7 46 0 0,2 28 1 0 0,-1-10 250 0 0,3 11-23 0 0,-9-45-116 0 0,15 8-84 0 0,-10-6-56 0 0,-4-2-100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29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5783 0 0,'0'0'444'0'0,"0"2"-289"0"0,4 14-120 0 0,-4-15 51 0 0,0 1 18 0 0,9 134 904 0 0,-9-134-932 0 0,0-1-55 0 0,0 0 0 0 0,-1 0 0 0 0,1 0 0 0 0,0 0 1 0 0,0 0-1 0 0,0 0 0 0 0,0 1 0 0 0,1-1 0 0 0,-1 0 0 0 0,0 0 1 0 0,0 0-1 0 0,1 0 0 0 0,-1 0 0 0 0,0 0 0 0 0,1 0 1 0 0,-1 0-1 0 0,1 0 0 0 0,0 0 0 0 0,-1 0 0 0 0,2 1 0 0 0,-1-1 4 0 0,0-1-1 0 0,0 1 0 0 0,0 0 0 0 0,0-1 1 0 0,0 1-1 0 0,0-1 0 0 0,0 1 0 0 0,0-1 0 0 0,0 1 1 0 0,1-1-1 0 0,-1 0 0 0 0,0 1 0 0 0,0-1 1 0 0,0 0-1 0 0,1 0 0 0 0,-1 0 0 0 0,0 0 0 0 0,0 0 1 0 0,0 0-1 0 0,1-1 0 0 0,-1 1 0 0 0,0 0 1 0 0,0 0-1 0 0,0-1 0 0 0,0 1 0 0 0,0-1 1 0 0,0 1-1 0 0,2-2 0 0 0,4-2 34 0 0,0 0-1 0 0,0 0 1 0 0,6-6 0 0 0,-10 8-73 0 0,-2 1 131 0 0,13-2 497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29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6191 0 0,'0'0'472'0'0,"4"15"-234"0"0,26 160 770 0 0,-19-56-366 0 0,-7-89-497 0 0,-4-28-121 0 0,0-1 0 0 0,0 1 1 0 0,0-1-1 0 0,1 0 0 0 0,-1 1 0 0 0,0-1 1 0 0,1 0-1 0 0,-1 0 0 0 0,1 1 0 0 0,0-1 1 0 0,-1 0-1 0 0,1 0 0 0 0,0 0 0 0 0,0 0 1 0 0,0 0-1 0 0,0 0 0 0 0,0 0 0 0 0,2 2 1 0 0,-3-3 41 0 0,1 0-61 0 0,-1 0 0 0 0,1 0 0 0 0,-1 0 0 0 0,1 0 0 0 0,-1-1 0 0 0,1 1 0 0 0,-1 0 0 0 0,1 0 0 0 0,-1 0 0 0 0,1 0 0 0 0,-1-1 0 0 0,1 1 0 0 0,-1 0 0 0 0,0 0 0 0 0,1-1 0 0 0,-1 1 0 0 0,1 0 0 0 0,-1-1 0 0 0,6-5-92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30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1 139 2791 0 0,'0'0'418'0'0,"9"-1"-173"0"0,-3-1-177 0 0,1 1 0 0 0,-1-1 0 0 0,0 0-1 0 0,0-1 1 0 0,0 0 0 0 0,0 0 0 0 0,8-5 0 0 0,37-31 188 0 0,-42 32-118 0 0,49-43 425 0 0,-50 38-200 0 0,-6 8-221 0 0,-1 3-82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30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23 4663 0 0,'-6'11'588'0'0,"8"-7"-177"0"0,11-8-98 0 0,-10 3-333 0 0,7-3 116 0 0,-1-1 0 0 0,1 1-1 0 0,14-11 1 0 0,-22 14-27 0 0,4-1 1 0 0,-6 2-58 0 0,1-1 0 0 0,0 1 1 0 0,-1 0-1 0 0,1 0 1 0 0,-1 0-1 0 0,1 0 0 0 0,0 0 1 0 0,-1 0-1 0 0,1 0 0 0 0,-1 0 1 0 0,1 0-1 0 0,0 0 1 0 0,-1 0-1 0 0,1 1 0 0 0,-1-1 1 0 0,1 0-1 0 0,0 0 0 0 0,-1 1 1 0 0,1-1-1 0 0,-1 0 0 0 0,1 1 1 0 0,-1-1-1 0 0,1 0 1 0 0,-1 1-1 0 0,1 0 0 0 0,8 4 141 0 0,-14 15 119 0 0,-1-9-155 0 0,0-1-1 0 0,-1 0 0 0 0,-11 12 0 0 0,-6 8 202 0 0,9 4 51 0 0,13-21 95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31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1 120 3999 0 0,'0'0'1056'0'0,"8"-3"-880"0"0,7-2-93 0 0,1 0 0 0 0,-1-2 0 0 0,0 0-1 0 0,17-11 1 0 0,-17 10 30 0 0,0 0-1 0 0,0 0 0 0 0,0 2 1 0 0,20-7-1 0 0,-28 12-36 0 0,0-1 0 0 0,-1 0-1 0 0,1 0 1 0 0,-1-1 0 0 0,1 0-1 0 0,-1 0 1 0 0,8-6 0 0 0,-6 2-66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32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1 200 3079 0 0,'0'0'696'0'0,"8"-11"-110"0"0,28-18-239 0 0,56-46 280 0 0,-75 58-307 0 0,38-26 0 0 0,-20 28 408 0 0,-34 15-656 0 0,7-4 89 0 0,-2 2 46 0 0,-6 1-198 0 0,0 1 0 0 0,0 0 0 0 0,0 0 0 0 0,0 0 0 0 0,0 0 0 0 0,0 0 0 0 0,0 0 0 0 0,1 0 0 0 0,-1 0 0 0 0,0 0 0 0 0,0-1 1 0 0,0 1-1 0 0,0 0 0 0 0,0 0 0 0 0,0 0 0 0 0,0 0 0 0 0,0 0 0 0 0,0 0 0 0 0,-1 0 0 0 0,1 0 0 0 0,0 0 0 0 0,0-1 0 0 0,0 1 0 0 0,0 0 1 0 0,0 0-1 0 0,0 0 0 0 0,0 0 0 0 0,0 0 0 0 0,0 0 0 0 0,0 0 0 0 0,0 0 0 0 0,0 0 0 0 0,0 0 0 0 0,0 0 0 0 0,0 0 0 0 0,0-1 1 0 0,-1 1-1 0 0,1 0 0 0 0,0 0 0 0 0,0 0 0 0 0,0 0 0 0 0,0 0 0 0 0,0 0 0 0 0,0 0 0 0 0,0 0 0 0 0,0 0 0 0 0,0 0 0 0 0,0 0 1 0 0,-1 0-1 0 0,1 0 0 0 0,0 0 0 0 0,0 0 0 0 0,0 0 0 0 0,0 0 0 0 0,0 0 0 0 0,0 0 0 0 0,0 0 0 0 0,0 0 0 0 0,-1 0 0 0 0,0 0-9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33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30 3999 0 0,'0'0'306'0'0,"-14"7"-92"0"0,14-7-195 0 0,0 0-1 0 0,0 0 1 0 0,0 0-1 0 0,-1 0 0 0 0,1 0 1 0 0,0 0-1 0 0,0 1 0 0 0,0-1 1 0 0,0 0-1 0 0,0 0 1 0 0,0 0-1 0 0,0 0 0 0 0,-1 0 1 0 0,1 0-1 0 0,0 0 0 0 0,0 0 1 0 0,0 0-1 0 0,0 1 1 0 0,0-1-1 0 0,0 0 0 0 0,0 0 1 0 0,0 0-1 0 0,0 0 0 0 0,0 0 1 0 0,0 0-1 0 0,0 1 1 0 0,0-1-1 0 0,0 0 0 0 0,0 0 1 0 0,0 0-1 0 0,0 0 1 0 0,0 0-1 0 0,0 1 0 0 0,0-1 1 0 0,0 0-1 0 0,0 0 0 0 0,0 0 1 0 0,0 0-1 0 0,0 0 1 0 0,0 0-1 0 0,0 1 0 0 0,0-1 1 0 0,0 0-1 0 0,0 0 0 0 0,0 0 1 0 0,1 0-1 0 0,-1 0 1 0 0,0 0-1 0 0,0 0 0 0 0,0 0 1 0 0,0 0-1 0 0,0 1 0 0 0,0-1 1 0 0,0 0-1 0 0,0 0 1 0 0,1 0-1 0 0,-1 0 0 0 0,0 0 1 0 0,0 0-1 0 0,0 0 0 0 0,0 0 1 0 0,15 0 268 0 0,-10-1-259 0 0,1 0 0 0 0,-1 0 1 0 0,0 0-1 0 0,8-4 0 0 0,15-5 164 0 0,-6 4-16 0 0,-15 3-95 0 0,1 1-1 0 0,-1 1 1 0 0,15-2-1 0 0,2 0 93 0 0,25-3 196 0 0,-37 6 19 0 0,-12 0-378 0 0,0 0 0 0 0,0 0 0 0 0,0 0 0 0 0,1 0 0 0 0,-1 0 0 0 0,0 0 0 0 0,0 0 0 0 0,0 0 0 0 0,0 0 0 0 0,0 0 0 0 0,0 0 0 0 0,1 0 0 0 0,-1 0 0 0 0,0 0 0 0 0,0 0 0 0 0,0 1 0 0 0,0-1 0 0 0,0 0 0 0 0,0 0 0 0 0,1 0 0 0 0,-1 0 0 0 0,0 0 0 0 0,0 0 0 0 0,0 0 0 0 0,0 0 0 0 0,0 1 1 0 0,0-1-1 0 0,0 0 0 0 0,0 0 0 0 0,0 0 0 0 0,0 0 0 0 0,1 0 0 0 0,-1 0 0 0 0,0 1 0 0 0,0-1 0 0 0,0 0 0 0 0,0 0 0 0 0,0 0 0 0 0,0 0 0 0 0,0 0 0 0 0,0 1 0 0 0,0-1 0 0 0,0 0 0 0 0,0 0 0 0 0,0 0 0 0 0,0 0 0 0 0,0 0 0 0 0,0 0 0 0 0,-1 1 0 0 0,1-1 0 0 0,0 0 0 0 0,0 0 0 0 0,0 0 0 0 0,0 0 0 0 0,0 0 0 0 0,0 0 0 0 0,0 1 0 0 0,0-1 0 0 0,0 0 0 0 0,0 0 0 0 0,-1 0 0 0 0,1 0 0 0 0,0 0 0 0 0,0 0 0 0 0,0 0 0 0 0,0 0 0 0 0,-1 1 0 0 0,1 0-1 0 0,-1-1 1 0 0,0 1 0 0 0,1-1-1 0 0,-1 1 1 0 0,1-1 0 0 0,-1 1-1 0 0,0-1 1 0 0,0 1 0 0 0,1-1-1 0 0,-1 0 1 0 0,0 0-1 0 0,0 1 1 0 0,1-1 0 0 0,-1 0-1 0 0,0 0 1 0 0,0 0 0 0 0,-1 1-1 0 0,-4 0 93 0 0,-46 38 418 0 0,44-33-438 0 0,1 1-1 0 0,1 0 1 0 0,-1 0-1 0 0,1 1 1 0 0,1 0-1 0 0,-1 0 1 0 0,1 0-1 0 0,-7 17 1 0 0,3-11-26 0 0,7-12-16 0 0,0 1 0 0 0,1 0 0 0 0,-1 0 0 0 0,0 0 0 0 0,1 0 0 0 0,0 1 0 0 0,0-1 0 0 0,0 0 0 0 0,0 1 0 0 0,-1 5 0 0 0,1 4 129 0 0,1-12-8 0 0,7-7 255 0 0,-6 4-399 0 0,0 0 0 0 0,-1 0-1 0 0,1 0 1 0 0,-1 0 0 0 0,1 0-1 0 0,-1 0 1 0 0,0 0 0 0 0,1-1-1 0 0,-1 1 1 0 0,0 0 0 0 0,-1 0-1 0 0,1 0 1 0 0,0 0 0 0 0,-1-4-1 0 0,0 6 6 0 0,-7-21 362 0 0,5 16-353 0 0,0 0 0 0 0,0 0 0 0 0,0 1 0 0 0,-1 0 0 0 0,-4-6 0 0 0,5 7-3 0 0,1 0-19 0 0,-9-6 88 0 0,6 5-44 0 0,-1 0 29 0 0,0 0 0 0 0,-1 0 1 0 0,0 1-1 0 0,-10-5 0 0 0,16 8 542 0 0,22 9-514 0 0,-2 0 126 0 0,3 5-86 0 0,-21-14-138 0 0,14 10 105 0 0,-1 2 101 0 0,-11-9-244 0 0,3 3 329 0 0,-5-7-120 0 0,-2-4-67 0 0,-10-19-35 0 0,-1 7-9 0 0,7 10-6 0 0,-1 0 1 0 0,-12-11-1 0 0,17 18 51 0 0,1 1-63 0 0,-1 2-45 0 0,1-1 0 0 0,0 0 0 0 0,0 0 0 0 0,0 1 0 0 0,1-1 0 0 0,-1 0 0 0 0,0 1-1 0 0,1-1 1 0 0,-1 0 0 0 0,1 0 0 0 0,0 0 0 0 0,0 0 0 0 0,0 1 0 0 0,0-1 0 0 0,0 0 0 0 0,0-1 0 0 0,1 1 0 0 0,-1 0 0 0 0,1 0 0 0 0,-1 0 0 0 0,1-1 0 0 0,2 3 0 0 0,-3-3 71 0 0,11 5 4 0 0,-11-5-94 0 0,1 0 1 0 0,-1 0-1 0 0,0 0 0 0 0,1-1 0 0 0,-1 1 0 0 0,0-1 0 0 0,1 1 1 0 0,-1-1-1 0 0,1 0 0 0 0,-1 1 0 0 0,1-1 0 0 0,-1 0 0 0 0,1 0 1 0 0,-1 0-1 0 0,1 0 0 0 0,-1 0 0 0 0,1-1 0 0 0,-1 1 0 0 0,0 0 1 0 0,1 0-1 0 0,-1-1 0 0 0,1 1 0 0 0,1-2 0 0 0,2-3-138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33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0 2791 0 0,'0'0'546'0'0,"-5"15"60"0"0,2-3-461 0 0,-2 1-1 0 0,1-1 0 0 0,-7 12 1 0 0,0-5 143 0 0,-15 23 1 0 0,20-31 70 0 0,5-9 37 0 0,2-7-100 0 0,0 0-246 0 0,5-26 376 0 0,12-31 0 0 0,-18 61 50 0 0,-9 21-274 0 0,6-15-148 0 0,0 1-2 0 0,0 0 0 0 0,1 1 0 0 0,0-1 0 0 0,0 0 0 0 0,0 1 0 0 0,1-1 0 0 0,-1 10 0 0 0,2-15 12 0 0,-2 8 64 0 0,1-2-58 0 0,1-6 340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16:07.4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224 33 2039 0 0,'0'0'248'0'0,"-3"-6"-194"0"0,-1 0-30 0 0,-3-7-54 0 0,7 13 36 0 0,0 0 0 0 0,0 0 0 0 0,0 0 0 0 0,0 0 0 0 0,-1 0 0 0 0,1 0 0 0 0,0 0 0 0 0,0 0 0 0 0,0-1 0 0 0,0 1 0 0 0,0 0 0 0 0,0 0 0 0 0,0 0 0 0 0,0 0 0 0 0,0 0 0 0 0,0-1-1 0 0,0 1 1 0 0,0 0 0 0 0,0 0 0 0 0,0 0 0 0 0,0 0 0 0 0,0 0 0 0 0,0-1 0 0 0,0 1 0 0 0,0 0 0 0 0,0 0 0 0 0,0 0 0 0 0,0 0 0 0 0,0 0 0 0 0,0-1 0 0 0,0 1 0 0 0,0 0 0 0 0,0 0 0 0 0,0 0 0 0 0,0 0 0 0 0,0 0 0 0 0,0 0 0 0 0,0-1 0 0 0,0 1 0 0 0,1 0 0 0 0,-1 0 0 0 0,0 0 0 0 0,0 0 0 0 0,0 0 0 0 0,0 0 0 0 0,0 0 0 0 0,0 0-1 0 0,1-1 1 0 0,-1 2 23 0 0,0-1 0 0 0,-1 1 0 0 0,1-1-1 0 0,0 1 1 0 0,0-1 0 0 0,0 1 0 0 0,0-1-1 0 0,-1 1 1 0 0,1-1 0 0 0,0 1 0 0 0,0-1-1 0 0,-1 0 1 0 0,1 1 0 0 0,0-1 0 0 0,-1 1-1 0 0,1-1 1 0 0,0 0 0 0 0,-1 1 0 0 0,1-1-1 0 0,-1 0 1 0 0,1 0 0 0 0,-1 1 0 0 0,1-1-1 0 0,-1 0 1 0 0,-4 2 16 0 0,3-2-33 0 0,0 1 0 0 0,0-1-1 0 0,0 1 1 0 0,0 0 0 0 0,1 0 0 0 0,-1 0-1 0 0,0 0 1 0 0,-2 2 0 0 0,3-3 69 0 0,-1 2-5 0 0,-70 39 781 0 0,69-40-831 0 0,1 1 0 0 0,-1 0-1 0 0,1-1 1 0 0,0 1 0 0 0,0 0-1 0 0,0 0 1 0 0,0 1 0 0 0,0-1-1 0 0,-3 5 1 0 0,-3 3 76 0 0,7-8-37 0 0,-1 0-1 0 0,-15 19 66 0 0,16-19-60 0 0,-9 8 74 0 0,-3 15 220 0 0,13-24-272 0 0,-3 11 100 0 0,-11 34 241 0 0,12-43-375 0 0,1 1 0 0 0,0 0 0 0 0,-1 0 0 0 0,2 0 0 0 0,-1 0-1 0 0,0 0 1 0 0,1 4 0 0 0,0-6 14 0 0,-1 0-18 0 0,1 0 0 0 0,-1 0 0 0 0,1 1 0 0 0,0-1 0 0 0,0 0 0 0 0,0 1 0 0 0,1 3 0 0 0,4 4 75 0 0,2 0 0 0 0,-1 0 0 0 0,1-1-1 0 0,0 1 1 0 0,1-1 0 0 0,12 11-1 0 0,4 4 155 0 0,-23-22-275 0 0,16 17 336 0 0,35 30 0 0 0,-10-23 88 0 0,-37-22-348 0 0,-4-3-64 0 0,0 0-1 0 0,1 0 1 0 0,-1 0 0 0 0,0-1-1 0 0,1 1 1 0 0,-1 0-1 0 0,1-1 1 0 0,-1 1-1 0 0,0 0 1 0 0,1-1-1 0 0,-1 0 1 0 0,1 1-1 0 0,2-1 1 0 0,59 18 582 0 0,-23-9-350 0 0,-38-8-176 0 0,20-7 194 0 0,-16 5-212 0 0,1 0 0 0 0,-1-1 1 0 0,1 0-1 0 0,-1 0 0 0 0,0-1 0 0 0,8-4 1 0 0,-9 3 7 0 0,39-43 478 0 0,-7 0-224 0 0,-36 46-245 0 0,1-1-16 0 0,30-41 146 0 0,-30 40-200 0 0,3-3 61 0 0,0-1-1 0 0,-1 0 1 0 0,0 0 0 0 0,5-12-1 0 0,0-10 162 0 0,-8 23-180 0 0,0 1 0 0 0,-1-1 0 0 0,1 0 1 0 0,-1 1-1 0 0,-2-11 0 0 0,2 13-17 0 0,-1-5-6 0 0,0 5-10 0 0,1 0 0 0 0,-1 0 0 0 0,0 1 0 0 0,0-1 0 0 0,0 0 0 0 0,0 0 0 0 0,-1 1 0 0 0,1-1 0 0 0,-1 1 0 0 0,-1-3 0 0 0,-5-14 163 0 0,3 4-148 0 0,-1 5 30 0 0,2-2 6 0 0,-1-9 0 0 0,1 12-41 0 0,-2-2 25 0 0,3 6-25 0 0,-2-3 68 0 0,0 0 0 0 0,-11-14 0 0 0,14 20-44 0 0,2 2-46 0 0,0-1 0 0 0,0 1 0 0 0,-1 0 0 0 0,1-1 0 0 0,0 1 0 0 0,-1 0 0 0 0,1-1 0 0 0,0 1 0 0 0,-1 0 0 0 0,1 0 0 0 0,-1-1 0 0 0,1 1 0 0 0,0 0 0 0 0,-1 0 0 0 0,1 0 0 0 0,-1-1 0 0 0,1 1 0 0 0,-2 0 0 0 0,-9-4 2 0 0,-11-3 56 0 0,-13-1 70 0 0,4-2-33 0 0,7 3 8 0 0,13 6-41 0 0,-11-1 2 0 0,18 3-62 0 0,-2 0 44 0 0,-5 3-18 0 0,-4 2 12 0 0,3 1-29 0 0,-17 16 94 0 0,-4 0-43 0 0,23-12-18 0 0,6-6-40 0 0,-1 0-1 0 0,1-1 1 0 0,-1 1 0 0 0,-6 4-1 0 0,5-5-1 0 0,4-2 0 0 0,0 0 0 0 0,0 0 0 0 0,-1 0-1 0 0,2 0 1 0 0,-1 0 0 0 0,0 1 0 0 0,0-1 0 0 0,1 1-1 0 0,-1-1 1 0 0,1 1 0 0 0,0-1 0 0 0,-1 4 0 0 0,-1-1 5 0 0,1-1 1 0 0,0 0-1 0 0,-1 0 1 0 0,0 0-1 0 0,0-1 0 0 0,0 1 1 0 0,0-1-1 0 0,-6 6 1 0 0,5-5 0 0 0,1 0-1 0 0,0 0 1 0 0,0 1 0 0 0,-4 7 0 0 0,6-10-6 0 0,-19 31 20 0 0,10-14 16 0 0,4-11-18 0 0,4-7-19 0 0,1 1 1 0 0,0-1-1 0 0,0 1 1 0 0,-1-1-1 0 0,1 1 1 0 0,1-1 0 0 0,-1 1-1 0 0,0 0 1 0 0,0-1-1 0 0,0 1 1 0 0,0 3-1 0 0,-1 1-3 0 0,0 1 0 0 0,0-1 0 0 0,0 1 0 0 0,1-1 0 0 0,0 1 0 0 0,1 0 0 0 0,-1-1 0 0 0,2 12 0 0 0,-1-12 11 0 0,4 21 42 0 0,-1-15-46 0 0,1-1-1 0 0,0 0 0 0 0,1 0 1 0 0,0 0-1 0 0,1 0 1 0 0,0-1-1 0 0,1 0 0 0 0,0 0 1 0 0,9 9-1 0 0,2-1-6 0 0,2 0 0 0 0,23 17 0 0 0,-37-30 0 0 0,-4-3 1 0 0,-1-1 0 0 0,1 1 0 0 0,-1-1 0 0 0,1 1 1 0 0,0-1-1 0 0,0 0 0 0 0,0 0 0 0 0,0 0 0 0 0,2 1 0 0 0,1 2 23 0 0,19 6 16 0 0,-5-3 13 0 0,-12-3-53 0 0,1-1 0 0 0,0-1 0 0 0,-1 0 0 0 0,12 3 0 0 0,11-11 0 0 0,-26 5 0 0 0,-1 0 0 0 0,1 0 0 0 0,-1 0 0 0 0,0 0 0 0 0,1-1-1 0 0,-1 0 1 0 0,5-2 0 0 0,17-8 12 0 0,-24 11-2 0 0,1 0-1 0 0,0 0 1 0 0,0 0 0 0 0,-1 0 0 0 0,1 0 0 0 0,-1 0-1 0 0,1 0 1 0 0,-1-1 0 0 0,1 1 0 0 0,-1-1-1 0 0,0 1 1 0 0,0-1 0 0 0,0 1 0 0 0,0-1 0 0 0,0 1-1 0 0,0-1 1 0 0,0 0 0 0 0,1-2 0 0 0,8-14 49 0 0,1 3-82 0 0,13-23-1 0 0,19-33-17 0 0,-40 67 41 0 0,-1 0 0 0 0,0 0 0 0 0,-1 0 0 0 0,1-1 0 0 0,1-4 0 0 0,-2 5 0 0 0,3-4 0 0 0,2 0-1 0 0,0 0 0 0 0,6-13-1 0 0,3-5 60 0 0,-13 22-58 0 0,0 0 1 0 0,0 1 0 0 0,-1-1 0 0 0,1 0 0 0 0,-1 0 0 0 0,0 0 0 0 0,0 0 0 0 0,-1 0 0 0 0,1 0-1 0 0,-1-1 1 0 0,0-4 0 0 0,-2-24-1 0 0,2 31 0 0 0,0 0 5 0 0,0 1-1 0 0,0-1 0 0 0,0 1 1 0 0,0-1-1 0 0,-1 0 0 0 0,1 1 1 0 0,-1-1-1 0 0,1 1 0 0 0,-1-1 1 0 0,-1-2-1 0 0,-6-12 12 0 0,4 3-16 0 0,-3-11 0 0 0,4 19 0 0 0,0 2 0 0 0,-1-5 14 0 0,2 5-6 0 0,0 0 1 0 0,0 0-1 0 0,-1 0 0 0 0,1 0 1 0 0,-6-5-1 0 0,-22-35-8 0 0,28 40 0 0 0,-14-12 0 0 0,14 13 0 0 0,-14-8 0 0 0,-8-1 0 0 0,4-1 0 0 0,0 2 0 0 0,-6 2 54 0 0,24 7-53 0 0,0 1 0 0 0,0-1 0 0 0,0 0 0 0 0,0 1 0 0 0,0-1 0 0 0,0 1 1 0 0,0 0-1 0 0,0 0 0 0 0,0 0 0 0 0,-3 0 0 0 0,1 1-3 0 0,-14-3 2 0 0,15 2 0 0 0,-14 4 0 0 0,2-1 0 0 0,11-2 0 0 0,2 1 0 0 0,0 0 0 0 0,-1 0 0 0 0,1-1 0 0 0,-1 1 0 0 0,0-1 0 0 0,1 1 0 0 0,-1-1 0 0 0,0 0 0 0 0,-2 0 0 0 0,-7 5 0 0 0,-6 4 0 0 0,14-5 0 0 0,1-1 0 0 0,0-2 0 0 0,-7 12 0 0 0,-13 11 0 0 0,3 5 0 0 0,10-14-13 0 0,10-15-54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34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0 3679 0 0,'-1'0'41'0'0,"1"0"-1"0"0,-1 0 1 0 0,1 0-1 0 0,-1 0 1 0 0,1 0-1 0 0,-1 1 1 0 0,1-1 0 0 0,-1 0-1 0 0,1 0 1 0 0,0 0-1 0 0,-1 1 1 0 0,1-1-1 0 0,-1 0 1 0 0,1 0-1 0 0,0 1 1 0 0,-1-1-1 0 0,1 0 1 0 0,0 1-1 0 0,-1-1 1 0 0,1 0-1 0 0,0 1 1 0 0,-1 0-1 0 0,-13 15 52 0 0,3-4 76 0 0,-10 7 22 0 0,13-12-104 0 0,0 1 0 0 0,0-1 0 0 0,-10 5 0 0 0,-47 38 476 0 0,64-50 260 0 0,14-6-628 0 0,-7 2-113 0 0,-1 0-1 0 0,1-1 0 0 0,-1 0 0 0 0,0 0 0 0 0,8-12 0 0 0,-6 9 13 0 0,10-16 94 0 0,-14 18-128 0 0,0 1 0 0 0,1 0 0 0 0,0 0 0 0 0,8-9 0 0 0,-7 9-66 0 0,-2 2 429 0 0,-1 9-133 0 0,-2-5-225 0 0,-11 13 128 0 0,-11 9 184 0 0,-38 32 0 0 0,58-54 120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35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81 2039 0 0,'4'-4'166'0'0,"-3"3"-72"0"0,2-3 352 0 0,-5 3-160 0 0,-10 5-52 0 0,-16 10-78 0 0,-58 35 302 0 0,71-41-368 0 0,10-5-57 0 0,0-1 0 0 0,1 1 1 0 0,-1 0-1 0 0,-4 4 0 0 0,-26 20 287 0 0,34-26-256 0 0,0 0 227 0 0,-1 1 191 0 0,7-4-448 0 0,12-9 172 0 0,29-26 1 0 0,2-2 45 0 0,-25 23-174 0 0,93-61 484 0 0,-111 75-447 0 0,-5 6 127 0 0,-8 6-71 0 0,-16 10 47 0 0,-1-2 0 0 0,-51 30-1 0 0,44-29-91 0 0,-42 28 303 0 0,69-45-25 0 0,5-4-158 0 0,10-8-75 0 0,18-15-53 0 0,42-23 126 0 0,-58 40-221 0 0,90-45 261 0 0,-58 31-96 0 0,-22 12-18 0 0,-21 10-90 0 0,-7 4-41 0 0,0 1 0 0 0,0-1 0 0 0,0 0 1 0 0,-1 0-1 0 0,1-1 0 0 0,-1 0 0 0 0,-8 2 0 0 0,-14 8 14 0 0,-6 4 37 0 0,17-9-14 0 0,-18 11 0 0 0,-37 20 178 0 0,56-30-156 0 0,13-7-18 0 0,4-2 211 0 0,2-1-266 0 0,0 0-1 0 0,0-1 1 0 0,0 1-1 0 0,0 0 1 0 0,0 0-1 0 0,0 0 1 0 0,0 0-1 0 0,4-1 1 0 0,-4 2-14 0 0,12-5 54 0 0,-9 1-5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0:10.54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 47 599 0 0,'0'0'240'0'0,"3"-8"-133"0"0,-2 5-89 0 0,-1 1 0 0 0,1 0-1 0 0,-1 0 1 0 0,1 0 0 0 0,-1 0 0 0 0,0-1 0 0 0,0 1-1 0 0,0 0 1 0 0,0 0 0 0 0,-1 0 0 0 0,1-1-1 0 0,0 1 1 0 0,-1 0 0 0 0,0-6 1130 0 0,1 11-1130 0 0,-3 10 129 0 0,1 1-1 0 0,1-1 0 0 0,0 1 1 0 0,0-1-1 0 0,3 16 0 0 0,-1 2 78 0 0,1-9-84 0 0,-1-9-56 0 0,1-4 11 0 0,0 0 0 0 0,0 0-1 0 0,-1 15 1 0 0,-1-22-26 0 0,1 0-15 0 0,11 53 388 0 0,-5-21-282 0 0,-5-26-101 0 0,0 1-1 0 0,-1-1 1 0 0,0 1-1 0 0,-1 8 1 0 0,1 0 59 0 0,2 182 532 0 0,-4-117-303 0 0,2-50-187 0 0,-9 131 571 0 0,6-85-355 0 0,2-76-366 0 0,0 0 0 0 0,-1 0 0 0 0,1 0 0 0 0,0 0 0 0 0,0 1-1 0 0,1-1 1 0 0,-1 0 0 0 0,0 0 0 0 0,1 0 0 0 0,0 3 0 0 0,1 2 17 0 0,2 21 144 0 0,3 17 14 0 0,-3-7-85 0 0,-1 27 116 0 0,-2-55-90 0 0,1 18 229 0 0,-7 27-497 0 0,2 53 406 0 0,4-78-230 0 0,1-5 30 0 0,5 24 72 0 0,-4-27-69 0 0,9 61 313 0 0,-7-59-468 0 0,-3-11 106 0 0,0 0 1 0 0,-1 19-1 0 0,2 8 40 0 0,5 20 6 0 0,-4-40-10 0 0,-3 25 40 0 0,-2 10-50 0 0,-1 85 300 0 0,1-117-334 0 0,2-2-36 0 0,-1 9 26 0 0,2 23 0 0 0,-2-44 10 0 0,1 1 0 0 0,3 17-1 0 0,-3-23-4 0 0,-1 0-1 0 0,1 0 1 0 0,-1 0-1 0 0,1 0 0 0 0,-1 0 1 0 0,0 0-1 0 0,-1 7 0 0 0,-1-3 7 0 0,1 1 0 0 0,0-1-1 0 0,1 1 1 0 0,0-1 0 0 0,2 16-1 0 0,-3-13 4 0 0,0 15 26 0 0,3 3-30 0 0,1 1 54 0 0,-3 45 0 0 0,0 47 98 0 0,0-96-210 0 0,-3 14 22 0 0,2-27 26 0 0,0 26 0 0 0,0-3 0 0 0,0 70 112 0 0,2-36-64 0 0,2-30-48 0 0,-1-20 0 0 0,-1-13 0 0 0,1 17 0 0 0,-2-2 0 0 0,1-5 0 0 0,-2 1 0 0 0,0 0 0 0 0,-5 26 0 0 0,6-38 6 0 0,-1 0-1 0 0,1 0 0 0 0,0 0 1 0 0,0 0-1 0 0,0 1 1 0 0,3 8-1 0 0,-2-7 2 0 0,0 1-1 0 0,0-1 1 0 0,-1 9-1 0 0,2 40-6 0 0,1 59 0 0 0,9-5 0 0 0,-12-104 0 0 0,2 21 0 0 0,-1 0 0 0 0,-3 34 0 0 0,-4-28-64 0 0,5-27 57 0 0,0-1 0 0 0,0 1 0 0 0,-1-1 0 0 0,-2 7 0 0 0,2-7-11 0 0,-1 22-76 0 0,3-18 52 0 0,-1 0 1 0 0,-4 16-1 0 0,5-19 31 0 0,0-1 1 0 0,-1 1-1 0 0,2-1 0 0 0,1 12 0 0 0,-1-4 1 0 0,0-5 7 0 0,0 0-11 0 0,0 0 0 0 0,0-1-1 0 0,-1 1 1 0 0,-2 10 0 0 0,2 11-40 0 0,-2 11-10 0 0,1-10 64 0 0,4 38-64 0 0,-2-61 44 0 0,0-5 15 0 0,-1 0-1 0 0,1 0 1 0 0,-1 1-1 0 0,1-1 1 0 0,-1 0-1 0 0,0 1 1 0 0,-1 4-1 0 0,1 5 8 0 0,1 0 0 0 0,2 14 0 0 0,1 11-72 0 0,-4-2 70 0 0,0-35 0 0 0,0 1 0 0 0,-1-1 0 0 0,1 0 0 0 0,0 0 0 0 0,0 0 0 0 0,0 1 0 0 0,-1-1 0 0 0,1 0 0 0 0,0 0 0 0 0,1 1 0 0 0,-1-1 0 0 0,0 1 0 0 0,2 15 0 0 0,-1 5-10 0 0,-3-10-25 0 0,-1 0 16 0 0,0 23 19 0 0,-5 0-10 0 0,7-32 5 0 0,1-1-1 0 0,0 1 1 0 0,0 0 0 0 0,0-1 0 0 0,0 1 0 0 0,0 0 0 0 0,1 0-1 0 0,1 4 1 0 0,1 5-2 0 0,-1-4 7 0 0,2-1 0 0 0,-1 0 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1:22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32 380 3367 0 0,'2'-2'43'0'0,"-1"-1"0"0"0,0 1-1 0 0,0 0 1 0 0,0-1-1 0 0,0 1 1 0 0,0-1-1 0 0,0-2 1 0 0,1 0-13 0 0,0 1-7 0 0,1-1-1 0 0,0 1 1 0 0,0-1 0 0 0,1 1-1 0 0,4-4 1 0 0,8-11 33 0 0,-5 5 15 0 0,19-20 1 0 0,0 2 26 0 0,24-28 88 0 0,-18 22-26 0 0,3 8 80 0 0,-38 30-213 0 0,-1-1 1 0 0,1 0-1 0 0,0 0 1 0 0,-1 0-1 0 0,1 0 1 0 0,-1 0-1 0 0,1 0 1 0 0,-1-1-1 0 0,0 1 1 0 0,1 0-1 0 0,-1-1 1 0 0,0 1-18 0 0,0 1-1 0 0,0 0 1 0 0,0 0-1 0 0,0 0 1 0 0,0 0 0 0 0,0-1-1 0 0,0 1 1 0 0,0 0-1 0 0,0 0 1 0 0,0 0 0 0 0,0 0-1 0 0,0-1 1 0 0,0 1-1 0 0,0 0 1 0 0,0 0 0 0 0,0 0-1 0 0,0 0 1 0 0,0 0 0 0 0,0-1-1 0 0,-1 1 1 0 0,1 0-1 0 0,0 0 1 0 0,0 0 0 0 0,0 0-1 0 0,0 0 1 0 0,0 0-1 0 0,0-1 1 0 0,-1 1 0 0 0,1 0-1 0 0,0 0 1 0 0,0 0-1 0 0,0 0 1 0 0,0 0 0 0 0,0 0-1 0 0,-1 0 1 0 0,1 0-1 0 0,-12 5 162 0 0,-4 6-31 0 0,-17 18 1 0 0,-13 9 68 0 0,32-27-132 0 0,1 0 0 0 0,1 0-1 0 0,-21 25 1 0 0,-28 44 222 0 0,53-68-244 0 0,5-7-22 0 0,0-1 0 0 0,0 1 1 0 0,-1-1-1 0 0,1 0 1 0 0,-1 0-1 0 0,0 0 1 0 0,-7 5-1 0 0,10-8 367 0 0,1-1-393 0 0,1 0 0 0 0,-1-1 0 0 0,1 1 0 0 0,-1 0 0 0 0,1 0 0 0 0,-1 0 0 0 0,1 0 0 0 0,-1 0 0 0 0,1 0 0 0 0,-1-1 0 0 0,1 1 0 0 0,-1 0 0 0 0,1 0 0 0 0,-1-1 0 0 0,0 1 0 0 0,1 0 0 0 0,-1 0 0 0 0,1-1 0 0 0,-1 1 0 0 0,0-1 0 0 0,1 1 0 0 0,-1-1 0 0 0,10-8 38 0 0,10-16 184 0 0,35-31-1 0 0,-31 32-139 0 0,98-108 218 0 0,-84 90-211 0 0,-15 19-44 0 0,-14 15-1 0 0,-1 0 0 0 0,0 0 0 0 0,8-11 0 0 0,-15 18 133 0 0,-6 5-144 0 0,0-1 0 0 0,1 0 1 0 0,-1 0-1 0 0,-7 3 0 0 0,-4 3 4 0 0,-3 6 29 0 0,0 0 0 0 0,-28 29 0 0 0,19-16 10 0 0,-3 3 31 0 0,1 2 1 0 0,-35 51 0 0 0,60-76-101 0 0,2-5-6 0 0,1 1 0 0 0,0-1 1 0 0,0 1-1 0 0,0 0 0 0 0,0 0 0 0 0,0 0 0 0 0,-1 6 1 0 0,2-8 305 0 0,2-4-303 0 0,0 0 0 0 0,0 1 0 0 0,1-1 0 0 0,-1 1 0 0 0,0-1 0 0 0,0 1 0 0 0,1-1-1 0 0,1-1 1 0 0,1-1 22 0 0,61-64 114 0 0,-29 26-65 0 0,59-61 58 0 0,-46 52-20 0 0,-47 50-110 0 0,-1 0-1 0 0,0 0 0 0 0,0 0 1 0 0,0 0-1 0 0,0 0 0 0 0,-1 0 1 0 0,1 0-1 0 0,0 0 0 0 0,0 0 1 0 0,-1-1-1 0 0,1 1 0 0 0,0 0 1 0 0,-1-1-1 0 0,1 1 0 0 0,-1 0 1 0 0,0-1-1 0 0,1-1 0 0 0,-2 3 0 0 0,0 0-1 0 0,1 0 0 0 0,-1 0 1 0 0,0 0-1 0 0,0 0 0 0 0,1 0 0 0 0,-1 1 1 0 0,0-1-1 0 0,1 0 0 0 0,-1 0 1 0 0,0 0-1 0 0,1 1 0 0 0,-2 0 3 0 0,2-1-10 0 0,-12 7 28 0 0,0 1 0 0 0,1 0-1 0 0,1 0 1 0 0,-1 1 0 0 0,-9 11 0 0 0,-9 8 10 0 0,6-6 24 0 0,1 2 0 0 0,2 0-1 0 0,-21 30 1 0 0,17-21-31 0 0,23-32 85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1:40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0 811 2039 0 0,'0'0'143'0'0,"11"-11"30"0"0,5-10 69 0 0,-12 17-198 0 0,-1 1 0 0 0,0 0 0 0 0,0-1 0 0 0,-1 0 0 0 0,1 0 0 0 0,-1 0 0 0 0,4-6 0 0 0,-5 9 9 0 0,2-3-28 0 0,-1 0 34 0 0,22-20 209 0 0,-19 17-169 0 0,1 0-1 0 0,0-1 1 0 0,0 2 0 0 0,13-11-1 0 0,10-2 103 0 0,9-6 100 0 0,52-43 448 0 0,-52 32-314 0 0,-30 30-373 0 0,-6 4-37 0 0,0 0 0 0 0,0 0 0 0 0,-1 0 1 0 0,1 0-1 0 0,0 0 0 0 0,-1-1 0 0 0,1 1 0 0 0,1-4 0 0 0,12-20 113 0 0,4 4 132 0 0,-1-11 8 0 0,9-25 70 0 0,-25 53-314 0 0,1 0-1 0 0,0 1 0 0 0,1-1 0 0 0,-1 1 0 0 0,7-7 1 0 0,-5 7 9 0 0,-1-1 1 0 0,0 0-1 0 0,6-9 1 0 0,8-4 106 0 0,-4 2-37 0 0,-10 11-74 0 0,1 0 0 0 0,0 0-1 0 0,7-6 1 0 0,23-12 105 0 0,-26 18-76 0 0,1-1 0 0 0,12-11 0 0 0,17-14 72 0 0,-15 18-76 0 0,-8 4-37 0 0,-13 8-13 0 0,0 0 0 0 0,-1 0 0 0 0,1-1 0 0 0,-1 1 0 0 0,1-1 0 0 0,-1 1 0 0 0,0-1 0 0 0,1 0 1 0 0,-1 0-1 0 0,3-3 0 0 0,0-1 80 0 0,-4 4 18 0 0,-7 7-52 0 0,-52 53-60 0 0,47-48 0 0 0,0-1 0 0 0,-1 1 0 0 0,1-2 0 0 0,-26 14 0 0 0,30-18-1 0 0,1 0 1 0 0,-1 0-1 0 0,1 1 0 0 0,-7 7 0 0 0,-10 6 59 0 0,-11 12-48 0 0,27-23-10 0 0,-3 1 0 0 0,9-7 3 0 0,-1 0-1 0 0,1 0 0 0 0,-1 0 0 0 0,1 0 0 0 0,-1 0 0 0 0,1 1 0 0 0,0-1 0 0 0,0 0 1 0 0,0 1-1 0 0,0-1 0 0 0,0 1 0 0 0,0-1 0 0 0,0 1 0 0 0,0 0 0 0 0,0 2 1 0 0,-1 0 0 0 0,1-1 0 0 0,-1 0 0 0 0,0 0 1 0 0,0 0-1 0 0,0 0 0 0 0,0 0 1 0 0,0 0-1 0 0,-3 3 0 0 0,-1 0-3 0 0,0 1 0 0 0,-7 13 0 0 0,-32 49 64 0 0,25-45-64 0 0,15-17 0 0 0,0 1 0 0 0,-1 0 0 0 0,0-1 0 0 0,-9 8 0 0 0,-5 7 0 0 0,12-14 11 0 0,-1 0 0 0 0,0-1-1 0 0,0 0 1 0 0,0-1 0 0 0,-12 6-1 0 0,2-1 12 0 0,-1 1-1 0 0,-25 19 0 0 0,2 4-21 0 0,34-26 4 0 0,-1 0 16 0 0,1 1 0 0 0,-12 16 0 0 0,19-21-20 0 0,0-2 0 0 0,1 0 0 0 0,-1 0 0 0 0,0 0 0 0 0,0 0 0 0 0,0-1 0 0 0,-4 5 0 0 0,5-7 0 0 0,1-4 0 0 0,1-3 0 0 0,1 2 2 0 0,-1 0 0 0 0,1 0 0 0 0,0 0 0 0 0,1 0 0 0 0,-1 0 0 0 0,1 1 0 0 0,0-1 0 0 0,0 1 0 0 0,5-6 0 0 0,6-4 15 0 0,18-15 0 0 0,0 0-7 0 0,93-76-157 0 0,-110 92 142 0 0,-7 7-10 0 0,18-17-98 0 0,-25 22 60 0 0,0-2 32 0 0,0 3-33 0 0,-1-1 1 0 0,0-3 30 0 0,-1 3-25 0 0,-1 1 48 0 0,1 0-1 0 0,0 0 0 0 0,0 1 1 0 0,0-1-1 0 0,0 0 0 0 0,-1 0 1 0 0,1 1-1 0 0,0-1 0 0 0,0 0 1 0 0,0 1-1 0 0,0-1 0 0 0,0 1 1 0 0,0 0-1 0 0,0-1 0 0 0,0 1 0 0 0,0 0 1 0 0,0-1-1 0 0,0 1 0 0 0,-1 1 1 0 0,0 0-9 0 0,-122 98-169 0 0,63-48 102 0 0,146-112 76 0 0,-68 47-8 0 0,0 0 0 0 0,0-1 0 0 0,-2 0 0 0 0,0-1 0 0 0,0-1 0 0 0,-2-1 0 0 0,17-24 0 0 0,12-19 12 0 0,-17 26-61 0 0,-24 32 56 0 0,-1 1 0 0 0,1 0 0 0 0,0-1 0 0 0,-1 1 1 0 0,1-1-1 0 0,-1 1 0 0 0,0-1 0 0 0,1 1 0 0 0,-1-1 0 0 0,0 1 0 0 0,0-4 0 0 0,-2 6-6 0 0,0 0 0 0 0,1 0 0 0 0,-1 1 0 0 0,0-1 0 0 0,1 0 0 0 0,0 1 0 0 0,-1-1-1 0 0,-1 3 1 0 0,-56 94 7 0 0,51-84 0 0 0,-1-1 0 0 0,0 1 0 0 0,-1-2 0 0 0,-1 1 0 0 0,-19 16 0 0 0,21-17 0 0 0,9-9-2 0 0,5-4 11 0 0,4-2 44 0 0,0-3-43 0 0,0 1-1 0 0,0-1 1 0 0,-1-1-1 0 0,1 0 1 0 0,-2 0 0 0 0,1 0-1 0 0,-1-1 1 0 0,10-14-1 0 0,44-76 21 0 0,-47 74-6 0 0,-8 13 4 0 0,3-6-11 0 0,0 1 0 0 0,1 0-1 0 0,1 1 1 0 0,0 0 0 0 0,24-22-1 0 0,-14 14-16 0 0,-26 30 51 0 0,-16 14-38 0 0,11-12-4 0 0,1 0 0 0 0,-1 1 0 0 0,2 0 0 0 0,-1 0 0 0 0,2 1 0 0 0,-13 20-1 0 0,-6 10 58 0 0,8-11-66 0 0,30-43 2 0 0,-8 8 10 0 0,1 0 1 0 0,0-1-1 0 0,-1 1 1 0 0,4-8-1 0 0,6-10-2 0 0,0 0-1 0 0,2 1 0 0 0,0 1 0 0 0,2 0 0 0 0,0 2 0 0 0,33-28 0 0 0,-9 14 55 0 0,-43 32-64 0 0,-4 1 0 0 0,-8 4 0 0 0,-5 8 0 0 0,0 0 0 0 0,1 2 0 0 0,0 0 0 0 0,1 0 0 0 0,-22 27 0 0 0,54-55 22 0 0,0 0 0 0 0,34-21-1 0 0,-15 10-6 0 0,-15 10-47 0 0,0-1 0 0 0,0 0 0 0 0,-1-2 0 0 0,27-34 0 0 0,-31 30-3 0 0,-5 7-16 0 0,-8 13 29 0 0,-5 7 6 0 0,0 2 20 0 0,-5 6-34 0 0,0 0 0 0 0,-12 16 0 0 0,19-29-13 0 0,1-3 32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2:22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126 105 2527 0 0,'0'-1'18'0'0,"-1"0"-1"0"0,1 1 0 0 0,0-1 0 0 0,-1 0 0 0 0,1 0 1 0 0,-1 1-1 0 0,1-1 0 0 0,-1 1 0 0 0,1-1 0 0 0,-1 0 0 0 0,1 1 1 0 0,-1-1-1 0 0,1 1 0 0 0,-1-1 0 0 0,0 1 0 0 0,1-1 1 0 0,-1 1-1 0 0,0 0 0 0 0,0-1 0 0 0,1 1 0 0 0,-3 0 0 0 0,-1-3-3 0 0,-2 0 2434 0 0,51-4-1857 0 0,7 5-190 0 0,40 1 351 0 0,-62 3-426 0 0,-1-2-1 0 0,41-5 0 0 0,9-2 167 0 0,23 4 8 0 0,-86 4-412 0 0,0 0 0 0 0,18 5-1 0 0,-24-4-36 0 0,-1 0-1 0 0,1 0 1 0 0,0-1-1 0 0,0-1 1 0 0,-1 1-1 0 0,1-2 1 0 0,0 1-1 0 0,0-1 1 0 0,9-3-1 0 0,44-8 244 0 0,-61 12-286 0 0,0 0 1 0 0,0 0 0 0 0,0 0-1 0 0,0 0 1 0 0,0 0 0 0 0,1 0-1 0 0,-1 0 1 0 0,-1 1 0 0 0,1-1-1 0 0,3 2 1 0 0,-3-2 0 0 0,-1 1-1 0 0,0-1 1 0 0,1 1 0 0 0,-1-1 0 0 0,1 0-1 0 0,-1 0 1 0 0,1 1 0 0 0,0-1-1 0 0,-1 0 1 0 0,1 0 0 0 0,-1-1 0 0 0,1 1-1 0 0,-1 0 1 0 0,1 0 0 0 0,1-2-1 0 0,25-2 209 0 0,-20 3-178 0 0,-6 1-28 0 0,-1 0 1 0 0,0 0-1 0 0,1 0 0 0 0,-1 0 0 0 0,0 0 0 0 0,1 0 0 0 0,-1 1 0 0 0,0-1 0 0 0,0 0 0 0 0,1 1 0 0 0,1 0 0 0 0,10 2 50 0 0,57-3 395 0 0,-50 1-317 0 0,36-3 0 0 0,-40 3-19 0 0,15 1 19 0 0,11-1 16 0 0,-42-1-151 0 0,1 0 1 0 0,-1 0-1 0 0,1 0 1 0 0,-1 0-1 0 0,1 0 1 0 0,-1 0 0 0 0,1 0-1 0 0,-1 0 1 0 0,1 0-1 0 0,-1 0 1 0 0,1 0-1 0 0,-1 0 1 0 0,0 0-1 0 0,1 0 1 0 0,-1 0-1 0 0,1-1 1 0 0,-1 1 0 0 0,1 0-1 0 0,-1 0 1 0 0,0 0-1 0 0,1-1 1 0 0,9-3 89 0 0,-1 3-52 0 0,-1 0 0 0 0,1 1 0 0 0,0 0 0 0 0,-1 1 0 0 0,1 0 0 0 0,-1 0 0 0 0,17 6 0 0 0,-13-6 38 0 0,36 1 165 0 0,-33-2-162 0 0,-1 1 0 0 0,1-2-1 0 0,16-2 1 0 0,14 3 51 0 0,-30-2-44 0 0,13-5 66 0 0,1 4-73 0 0,-25 3-67 0 0,55-3 135 0 0,-57 2-143 0 0,0 1 0 0 0,0 0 0 0 0,0-1 0 0 0,0 0 0 0 0,0 1 0 0 0,0-1 0 0 0,0 0 0 0 0,0 0 0 0 0,0 0 0 0 0,0 0 0 0 0,1-2 1 0 0,4-1 20 0 0,-2 1-17 0 0,15-4 114 0 0,-5 3-70 0 0,-4 2-34 0 0,-3 4 37 0 0,-4-2 6 0 0,6 0-1 0 0,-8 0-51 0 0,-1 1-1 0 0,1-1 0 0 0,0 0 1 0 0,-1 0-1 0 0,1 1 0 0 0,-1-1 1 0 0,1 0-1 0 0,-1 1 0 0 0,0 0 1 0 0,3 0-1 0 0,-2 1 2 0 0,1-2 0 0 0,-1 1 0 0 0,0 0 0 0 0,0 0 0 0 0,1-1 0 0 0,-1 1 0 0 0,0-1 0 0 0,1 0 0 0 0,-1 0 0 0 0,1 0 0 0 0,-1 0 0 0 0,0 0 0 0 0,1 0 0 0 0,-1-1 0 0 0,0 1 0 0 0,1-1 0 0 0,2-1 0 0 0,-1 2-4 0 0,-1 0-1 0 0,1-1 1 0 0,-1 1-1 0 0,1 0 1 0 0,-1 1-1 0 0,1-1 1 0 0,-1 1-1 0 0,1 0 0 0 0,5 1 1 0 0,2 0 43 0 0,-3-2 12 0 0,-8-1-61 0 0,1 1 0 0 0,0-1-1 0 0,0 1 1 0 0,0 0 0 0 0,0-1-1 0 0,0 1 1 0 0,0 0 0 0 0,0 0 0 0 0,0 0-1 0 0,0-1 1 0 0,-1 1 0 0 0,1 0-1 0 0,0 0 1 0 0,0 0 0 0 0,0 1 0 0 0,1-1-1 0 0,7-4 62 0 0,-8 4-63 0 0,-1 0 0 0 0,0 0 1 0 0,0 0-1 0 0,1-1 0 0 0,-1 1 0 0 0,0 0 0 0 0,1 0 0 0 0,-1 0 0 0 0,0 0 1 0 0,0-1-1 0 0,1 1 0 0 0,-1 0 0 0 0,0 0 0 0 0,1 0 0 0 0,-1 0 0 0 0,0 0 1 0 0,1 0-1 0 0,-1 0 0 0 0,0 0 0 0 0,1 0 0 0 0,-1 0 0 0 0,0 0 1 0 0,1 0-1 0 0,-1 0 0 0 0,0 0 0 0 0,1 0 0 0 0,-1 1 0 0 0,0-1 0 0 0,1 0 1 0 0,0 2 14 0 0,3 0 4 0 0,14-1 23 0 0,-6-3 20 0 0,-5 2 28 0 0,-6 0-88 0 0,0 0 0 0 0,0 0 0 0 0,0 0 0 0 0,0-1 0 0 0,0 1 0 0 0,0 0 0 0 0,0-1 0 0 0,0 1 0 0 0,0 0 0 0 0,-1-1 0 0 0,1 1 0 0 0,0-1 0 0 0,0 0 0 0 0,0 1 0 0 0,0-2 0 0 0,1 1 60 0 0,-1 1-10 0 0,5 0-33 0 0,-5 1-19 0 0,-1-1 0 0 0,0 0-1 0 0,0 0 1 0 0,1 0 0 0 0,-1 0 0 0 0,0-1 0 0 0,0 1 0 0 0,0 0 0 0 0,1 0-1 0 0,-1 0 1 0 0,0 0 0 0 0,0 0 0 0 0,1 0 0 0 0,-1 0 0 0 0,0 0-1 0 0,0 0 1 0 0,0-1 0 0 0,0 1 0 0 0,1 0 0 0 0,-1 0 0 0 0,0 0 0 0 0,0 0-1 0 0,0 0 1 0 0,0-1 0 0 0,1 1 0 0 0,-1 0 0 0 0,0-1 0 0 0,5-4 77 0 0,-5 4 83 0 0,-1 0-82 0 0,-9-2-64 0 0,8 3-15 0 0,0-1-1 0 0,0 1 0 0 0,1 0 0 0 0,-1 0 1 0 0,0 0-1 0 0,0 0 0 0 0,0 0 0 0 0,1 0 1 0 0,-1 0-1 0 0,-3 1 0 0 0,1 0 8 0 0,-34-5 109 0 0,35 3-117 0 0,-18-1-2 0 0,20 3 3 0 0,-1 0 0 0 0,1-1 0 0 0,-1 1 0 0 0,0-1 1 0 0,1 1-1 0 0,-1-1 0 0 0,0 0 0 0 0,1 0 1 0 0,-1 0-1 0 0,-2 0 0 0 0,-26 4 52 0 0,16-4-42 0 0,9-2 3 0 0,-18 0 25 0 0,8 3-39 0 0,-18 2 13 0 0,31-3-9 0 0,1 1-1 0 0,-1-1 0 0 0,0 0 1 0 0,1 0-1 0 0,-1 0 1 0 0,0 0-1 0 0,1 0 0 0 0,-1 0 1 0 0,1-1-1 0 0,-1 1 1 0 0,0 0-1 0 0,1-1 0 0 0,-1 1 1 0 0,-2-2-1 0 0,-4-1 9 0 0,0 1-1 0 0,0 1 0 0 0,0-1 1 0 0,-1 1-1 0 0,-11 1 0 0 0,-7-2-15 0 0,10 1 14 0 0,1 1-1 0 0,0 0 1 0 0,-18 4 0 0 0,-23 0 26 0 0,33-4-9 0 0,-33 7-1 0 0,31-7-26 0 0,15-1 0 0 0,-22 1 11 0 0,27 1 15 0 0,-35 0 12 0 0,37-1 5 0 0,-7 3-33 0 0,-12 2-10 0 0,10-4 0 0 0,-6-1 0 0 0,-7-1 0 0 0,9-2 21 0 0,15 2-17 0 0,-1 1 0 0 0,1-1 1 0 0,-1 1-1 0 0,1-1 0 0 0,-1 1 1 0 0,1 0-1 0 0,-1 0 1 0 0,1 0-1 0 0,-4 1 0 0 0,3-1-4 0 0,1 1 0 0 0,-1 0-1 0 0,0-1 1 0 0,1 1 0 0 0,-1-1-1 0 0,0 0 1 0 0,1 0 0 0 0,-5 0 0 0 0,4-1 1 0 0,0 1 1 0 0,0 0-1 0 0,0 0 1 0 0,1 0-1 0 0,-1 1 0 0 0,0-1 1 0 0,0 1-1 0 0,-3 0 1 0 0,4 0 2 0 0,-1-1-1 0 0,1 0 1 0 0,-1 0 0 0 0,1 0 0 0 0,-1 0 0 0 0,1-1-1 0 0,-5 0 1 0 0,5 0-2 0 0,0 1-1 0 0,0-1 1 0 0,0 1-1 0 0,1 0 0 0 0,-1 0 1 0 0,0 0-1 0 0,0 0 1 0 0,0 0-1 0 0,0 0 1 0 0,0 0-1 0 0,1 0 0 0 0,-1 1 1 0 0,0-1-1 0 0,0 1 1 0 0,-2 0-1 0 0,-11 8-1 0 0,10-8 0 0 0,-11-1 0 0 0,-22 3 0 0 0,-1 7 47 0 0,20-4-30 0 0,16-5-17 0 0,0 0 0 0 0,0 0 0 0 0,-1 0 0 0 0,1-1 0 0 0,0 1 0 0 0,-6-1 0 0 0,1 1 0 0 0,3-1 0 0 0,0 1-1 0 0,0-1 1 0 0,0 1-1 0 0,-10-2 1 0 0,14 1 1 0 0,0 0 0 0 0,-1 0 0 0 0,1 0 0 0 0,-1 0 1 0 0,1 0-1 0 0,-1 0 0 0 0,1 0 0 0 0,-1 1 0 0 0,1-1 1 0 0,-3 1-1 0 0,-1 1 7 0 0,-1-1 0 0 0,1-1 0 0 0,-1 1 0 0 0,1-1 0 0 0,-1 0 0 0 0,-7 0 0 0 0,-40 0-11 0 0,-30-2 3 0 0,58 1 0 0 0,14-1-9 0 0,0 2 27 0 0,0 0 1 0 0,0 0-1 0 0,-11 3 0 0 0,20-3-18 0 0,1 0 0 0 0,-1 0 0 0 0,1 0 0 0 0,-1 0 0 0 0,1 0 0 0 0,-1 0 0 0 0,1 1 0 0 0,-1-1 0 0 0,1 1 0 0 0,0-1 0 0 0,-3 2 0 0 0,-13-2 0 0 0,-14-2 0 0 0,27 1 1 0 0,-18 2 62 0 0,9-1-63 0 0,0 0 0 0 0,0 0 0 0 0,1-1 0 0 0,2 2 0 0 0,-1-1 0 0 0,-1 2 0 0 0,-26 0 0 0 0,21-3 0 0 0,14-2 0 0 0,2 2 0 0 0,-12-7 0 0 0,13 8 0 0 0,-1 0 0 0 0,1-1 0 0 0,-1 1 0 0 0,1 0 0 0 0,-1-1 0 0 0,1 1 0 0 0,-1 0 0 0 0,1 0 0 0 0,-1 0 0 0 0,0-1 0 0 0,1 1 0 0 0,-1 0 0 0 0,1 0 0 0 0,-1 0 0 0 0,1 0 0 0 0,-1 0 0 0 0,0 0 0 0 0,1 0 0 0 0,-1 0 0 0 0,1 0 0 0 0,-1 0 0 0 0,1 1 0 0 0,-1-1 0 0 0,0 0 0 0 0,1 0 0 0 0,-2 1 0 0 0,1 0 0 0 0,-3-1 0 0 0,0 1 0 0 0,0-1 0 0 0,0 0 0 0 0,0 0 0 0 0,1 0 0 0 0,-1 0 0 0 0,-6-2 0 0 0,9 2 0 0 0,-34-3 0 0 0,23 4 0 0 0,0-1 0 0 0,2-1 0 0 0,-5 2 0 0 0,13 0 0 0 0,-2 2 0 0 0,-27 3 0 0 0,18-4 0 0 0,0 2 0 0 0,2 1 0 0 0,0-3 0 0 0,0 0 0 0 0,0 1 0 0 0,3 4 0 0 0,2-1 0 0 0,17-4 0 0 0,29 3 0 0 0,-9-2 0 0 0,-20-1 0 0 0,-6-1 0 0 0,0-1 0 0 0,0 0 0 0 0,0 0 0 0 0,0 0 0 0 0,7-1 0 0 0,39-4 0 0 0,-36 4 0 0 0,30-1 0 0 0,-41 2 0 0 0,0 0-1 0 0,0 0 1 0 0,-1-1-1 0 0,1 0 1 0 0,5-1-1 0 0,-2 0 11 0 0,-1 1-1 0 0,1-1 0 0 0,0 2 1 0 0,1-1-1 0 0,8 1 1 0 0,14 0-73 0 0,-5-1 47 0 0,-6 2 18 0 0,-14-1-3 0 0,29 2 1 0 0,-29-1 0 0 0,22 1-53 0 0,45-4 42 0 0,-35 1 11 0 0,-16 0 0 0 0,28 3 0 0 0,-34-1 0 0 0,27-1 0 0 0,33 0 0 0 0,-22-1 0 0 0,-48 2 0 0 0,21-5 0 0 0,-21 2 0 0 0,21 0 0 0 0,0 3 0 0 0,10-2 0 0 0,-8 1 0 0 0,-8 2 0 0 0,-14-4 0 0 0,-1 0 0 0 0,60-13 0 0 0,-43 9 0 0 0,-19 5 0 0 0,16-1 0 0 0,-6 1 0 0 0,-2 0 0 0 0,-6 2 0 0 0,28 0 0 0 0,-28 0 0 0 0,20-2 0 0 0,9 0 0 0 0,-13 2 0 0 0,-17-3 0 0 0,1 0 0 0 0,26 0 0 0 0,12 3 0 0 0,-30 0 0 0 0,0-1 0 0 0,18-2 0 0 0,1 1 0 0 0,-25 1 0 0 0,-1 0 0 0 0,0 0 0 0 0,1 0 0 0 0,7-3 0 0 0,-9 1 0 0 0,21-2 0 0 0,-12 1 0 0 0,-11 2 0 0 0,0 0 0 0 0,1 0 0 0 0,-1 1 0 0 0,0-1 0 0 0,0 1 0 0 0,1 0 0 0 0,-1 0 0 0 0,0 0 0 0 0,0 0 0 0 0,1 1 0 0 0,-1-1 0 0 0,6 2 0 0 0,32 2 0 0 0,-29-4 0 0 0,2 1 0 0 0,0 4 0 0 0,1-1 0 0 0,0-2 0 0 0,11 5 0 0 0,-12-7 0 0 0,-6-1 0 0 0,-4 2 0 0 0,-3 0 0 0 0,0-1 0 0 0,0 0 0 0 0,0 1 0 0 0,0-1 0 0 0,0 0 0 0 0,0 0 0 0 0,0 1 0 0 0,0-1 0 0 0,0 0 0 0 0,0 0 0 0 0,0 0 0 0 0,0 0 0 0 0,0 0 0 0 0,0-1 0 0 0,1 1 0 0 0,0-1 0 0 0,4-1 0 0 0,-5 2 0 0 0,1-1 0 0 0,-1 1 0 0 0,0-1 0 0 0,0 1 0 0 0,0 0 0 0 0,0 0 0 0 0,0-1 0 0 0,0 1 0 0 0,0 0 0 0 0,1 0 0 0 0,-1 0 0 0 0,0 0 0 0 0,0 0 0 0 0,0 1 0 0 0,0-1 0 0 0,0 0 0 0 0,0 0 0 0 0,1 1 0 0 0,0 0 0 0 0,10 2 0 0 0,0-3 0 0 0,-8-2 0 0 0,16-1 0 0 0,9 5 0 0 0,-13-4 0 0 0,-11 1 0 0 0,17 0 0 0 0,-10 0 0 0 0,3-1 0 0 0,-12 4 0 0 0,0 0 0 0 0,7 1 0 0 0,0-7 0 0 0,2 1 0 0 0,0 0 0 0 0,0 0 0 0 0,0 3 0 0 0,1-4 0 0 0,-9 3 4 0 0,-1 0-1 0 0,0 0 1 0 0,1 0-1 0 0,-1 0 1 0 0,0-1-1 0 0,0 1 1 0 0,1-1-1 0 0,-1 0 0 0 0,-1 0 1 0 0,1 0-1 0 0,0 0 1 0 0,3-4-1 0 0,10-7 80 0 0,-15 12-83 0 0,-1 1 0 0 0,0 0 0 0 0,1 0 0 0 0,-1 0 0 0 0,1 0 0 0 0,-1-1 0 0 0,0 1 0 0 0,1 0 0 0 0,-1 0 0 0 0,1 0 0 0 0,-1 0 0 0 0,1 0 0 0 0,-1 0 0 0 0,1 0 0 0 0,-1 0 0 0 0,0 0 0 0 0,1 0 0 0 0,-1 0 0 0 0,1 1 0 0 0,3 0 4 0 0,-3 0-6 0 0,0-1 0 0 0,0 1 1 0 0,0-1-1 0 0,0 1 0 0 0,1-1 0 0 0,-1 0 0 0 0,0 1 0 0 0,0-1 1 0 0,0 0-1 0 0,0 0 0 0 0,1 0 0 0 0,-1 0 0 0 0,0 0 0 0 0,0 0 0 0 0,0 0 1 0 0,1 0-1 0 0,-1-1 0 0 0,0 1 0 0 0,0 0 0 0 0,0-1 0 0 0,0 1 1 0 0,0-1-1 0 0,0 1 0 0 0,0-1 0 0 0,0 1 0 0 0,0-1 0 0 0,0 0 0 0 0,0 0 1 0 0,0 1-1 0 0,2-3 0 0 0,0 3 34 0 0,18 4-73 0 0,-13-7-13 0 0,-5 2 53 0 0,0 1 58 0 0,8 5 13 0 0,1 0-70 0 0,3 0-60 0 0,-11-3 44 0 0,8 6 18 0 0,-2-4-2 0 0,15-2-10 0 0,-13-2-33 0 0,-1-3 32 0 0,2 6 11 0 0,-1-1 0 0 0,1 0 0 0 0,-5-1 0 0 0,-16-4 0 0 0,-10-2 0 0 0,14 5 0 0 0,3 1 0 0 0,-1-1 0 0 0,1 1 0 0 0,-1-1 0 0 0,0 0 0 0 0,1 0 0 0 0,-1 1 0 0 0,0-1 0 0 0,1 0 0 0 0,-1-1 0 0 0,-3 1 0 0 0,-6-1-1 0 0,-3 0-4 0 0,-26 1 1 0 0,32 1-50 0 0,4 0 1 0 0,2 0 50 0 0,0 0-2 0 0,-1 0 0 0 0,0 0 0 0 0,1 0 0 0 0,-1 0 0 0 0,0-1 0 0 0,0 1 0 0 0,1-1 0 0 0,-1 1 0 0 0,0-1-1 0 0,-4 0 1 0 0,-18-1-128 0 0,14 1 136 0 0,6 0-12 0 0,-1 1 1 0 0,1-1-1 0 0,-1-1 0 0 0,1 1 0 0 0,0-1 0 0 0,-1 0 0 0 0,1 0 0 0 0,0 0 0 0 0,-10-5 1 0 0,13 5 5 0 0,1 0 0 0 0,-1 1 0 0 0,1-1 0 0 0,-1 0 0 0 0,0 0 0 0 0,0 1 1 0 0,1-1-1 0 0,-1 1 0 0 0,0 0 0 0 0,0-1 0 0 0,1 1 0 0 0,-1 0 0 0 0,0 0 1 0 0,0 0-1 0 0,0 0 0 0 0,0 0 0 0 0,1 1 0 0 0,-1-1 0 0 0,0 1 0 0 0,0-1 1 0 0,1 1-1 0 0,-1-1 0 0 0,0 1 0 0 0,1 0 0 0 0,-3 1 0 0 0,-10 4-40 0 0,8-4 33 0 0,5-2 6 0 0,0 0 1 0 0,0 0 0 0 0,0-1 0 0 0,1 1 0 0 0,-1 0 0 0 0,0 0 0 0 0,0 0-1 0 0,0-1 1 0 0,0 1 0 0 0,0 0 0 0 0,1-1 0 0 0,-1 1 0 0 0,0-1-1 0 0,0 1 1 0 0,-1-2 0 0 0,0 1 0 0 0,-12-4 3 0 0,0 4 0 0 0,2 4-13 0 0,10-3-3 0 0,-5 1-36 0 0,-17-3 0 0 0,12 4 41 0 0,8-1 10 0 0,1-1-1 0 0,-1 1 1 0 0,0-1-1 0 0,1 0 1 0 0,-1 0-1 0 0,-7-1 1 0 0,2 0-53 0 0,7 0-10 0 0,2 2-64 0 0,0 0 127 0 0,0-1-1 0 0,0 0 0 0 0,1 0 1 0 0,-1 0-1 0 0,0 0 0 0 0,0 0 1 0 0,0 1-1 0 0,0-1 0 0 0,1 0 1 0 0,-1 0-1 0 0,0 0 1 0 0,0 0-1 0 0,0 0 0 0 0,0 0 1 0 0,1 0-1 0 0,-1 0 0 0 0,0 0 1 0 0,0 0-1 0 0,0 0 0 0 0,1 0 1 0 0,-1 0-1 0 0,0 0 0 0 0,0 0 1 0 0,0 0-1 0 0,0 0 1 0 0,1 0-1 0 0,-1 0 0 0 0,0 0 1 0 0,0 0-1 0 0,0 0 0 0 0,1 0 1 0 0,-1 0-1 0 0,0 0 0 0 0,0 0 1 0 0,0 0-1 0 0,0-1 0 0 0,1 1 1 0 0,-1 0-1 0 0,0 0 1 0 0,0 0-1 0 0,6-4 5 0 0,-4 2-3 0 0,9 1 0 0 0,-5 2 0 0 0,6-2 0 0 0,5-2 0 0 0,-12 2 0 0 0,0 0 0 0 0,-1 0 0 0 0,1 0 0 0 0,0 1 0 0 0,0 0 0 0 0,7 1 0 0 0,63-1-144 0 0,-56 3 144 0 0,1-2 0 0 0,35-1 0 0 0,-35 0 0 0 0,31 3-1 0 0,-30-2-30 0 0,24 0-1 0 0,-29-3 32 0 0,-1-2 0 0 0,-3 2-10 0 0,2 0-44 0 0,-3 0 54 0 0,1-6 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2:27.7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42 513 2527 0 0,'0'0'971'0'0,"4"-2"-878"0"0,11-7 3 0 0,-12 7 0 0 0,19-11 328 0 0,-15 8-352 0 0,-5 4 0 0 0,-1 0-1 0 0,10-8 39 0 0,-7 4 3 0 0,0 2 0 0 0,1-1-1 0 0,-1 0 1 0 0,10-4-1 0 0,-11 5-75 0 0,0 0-1 0 0,0 0 0 0 0,-1 1 0 0 0,1-1 0 0 0,-1-1 0 0 0,0 1 0 0 0,1 0 0 0 0,-2-1 0 0 0,1 1 0 0 0,2-6 1 0 0,6-9 77 0 0,29-58 358 0 0,-37 73-431 0 0,0 0 0 0 0,0-1 0 0 0,0 0 0 0 0,-1 1 0 0 0,2-7 0 0 0,-1 3-1 0 0,1 0 0 0 0,0 0 1 0 0,5-11-1 0 0,0 2 157 0 0,-6 12-128 0 0,0 0-1 0 0,0 0 1 0 0,0 0 0 0 0,0 0 0 0 0,5-5-1 0 0,5-2 173 0 0,-10 10-228 0 0,-1-1 0 0 0,1 1 0 0 0,-1-1 0 0 0,1 1 0 0 0,-1-1 0 0 0,1 1 0 0 0,-1-1 0 0 0,0 0 0 0 0,0 0 0 0 0,1-2 0 0 0,0 1 18 0 0,-1 0 0 0 0,0 1 0 0 0,1-1 0 0 0,0 1 0 0 0,-1-1 0 0 0,4-2 0 0 0,4-8 40 0 0,-2-2 72 0 0,4 2 248 0 0,-10 12-306 0 0,1-2-55 0 0,0 1 0 0 0,0-1 1 0 0,0 0-1 0 0,0 1 0 0 0,5-4 0 0 0,-2 1 54 0 0,-1 0 0 0 0,0 0 0 0 0,7-11 0 0 0,7-9-4 0 0,-14 20 0 0 0,-1 2 3 0 0,-2 2-62 0 0,-1 0 1 0 0,1 1 0 0 0,0-1-1 0 0,-1 0 1 0 0,1 0 0 0 0,0 0-1 0 0,-1 1 1 0 0,0-1-1 0 0,1 0 1 0 0,-1 0 0 0 0,1 0-1 0 0,-1 0 1 0 0,0 0 0 0 0,0 0-1 0 0,1 0 1 0 0,-1 0 0 0 0,0 0-1 0 0,0 0 1 0 0,0 0-1 0 0,0 0 1 0 0,0 0 0 0 0,-1-2-1 0 0,1 2 487 0 0,-1 1-454 0 0,-4 0-32 0 0,2 1 1 0 0,0-1 1 0 0,0 1-1 0 0,0 0 0 0 0,0 1 0 0 0,0-1 0 0 0,1 0 0 0 0,-1 1 1 0 0,0-1-1 0 0,1 1 0 0 0,-3 2 0 0 0,4-3-20 0 0,-3 2 5 0 0,1 0 1 0 0,0-1-1 0 0,0 1 1 0 0,1 0-1 0 0,-1 0 1 0 0,1 1 0 0 0,-1-1-1 0 0,1 1 1 0 0,0-1-1 0 0,0 1 1 0 0,1 0 0 0 0,-1-1-1 0 0,-1 8 1 0 0,0-4-40 0 0,2-3-30 0 0,-1 1 1 0 0,1-1 0 0 0,-1 1 0 0 0,0-1-1 0 0,-1 0 1 0 0,1 0 0 0 0,-6 6-1 0 0,5-6 290 0 0,2-3-142 0 0,-7 16 229 0 0,-20 26-154 0 0,20-33 98 0 0,1 0 1 0 0,1 0 0 0 0,-9 18-1 0 0,8-19-910 0 0,0-3 442 0 0,1 6 152 0 0,2-5 56 0 0,0 0 1 0 0,0 0 0 0 0,-6 6-1 0 0,6-6 0 0 0,0-1 0 0 0,0 1 0 0 0,-4 9 0 0 0,4-5 0 0 0,-2-1 0 0 0,-10 17 0 0 0,9-17 0 0 0,4-5 0 0 0,-1 1 0 0 0,-1-1 0 0 0,1 0 0 0 0,-8 7 0 0 0,-2 4 0 0 0,4 0 0 0 0,8-14 0 0 0,-9 9 0 0 0,-10 6 0 0 0,18-16 0 0 0,-9 10 0 0 0,-7 16 0 0 0,10-18 0 0 0,6-9 0 0 0,0 1 0 0 0,-3 3 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2:28.8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4 2791 0 0,'0'0'1275'0'0,"1"11"-566"0"0,1-8-787 0 0,14 19 881 0 0,0-2-648 0 0,17 19 597 0 0,1-2-494 0 0,-32-35-177 0 0,6 8 60 0 0,1-3-77 0 0,-7-5 128 0 0,-1-1-126 0 0,7 4 4 0 0,-6-4 2 0 0,-1 0 0 0 0,8 4-61 0 0,-7-5 50 0 0,0 1-1 0 0,0 1 1 0 0,0-1 0 0 0,0 0-1 0 0,0 0 1 0 0,0 1 0 0 0,0-1-1 0 0,0 1 1 0 0,-1-1 0 0 0,1 1-1 0 0,3 5 1484 0 0,-9-23-1360 0 0,4 15-102 0 0,-12-13 78 0 0,-23-20 190 0 0,12 13-248 0 0,1-1 0 0 0,-20-27 0 0 0,40 48-76 0 0,0-1 0 0 0,0 0 0 0 0,0 0 0 0 0,0 1 0 0 0,-1-1 0 0 0,1 1 0 0 0,0-1-1 0 0,-1 1 1 0 0,-4-2 0 0 0,-12-7 121 0 0,17 8-138 0 0,-1-1-10 0 0,-11 1 69 0 0,4 2 857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2:29.9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2527 0 0,'0'0'315'0'0,"10"-1"-32"0"0,10 14-3 0 0,20 10 118 0 0,-38-22-287 0 0,9 10 62 0 0,12 10 62 0 0,-12-13-160 0 0,-4-3 10 0 0,-1 1 0 0 0,0 0 0 0 0,11 12 0 0 0,-3-2 17 0 0,-13-15 53 0 0,1 1-84 0 0,1 0-46 0 0,0 0-19 0 0,11 17 329 0 0,0 0-228 0 0,-12-17-32 0 0,1-1 47 0 0,9 11-20 0 0,-10-10 468 0 0,4 4-458 0 0,-5-5-32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2:30.7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55 106 2791 0 0,'0'0'218'0'0,"-1"-1"-134"0"0,-8-12 109 0 0,1-1 0 0 0,-14-30-1 0 0,16 24 6 0 0,6 19-235 0 0,0 0 50 0 0,-1 1 0 0 0,1-1 0 0 0,0 0 0 0 0,0 1 0 0 0,0-1 0 0 0,0 0 0 0 0,-1 1-1 0 0,1-1 1 0 0,0 1 0 0 0,0-1 0 0 0,-1 1 0 0 0,1-1 0 0 0,-1 1 0 0 0,1-1-1 0 0,0 1 1 0 0,-1-1 0 0 0,1 1 0 0 0,-1-1 0 0 0,1 1 0 0 0,-1-1 0 0 0,0 1-1 0 0,0 0 120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17:29.0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19 399 1151 0 0,'0'0'1850'0'0,"2"-1"-1772"0"0,0-1-53 0 0,1 1 0 0 0,-1 0 0 0 0,0 0 0 0 0,0 0 0 0 0,1 0 0 0 0,-1 0 0 0 0,0 0 0 0 0,1 1-1 0 0,-1-1 1 0 0,1 1 0 0 0,2 0 0 0 0,-3-1-9 0 0,0 1 1 0 0,0 0-1 0 0,-1-1 0 0 0,1 1 0 0 0,0-1 1 0 0,0 0-1 0 0,0 0 0 0 0,1-1 1 0 0,6-2 60 0 0,0 1 18 0 0,-1-1-1 0 0,0 0 1 0 0,15-9 0 0 0,5-4 59 0 0,46-24 438 0 0,-25 14-128 0 0,-13 4-255 0 0,-27 17-97 0 0,1-1 0 0 0,14-5-1 0 0,-18 8-46 0 0,1 0 0 0 0,-1 0 0 0 0,0 0 0 0 0,0-1-1 0 0,7-7 1 0 0,-5 5 8 0 0,-1 0-1 0 0,11-6 1 0 0,-12 9-11 0 0,-1 0-1 0 0,0 0 1 0 0,0 0-1 0 0,8-9 1 0 0,-4 4 41 0 0,15-15 150 0 0,-20 19-181 0 0,9-10 89 0 0,-9 12-107 0 0,-1-1 0 0 0,0 0 0 0 0,0 0 0 0 0,5-8 0 0 0,-4 7-23 0 0,2-15 178 0 0,-4 15-164 0 0,-1 4-20 0 0,0-1 1 0 0,-1 1-1 0 0,1-1 0 0 0,-1 1 0 0 0,1-1 0 0 0,-1 0 1 0 0,0 1-1 0 0,1-1 0 0 0,-1 0 0 0 0,0-3 674 0 0,-3 7-633 0 0,-13 14 56 0 0,9-8-60 0 0,-3 6-39 0 0,-2-1 28 0 0,-2-1 22 0 0,-1 1-4 0 0,-5 4-59 0 0,13-9 33 0 0,0-1 1 0 0,-1 0 0 0 0,-11 8 0 0 0,2-1 29 0 0,16-12-65 0 0,-14 6 48 0 0,2-1-13 0 0,-21 15-12 0 0,7-7 29 0 0,-25 16 72 0 0,23-9-78 0 0,13-12-4 0 0,-1 0 1 0 0,0-1 0 0 0,-20 7-1 0 0,17-8 25 0 0,18-7-32 0 0,-6 5-36 0 0,-13 5 50 0 0,-2 4 17 0 0,18-10-63 0 0,0 1 32 0 0,-1 0-33 0 0,-1 1 0 0 0,5-7 11 0 0,0-1 2 0 0,-6 8-13 0 0,-6 14 44 0 0,14-20-54 0 0,-1 0 10 0 0,1 0-1 0 0,-1 0 0 0 0,1-1 0 0 0,-1 1 0 0 0,0 0 0 0 0,1-1 0 0 0,-1 1 0 0 0,0 0 0 0 0,0-1 0 0 0,1 1 0 0 0,-1-1 0 0 0,0 0 1 0 0,-1 1-1 0 0,-1 0 12 0 0,2 0 22 0 0,-3 5-33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2:31.6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344 358 2271 0 0,'0'-1'167'0'0,"-2"-5"-128"0"0,0 3-14 0 0,-6-7 184 0 0,-19-14 47 0 0,7 8-16 0 0,-12-16-150 0 0,14 13 620 0 0,7 7 106 0 0,11 15-784 0 0,0-1-2 0 0,0-1 1 0 0,1 0 0 0 0,-1 1 0 0 0,1-1-1 0 0,-1 0 1 0 0,1 1 0 0 0,-1-1-1 0 0,1 0 1 0 0,0 0 0 0 0,-1 1 0 0 0,1-1-1 0 0,1 1 1 0 0,18 30 1181 0 0,-29-46-951 0 0,-16-30 25 0 0,24 43-278 0 0,1-1 1 0 0,-1 1-1 0 0,0 0 1 0 0,1 0-1 0 0,-1-1 1 0 0,0 1-1 0 0,0 0 1 0 0,0 0-1 0 0,0 0 1 0 0,0 0-1 0 0,0 0 1 0 0,0 0-1 0 0,0 0 1 0 0,0 0 0 0 0,0 0-1 0 0,-3-1 1 0 0,-1-1 6 0 0,-15-15 127 0 0,1 0 0 0 0,1-2 0 0 0,-25-35 0 0 0,15 19 31 0 0,19 26-16 0 0,-1 0 1 0 0,-18-15-1 0 0,26 23-88 0 0,-9-5 155 0 0,5 2 240 0 0,14 8-384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1:05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100 777 3679 0 0,'0'0'284'0'0,"-7"-18"176"0"0,7 17-420 0 0,0 0 0 0 0,0 0 0 0 0,0 0 0 0 0,0 1 0 0 0,1-1 0 0 0,-1 0 0 0 0,0 0-1 0 0,0 0 1 0 0,1 0 0 0 0,-1 0 0 0 0,0 1 0 0 0,1-1 0 0 0,-1 0 0 0 0,1 0 0 0 0,-1 0 0 0 0,1 1-1 0 0,-1-1 1 0 0,1 0 0 0 0,0 1 0 0 0,0-2 0 0 0,18-14-28 0 0,-11 10 132 0 0,0-3-68 0 0,-1 1 0 0 0,1-1 0 0 0,-2-1 0 0 0,1 1 1 0 0,-2-1-1 0 0,1 0 0 0 0,-1 0 0 0 0,6-20 0 0 0,-4 13 45 0 0,0 0-1 0 0,13-20 0 0 0,1-4 112 0 0,-4 6-24 0 0,-1 4-10 0 0,-10 19-111 0 0,0 0-1 0 0,1 1 1 0 0,11-15-1 0 0,-4 5 64 0 0,-13 18-123 0 0,1-1 0 0 0,0 1 0 0 0,1-1 0 0 0,-1 1 0 0 0,6-5 0 0 0,2-3 70 0 0,0 0 0 0 0,8-12-1 0 0,-10 13-14 0 0,0 0-1 0 0,0 0 1 0 0,11-9-1 0 0,-4 5 106 0 0,17-19-1 0 0,8-9 97 0 0,-26 28-210 0 0,-7 7 0 0 0,0 1 1 0 0,0-1-1 0 0,1 2 1 0 0,8-6-1 0 0,-13 9-46 0 0,0 0-1 0 0,-1 0 1 0 0,1 0 0 0 0,-1-1-1 0 0,4-3 1 0 0,12-10 131 0 0,6-9 98 0 0,-21 21-221 0 0,11-12 239 0 0,-13 15-258 0 0,8-8 123 0 0,-9 7-54 0 0,1 1 34 0 0,1-3-249 0 0,-10 6 1282 0 0,3 1-1121 0 0,1 0 0 0 0,-1 0 0 0 0,0 0 0 0 0,1 0 0 0 0,0 1 0 0 0,0 0 0 0 0,0 0 0 0 0,0 0-1 0 0,1 0 1 0 0,-5 6 0 0 0,-1 3 19 0 0,-3 0 52 0 0,-1 0 1 0 0,-25 20-1 0 0,19-17-33 0 0,-16 12 51 0 0,11-9 20 0 0,-35 36 0 0 0,26-23-12 0 0,-5 5 44 0 0,27-27-127 0 0,0 0 1 0 0,1 0-1 0 0,1 1 0 0 0,-13 18 0 0 0,3 4 133 0 0,-17 44 0 0 0,13-26 350 0 0,-31 50-720 0 0,28-60 518 0 0,8-15-100 0 0,18-24-143 0 0,-10 20-208 0 0,10-21 255 0 0,-1 1-41 0 0,1-1-79 0 0,0-1 0 0 0,0 1-1 0 0,0-1 1 0 0,0 1-1 0 0,0 0 1 0 0,0-1 0 0 0,0 1-1 0 0,0-1 1 0 0,0 1 0 0 0,0-1-1 0 0,0 1 1 0 0,-1-1-1 0 0,1 1 1 0 0,0-1 0 0 0,0 1-1 0 0,-1-1 1 0 0,1 1 0 0 0,0-1-1 0 0,0 1 1 0 0,-1-1-1 0 0,1 1 1 0 0,-1-1 0 0 0,1 1-1 0 0,7-5 111 0 0,-6 4-119 0 0,1 0 1 0 0,-1-1-1 0 0,1 1 1 0 0,-1-1-1 0 0,0 1 0 0 0,1-1 1 0 0,-1 0-1 0 0,0 0 1 0 0,1 1-1 0 0,-1-1 1 0 0,0 0-1 0 0,2-2 1 0 0,42-38 112 0 0,-40 36-111 0 0,2-3 10 0 0,-1-1-1 0 0,0 1 0 0 0,0-1 1 0 0,-1 0-1 0 0,8-18 1 0 0,7-12 30 0 0,-3 11-40 0 0,-5 6 33 0 0,29-36-1 0 0,-18 28-31 0 0,-11 14 26 0 0,16-15 0 0 0,-8 10-29 0 0,-6 6 2 0 0,1 0-1 0 0,1 1 0 0 0,27-19 1 0 0,-30 20 47 0 0,-12 12-48 0 0,1 0-1 0 0,-1-1 1 0 0,0 1-1 0 0,0 0 1 0 0,1 0-1 0 0,-1-1 1 0 0,1 1-1 0 0,1-1 1 0 0,-2 2 179 0 0,-12 4-117 0 0,-8 9-22 0 0,6-3-20 0 0,-20 20-22 0 0,30-28 7 0 0,0 1-1 0 0,0 0 0 0 0,0 0 0 0 0,1 0 1 0 0,-1 0-1 0 0,-3 5 0 0 0,-6 8 14 0 0,-26 31 9 0 0,25-29-12 0 0,-19 19 1 0 0,17-20 121 0 0,0 2 0 0 0,1 0-1 0 0,1 0 1 0 0,-15 32 0 0 0,-2 1 143 0 0,22-40-325 0 0,-1-1-1 0 0,-13 15 1 0 0,-12 15-187 0 0,28-34 178 0 0,0 0 0 0 0,-12 12-1 0 0,-4 3-24 0 0,14-9 161 0 0,8-13-86 0 0,0 1 0 0 0,-1-1 0 0 0,1 0 0 0 0,0 0 1 0 0,0 0-1 0 0,0 0 0 0 0,0 0 0 0 0,0 1 1 0 0,0-1-1 0 0,0 0 0 0 0,0 0 0 0 0,0 0 1 0 0,-1 0-1 0 0,1 0 0 0 0,0 0 0 0 0,0 0 0 0 0,0 1 1 0 0,0-1-1 0 0,0 0 0 0 0,0 0 0 0 0,-1 0 1 0 0,1 0-1 0 0,0 0 0 0 0,0 0 0 0 0,0 0 0 0 0,0 0 1 0 0,0 0-1 0 0,-1 0 0 0 0,1 0 0 0 0,0 0 1 0 0,0 0-1 0 0,0 0 0 0 0,0 0 0 0 0,-1 0 1 0 0,1 0-1 0 0,0 0 0 0 0,0 0 0 0 0,0 0 0 0 0,0 0 1 0 0,-1 0-1 0 0,1 0 0 0 0,0 0 0 0 0,0 0 1 0 0,0-1-1 0 0,0 1 0 0 0,-1 0 0 0 0,-2-9 66 0 0,4 5-57 0 0,0 1 0 0 0,-1 0 0 0 0,1 0 1 0 0,0-1-1 0 0,1 1 0 0 0,-1 0 1 0 0,0 0-1 0 0,1 0 0 0 0,0 0 1 0 0,-1 1-1 0 0,1-1 0 0 0,1 0 0 0 0,-1 1 1 0 0,0-1-1 0 0,0 1 0 0 0,1 0 1 0 0,0 0-1 0 0,4-3 0 0 0,54-49 545 0 0,-55 49-528 0 0,-1 0 0 0 0,0-1 0 0 0,-1 1 0 0 0,1-1 1 0 0,-1 0-1 0 0,6-12 0 0 0,3-4-9 0 0,75-112-543 0 0,-70 104 528 0 0,-14 22 0 0 0,0 1 0 0 0,1-1 0 0 0,0 1 0 0 0,9-9 0 0 0,69-71 0 0 0,-57 63 4 0 0,2-3 26 0 0,31-22 0 0 0,-26 26-30 0 0,-28 21 0 0 0,-1-1 0 0 0,0 0 0 0 0,1 0 0 0 0,6-6 0 0 0,2-3 0 0 0,6-2 0 0 0,27-25 0 0 0,-40 33 0 0 0,6-9-4 0 0,-10 13 15 0 0,0 0-1 0 0,-1 0 0 0 0,1 0 1 0 0,-1-1-1 0 0,0 1 1 0 0,0-1-1 0 0,0 1 1 0 0,0-1-1 0 0,1-3 0 0 0,1-2 8 0 0,-1 1-8 0 0,2-4-10 0 0,-4 10 0 0 0,5-8 0 0 0,-3 4 0 0 0,-8 7 0 0 0,-4 6 0 0 0,-1 0 0 0 0,1 1 0 0 0,0 1 0 0 0,-10 12 0 0 0,14-15 13 0 0,0-1 1 0 0,-1 0-1 0 0,-13 10 0 0 0,12-10-9 0 0,0 0-1 0 0,-10 11 1 0 0,10-10-4 0 0,0 1 0 0 0,0-1 0 0 0,-18 11 0 0 0,-14 11 0 0 0,7-4 0 0 0,13-12 0 0 0,11-7 0 0 0,6-4 0 0 0,1-1 0 0 0,0 1 0 0 0,0-1 0 0 0,-1 1 0 0 0,1 0 0 0 0,-2 2 0 0 0,-10 9 0 0 0,12-12 0 0 0,0 0 0 0 0,0 1 0 0 0,0-1 0 0 0,1 1 0 0 0,-1-1 0 0 0,0 1 0 0 0,1 0 0 0 0,-2 2 0 0 0,0 0 0 0 0,0 0 0 0 0,0 0 0 0 0,0-1 0 0 0,-1 1 0 0 0,-5 3 0 0 0,-9 11 0 0 0,-17 10 11 0 0,22-13 2 0 0,0 1 1 0 0,2 1-1 0 0,-12 20 0 0 0,1-2-13 0 0,20-31 0 0 0,0-1 0 0 0,0 1 0 0 0,0-1 0 0 0,-1 1 0 0 0,1-1 0 0 0,-1 0 0 0 0,1 0 0 0 0,-1 0 0 0 0,-5 3 0 0 0,7-5 0 0 0,1-1 0 0 0,-1 1 0 0 0,0-1 0 0 0,1 1 0 0 0,-1-1 0 0 0,1 1 0 0 0,-1 0 0 0 0,1-1 0 0 0,-1 1 0 0 0,1 0 0 0 0,0-1 0 0 0,-1 1 0 0 0,1 0 0 0 0,-1 1 0 0 0,1-1 0 0 0,0 0 0 0 0,-1 0 0 0 0,1 0 0 0 0,-1 0 0 0 0,1 0 0 0 0,-1 0 0 0 0,1-1 0 0 0,-1 1 0 0 0,1 0 0 0 0,-1 0 0 0 0,0-1 0 0 0,-1 2 0 0 0,-8 7 0 0 0,9-7 9 0 0,-1-1 0 0 0,1 0-1 0 0,0 1 1 0 0,-1-1 0 0 0,1 1-1 0 0,0-1 1 0 0,0 1 0 0 0,0 0-1 0 0,0-1 1 0 0,0 1-1 0 0,1 0 1 0 0,-2 3 0 0 0,0 2 14 0 0,0-5-23 0 0,-3 13 0 0 0,5-12 0 0 0,-10 18 0 0 0,10-20 0 0 0,0 0 0 0 0,-1-1 0 0 0,1 1 0 0 0,0 0 0 0 0,-1-1 0 0 0,1 1 0 0 0,0-1 0 0 0,-1 1 0 0 0,1-1 0 0 0,-1 1 0 0 0,1-1 0 0 0,-1 1 0 0 0,1-1 0 0 0,-1 0 0 0 0,1 1 0 0 0,-1-1 0 0 0,1 1 0 0 0,-1-1 0 0 0,0 0 0 0 0,1 0 0 0 0,-1 1 0 0 0,0-1 0 0 0,1 0 0 0 0,-1 0 0 0 0,-1 0 0 0 0,2 0 0 0 0,-1 0 0 0 0,1 0 0 0 0,0 0 0 0 0,-1 0 0 0 0,1 0 0 0 0,0 1 0 0 0,-1-1 0 0 0,1 0 0 0 0,0 0 0 0 0,-1 0 0 0 0,1 0 0 0 0,0 0 0 0 0,-1 1 0 0 0,1-1 0 0 0,0 0 0 0 0,0 0 0 0 0,-1 0 0 0 0,1 1 0 0 0,0-1 0 0 0,0 0 0 0 0,-1 0 0 0 0,1 1 0 0 0,0-1 0 0 0,0 1 0 0 0,-27 35 0 0 0,5-7 0 0 0,19-25-20 0 0,-12 9-62 0 0,10-9 80 0 0,-2 2 2 0 0,-4 8 55 0 0,11-13-13 0 0,5-8-13 0 0,-2 3-19 0 0,2 2-10 0 0,-4 2-1 0 0,0 0 1 0 0,0 0-1 0 0,-1 0 0 0 0,1 0 1 0 0,0 0-1 0 0,-1 0 0 0 0,1 0 0 0 0,0 0 1 0 0,0 0-1 0 0,-1 0 0 0 0,1 0 0 0 0,0 0 1 0 0,-1 0-1 0 0,1 1 0 0 0,0-1 0 0 0,0 1 1 0 0,3-1-24 0 0,7-6-14 0 0,-8 3-15 0 0,0 0 1 0 0,0 1 0 0 0,0-1 0 0 0,0 0-1 0 0,4-6 1 0 0,-2 1-80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1:06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7 4319 0 0,'-7'-2'1358'0'0,"11"4"-1323"0"0,-1-1 0 0 0,0 1 1 0 0,1 0-1 0 0,-1 0 1 0 0,0 0-1 0 0,0 1 0 0 0,0-1 1 0 0,4 5-1 0 0,7 6 92 0 0,-13-12-42 0 0,1 0 3 0 0,14 9 83 0 0,0 0 0 0 0,-1 2 0 0 0,19 17 0 0 0,38 46 537 0 0,-15 0 56 0 0,-28-34-168 0 0,-29-40-340 0 0,8 7 200 0 0,-4-5-25 0 0,-4-6 320 0 0,0-3-789 0 0,0 6 126 0 0,-1-2-4 0 0,-4-13 48 0 0,4 13-68 0 0,0 0 2 0 0,-9-14 110 0 0,-1-1 0 0 0,-1 2 0 0 0,0 0 0 0 0,-22-20 0 0 0,4 7 87 0 0,-39-27 0 0 0,40 33-121 0 0,20 14-103 0 0,0 0 0 0 0,-1 1 0 0 0,1 1-1 0 0,-2-1 1 0 0,1 2 0 0 0,0-1 0 0 0,-1 1-1 0 0,-14-4 1 0 0,-5-2 206 0 0,28 11-149 0 0,-4 0 0 0 0,3-2-82 0 0,4 4 52 0 0,25 21 49 0 0,1 0-1 0 0,0-2 1 0 0,60 34 0 0 0,-10-6 108 0 0,-48-28 34 0 0,44 41 0 0 0,-55-48-121 0 0,-14-11-55 0 0,-3-2-76 0 0,8 12 151 0 0,11 7 194 0 0,-19-19 14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1:09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460 12 3679 0 0,'-2'0'77'0'0,"0"0"-1"0"0,0 1 0 0 0,0-1 1 0 0,0 1-1 0 0,0-1 0 0 0,1 1 1 0 0,-1 0-1 0 0,0 0 0 0 0,0 0 1 0 0,1 0-1 0 0,-1 0 0 0 0,1 0 0 0 0,-1 0 1 0 0,-1 2-1 0 0,-22 25 66 0 0,8-9 19 0 0,-12 7 6 0 0,-63 61 354 0 0,-2 32 39 0 0,87-110-512 0 0,-41 54 328 0 0,47-62-232 0 0,-6 1 59 0 0,7 0 73 0 0,0-2-268 0 0,1 0 0 0 0,-1 0 1 0 0,1 0-1 0 0,-1 0 0 0 0,1 0 1 0 0,-1 0-1 0 0,1 0 1 0 0,-1 0-1 0 0,1 0 0 0 0,-1 0 1 0 0,1 0-1 0 0,-1 0 0 0 0,1-1 1 0 0,-1 1-1 0 0,1 0 0 0 0,-1 0 1 0 0,0-1-1 0 0,1 1 0 0 0,-1 0 1 0 0,1-1-1 0 0,-1 1 1 0 0,0 0-1 0 0,1-1 0 0 0,-1 1 1 0 0,0 0-1 0 0,1-2 0 0 0,2-1 20 0 0,19-21 233 0 0,-1-1 0 0 0,33-52 0 0 0,-42 58-132 0 0,28-33 0 0 0,-16 21 26 0 0,71-102 352 0 0,-89 123-54 0 0,-8 10-241 0 0,-15 16-156 0 0,4-3 42 0 0,-13 16 64 0 0,18-21-92 0 0,1 0 0 0 0,-13 19 0 0 0,4-5 8 0 0,-16 15 95 0 0,-1 0-1 0 0,-43 36 1 0 0,70-67-157 0 0,1 0 0 0 0,0 0 0 0 0,-5 8 0 0 0,5-8 8 0 0,1-1 1 0 0,0 1-1 0 0,-1-1 1 0 0,-6 5-1 0 0,0 1 123 0 0,10-9 30 0 0,5-7-77 0 0,2-3-55 0 0,1 1 1 0 0,1 0-1 0 0,-1 1 0 0 0,10-7 0 0 0,17-14 36 0 0,60-75 158 0 0,-2 2-19 0 0,-83 93-172 0 0,-7 6-36 0 0,1-1 0 0 0,-1 0 0 0 0,0 1-1 0 0,0-1 1 0 0,0 0 0 0 0,-1 0 0 0 0,4-4-1 0 0,-4 5 188 0 0,-18 13-68 0 0,1-1-95 0 0,0 2 1 0 0,1 1 0 0 0,0-1 0 0 0,-18 25-1 0 0,-20 19 71 0 0,-4 4 27 0 0,-3 10-60 0 0,42-47 1 0 0,17-23 42 0 0,3-2-63 0 0,11-7-21 0 0,-1 0 1 0 0,1-2 0 0 0,-1 1 0 0 0,-1-2 0 0 0,20-22-1 0 0,49-64 84 0 0,-17 18-34 0 0,-44 54-72 0 0,-18 24 106 0 0,-16 16-53 0 0,-122 136 51 0 0,103-111-102 0 0,-31 28 41 0 0,58-61-35 0 0,-1 0 0 0 0,1-1 0 0 0,-16 10 0 0 0,-12 9 43 0 0,29-18-51 0 0,25-9 53 0 0,50-6-32 0 0,-54 5-139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1:44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201 515 3079 0 0,'0'0'379'0'0,"-13"13"-138"0"0,-10 11-16 0 0,-10 15-81 0 0,-1 1-49 0 0,24-28-18 0 0,1 1 0 0 0,1-1 0 0 0,-13 28 0 0 0,20-40-23 0 0,2-2-44 0 0,-1-1 0 0 0,1 1 1 0 0,0 0-1 0 0,0-1 0 0 0,0 1 0 0 0,0 0 1 0 0,0-1-1 0 0,0 1 0 0 0,1 0 0 0 0,-1 0 1 0 0,1 0-1 0 0,-1 0 0 0 0,4-2 1 0 0,1-4 51 0 0,24-30 3 0 0,-20 26-31 0 0,-1 1 0 0 0,0-1 0 0 0,0-1 0 0 0,-2 0 0 0 0,13-26-1 0 0,-19 36-21 0 0,1-6 51 0 0,-2 9-10 0 0,-3 0-39 0 0,0 1-1 0 0,0 0 0 0 0,1 0 0 0 0,-1 0 0 0 0,0 1 0 0 0,1-1 0 0 0,-1 1 0 0 0,0-1 0 0 0,1 1 1 0 0,0 0-1 0 0,-1 0 0 0 0,1 0 0 0 0,0 0 0 0 0,0 0 0 0 0,-3 5 0 0 0,-7 6 49 0 0,5-6-37 0 0,1 0 0 0 0,0 0 0 0 0,-8 15-1 0 0,-6 6 16 0 0,-6 14 59 0 0,20-32-49 0 0,-1 0 0 0 0,-10 14 0 0 0,17-23-34 0 0,0-1-1 0 0,0 0 1 0 0,0 0-1 0 0,0 1 1 0 0,-1-1-1 0 0,1 0 1 0 0,0 0-1 0 0,0 0 1 0 0,0 1-1 0 0,0-1 1 0 0,0 0-1 0 0,-1 0 1 0 0,1 0-1 0 0,0 0 1 0 0,0 1-1 0 0,0-1 1 0 0,0 0-1 0 0,-1 0 1 0 0,1 0-1 0 0,0 0 1 0 0,0 0-1 0 0,-1 0 1 0 0,1 0-1 0 0,0 1 1 0 0,0-1-1 0 0,0 0 1 0 0,-1 0-1 0 0,1 0 1 0 0,0 0-1 0 0,0 0 1 0 0,-1 0-1 0 0,1 0 1 0 0,0 0-1 0 0,1-9 139 0 0,8-10-135 0 0,26-34 220 0 0,-12 18-187 0 0,36-53 140 0 0,-50 75-163 0 0,-3 4-1 0 0,0 0 1 0 0,0 0-1 0 0,1 1 1 0 0,0 0 0 0 0,10-9-1 0 0,43-34 180 0 0,-23 20-88 0 0,-30 25-82 0 0,0 1-1 0 0,0-1 1 0 0,0-1-1 0 0,-1 1 1 0 0,1-1 0 0 0,-2 0-1 0 0,1 0 1 0 0,4-9 0 0 0,-7 12-18 0 0,-1 0 0 0 0,1 0 0 0 0,0 0 0 0 0,0 0 0 0 0,1 0 0 0 0,-1 1 0 0 0,1-1 0 0 0,5-3 0 0 0,1-1 56 0 0,33-32 201 0 0,-41 37-264 0 0,0 1 0 0 0,0-1 0 0 0,-1 1 0 0 0,1-1 0 0 0,-1 1 0 0 0,1-1 0 0 0,-1 0 0 0 0,0 1 0 0 0,0-1 0 0 0,1-6 0 0 0,7-12 89 0 0,16-22 86 0 0,-9 30-48 0 0,-3 3-86 0 0,6-10 84 0 0,21-12 54 0 0,-38 30-186 0 0,10-10 52 0 0,0 6-14 0 0,-11 5-40 0 0,0 1 1 0 0,0 0-1 0 0,-1-1 0 0 0,1 1 1 0 0,0 0-1 0 0,0-1 0 0 0,0 1 1 0 0,0-1-1 0 0,0 0 0 0 0,-1 1 1 0 0,1-1-1 0 0,0 0 0 0 0,-1 1 1 0 0,1-1-1 0 0,0 0 0 0 0,0-1 1 0 0,1-2 73 0 0,-8 7-31 0 0,-12 8-26 0 0,-1 11 6 0 0,1 1-1 0 0,1 0 0 0 0,-17 30 0 0 0,4-6-3 0 0,4-6-23 0 0,-42 57 0 0 0,23-37 144 0 0,21-42-144 0 0,45-42 0 0 0,0 0 0 0 0,26-40 0 0 0,-33 43 0 0 0,52-83-66 0 0,-2 2-14 0 0,-40 71 26 0 0,-21 26 54 0 0,-1 0-10 0 0,-2 3-44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1:45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0 3367 0 0,'0'0'258'0'0,"-39"33"-107"0"0,22-19-32 0 0,-35 22 188 0 0,51-36-54 0 0,5 0-212 0 0,0-1-1 0 0,0 0 1 0 0,0 0-1 0 0,0 0 1 0 0,0-1-1 0 0,0 1 1 0 0,-1-1-1 0 0,7-4 1 0 0,6-3 56 0 0,-10 6-67 0 0,3-1 194 0 0,-8 5-131 0 0,-4 3-72 0 0,-1-1 6 0 0,1 0 0 0 0,-1 0 0 0 0,0-1 1 0 0,-5 3-1 0 0,-11 8 79 0 0,1 2-20 0 0,12-11-37 0 0,1 1 1 0 0,0 0-1 0 0,0 0 1 0 0,1 0-1 0 0,0 1 1 0 0,-1 0-1 0 0,2 0 0 0 0,-1 0 1 0 0,1 0-1 0 0,-7 13 1 0 0,10-13 56 0 0,3-3-26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1:49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44 337 3079 0 0,'2'-11'595'0'0,"-6"-2"1032"0"0,3 12-1596 0 0,0-1 0 0 0,0 0 0 0 0,1 0 0 0 0,-1 0 0 0 0,1 0 0 0 0,-1 0 1 0 0,1 0-1 0 0,0-2 0 0 0,-7-99 779 0 0,1-34 198 0 0,6 133-940 0 0,-1 0-1 0 0,1 0 0 0 0,-1 0 1 0 0,0 0-1 0 0,0 0 0 0 0,0 0 1 0 0,-3-5-1 0 0,4 8 157 0 0,-1-1-160 0 0,0 1 0 0 0,0-1 0 0 0,0 1 0 0 0,0-1 0 0 0,0 1 0 0 0,0-1 0 0 0,-1 1 0 0 0,-1-2 0 0 0,2 2 517 0 0,0 4-26 0 0,2 8-443 0 0,3 5-13 0 0,3 5 43 0 0,-2 0 0 0 0,0 0 0 0 0,4 42 0 0 0,4 67 391 0 0,-6-111-321 0 0,-6-19-67 0 0,9 11 71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1:50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1 291 3367 0 0,'0'-3'55'0'0,"1"1"-1"0"0,-1-1 1 0 0,1 1-1 0 0,0-1 0 0 0,0 1 1 0 0,0-1-1 0 0,0 1 1 0 0,0-1-1 0 0,0 1 0 0 0,1 0 1 0 0,-1 0-1 0 0,1 0 1 0 0,0 0-1 0 0,3-3 1 0 0,30-26 81 0 0,-30 27-67 0 0,24-20 118 0 0,-2-1 1 0 0,28-35-1 0 0,-22 25 25 0 0,19-24 328 0 0,-49 56-508 0 0,5-8 859 0 0,-20 23-606 0 0,-54 76 153 0 0,53-73-410 0 0,2-1 81 0 0,-1 0 0 0 0,0-2 0 0 0,-1 1 0 0 0,-24 17 0 0 0,24-21-51 0 0,6-4-1 0 0,0 0 1 0 0,-1-1-1 0 0,-9 5 1 0 0,17-9 1 0 0,-3 2 276 0 0,8-3-241 0 0,6-4-52 0 0,0-1 0 0 0,0-1 1 0 0,0 0-1 0 0,-1 0 0 0 0,0-1 0 0 0,-1-1 0 0 0,11-10 0 0 0,14-20 90 0 0,-22 25-34 0 0,26-24-1 0 0,-37 37 20 0 0,-1 2-53 0 0,-4 7-30 0 0,0 0 0 0 0,-1 0 0 0 0,1-1 0 0 0,-2 0 0 0 0,1 1 0 0 0,-9 7 0 0 0,-9 13-5 0 0,2-6 112 0 0,17-18-110 0 0,1-1 1 0 0,-1 1 0 0 0,1 0 0 0 0,-1 0-1 0 0,1 0 1 0 0,-4 7 0 0 0,5-6-11 0 0,2 0 32 0 0,0 1 11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1:52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82 2791 0 0,'13'-9'423'0'0,"-8"5"-371"0"0,0 1 0 0 0,0-1 0 0 0,0 1 1 0 0,0 1-1 0 0,1-1 0 0 0,0 1 0 0 0,-1 0 0 0 0,1 0 0 0 0,0 0 0 0 0,0 1 0 0 0,0 0 0 0 0,12-1 0 0 0,-17 2 10 0 0,11 0 712 0 0,-20 5-639 0 0,0-1 0 0 0,0 0 0 0 0,-12 3 0 0 0,-10 4 4 0 0,22-7-83 0 0,0-1 1 0 0,0 0-1 0 0,-12 2 0 0 0,16-4-12 0 0,0-1 0 0 0,0 1 0 0 0,0-1 0 0 0,0 1 0 0 0,0-1 0 0 0,0-1 0 0 0,0 1 0 0 0,0 0 0 0 0,-5-2 0 0 0,8 2 287 0 0,21-6-107 0 0,40-11 121 0 0,-41 13-214 0 0,1-2 0 0 0,-1 0 0 0 0,22-10 0 0 0,-18 8-21 0 0,13-2 323 0 0,-35 9-304 0 0,-16 2 8 0 0,-1 1 0 0 0,1 0 0 0 0,0 1 0 0 0,-18 7-1 0 0,-28 4 199 0 0,51-11-242 0 0,9-3 229 0 0,12-2-126 0 0,-1-1-172 0 0,129-26 573 0 0,-124 24-480 0 0,-14 4 11 0 0,-1 1-74 0 0,2-1-32 0 0,-18 1 169 0 0,-117 32 360 0 0,132-32-345 0 0,3 0-196 0 0,-1 0 0 0 0,1 0 0 0 0,-1 0 0 0 0,1 0 0 0 0,-1 0 0 0 0,1-1 0 0 0,-1 1 0 0 0,1-1 0 0 0,-1 1 0 0 0,1-1 0 0 0,-1 1-1 0 0,2-2 1 0 0,3-1-11 0 0,33-8 22 0 0,-27 6 23 0 0,0 2-1 0 0,0-1 1 0 0,0 2 0 0 0,0 0-1 0 0,21-2 1 0 0,-48 4 133 0 0,10 0-164 0 0,0-1 1 0 0,0 1 0 0 0,1 1-1 0 0,-1-1 1 0 0,0 1-1 0 0,-7 2 1 0 0,2-1 29 0 0,1 1-1 0 0,-1-1 1 0 0,0 0 0 0 0,0-1-1 0 0,-12 0 1 0 0,22 0-23 0 0,1-1-15 0 0,-1 1 0 0 0,1-1 0 0 0,-1 1 0 0 0,1-1-1 0 0,-1 0 1 0 0,1 1 0 0 0,-1-1 0 0 0,1 0 0 0 0,-1 1 0 0 0,1-1 0 0 0,-1 0-1 0 0,1 0 1 0 0,-1 0 0 0 0,1 1 0 0 0,0-1 0 0 0,-1 0 0 0 0,1 0 0 0 0,-1 0-1 0 0,2 0 1 0 0,0 0-8 0 0,-1 0 0 0 0,1 0 0 0 0,0 0 0 0 0,-1 0 0 0 0,1 0 0 0 0,-1 0 0 0 0,1-1 0 0 0,0 1 0 0 0,1-1 0 0 0,3-2-151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1:53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38 2791 0 0,'0'0'578'0'0,"4"8"-164"0"0,-5 1-361 0 0,0 1-1 0 0,-1-1 0 0 0,0 0 0 0 0,-1 1 0 0 0,0-1 0 0 0,0 0 0 0 0,-6 10 0 0 0,-9 27 158 0 0,13-31-126 0 0,3-9 11 0 0,1 0 0 0 0,-1-1 0 0 0,1 1 0 0 0,0 0 0 0 0,0 0 0 0 0,1 11 0 0 0,14-31 177 0 0,-12 11-247 0 0,0 0-1 0 0,0 0 0 0 0,0 0 0 0 0,-1 0 0 0 0,1 0 0 0 0,-1 0 0 0 0,0-1 0 0 0,0 1 1 0 0,0 0-1 0 0,0-1 0 0 0,0-6 0 0 0,4-14 140 0 0,0 7-57 0 0,0 0 1 0 0,2-21 0 0 0,1-4 46 0 0,-6 33-99 0 0,0 0-1 0 0,-1 0 1 0 0,0-9 0 0 0,-1 17 187 0 0,-1 1-229 0 0,1 1-1 0 0,-1-1 0 0 0,0 1 1 0 0,1-1-1 0 0,-1 1 0 0 0,0-1 0 0 0,1 1 1 0 0,-1-1-1 0 0,0 1 0 0 0,1-1 1 0 0,-1 1-1 0 0,1 0 0 0 0,0-1 0 0 0,-1 1 1 0 0,1 0-1 0 0,-1 0 0 0 0,1 1 1 0 0,-8 15 49 0 0,7-15-47 0 0,-17 42 201 0 0,-13 33-5 0 0,20-48-151 0 0,6-18 12 0 0,1 1 1 0 0,-5 18-1 0 0,9-25-19 0 0,0-4 145 0 0,14-18 23 0 0,-4-8-93 0 0,10-29 0 0 0,-4 9 45 0 0,-14 39-153 0 0,9-15 136 0 0,-11 20-20 0 0,-1 2-122 0 0,1 0 0 0 0,-1 1 0 0 0,0-1-1 0 0,0 0 1 0 0,1 0 0 0 0,-1 0-1 0 0,0 0 1 0 0,1 1 0 0 0,-1-1 0 0 0,1 0-1 0 0,0 1 1 0 0,-1-1 0 0 0,1 0 0 0 0,0 2-1 0 0,-1-1 23 0 0,-40 160 380 0 0,23-107-175 0 0,18-54-50 0 0,1 0-114 0 0,1 1-5 0 0,-1-2 345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17:29.9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 2271 0 0,'0'-1'167'0'0,"-3"-1"370"0"0,3 2-529 0 0,0 0-1 0 0,0 0 1 0 0,0 1-1 0 0,1-1 0 0 0,-1 0 1 0 0,0 0-1 0 0,0 1 0 0 0,0-1 1 0 0,0 0-1 0 0,1 0 0 0 0,-1 0 1 0 0,0 0-1 0 0,0 1 0 0 0,0-1 1 0 0,1 0-1 0 0,-1 0 0 0 0,0 0 1 0 0,0 0-1 0 0,1 0 0 0 0,-1 0 1 0 0,0 0-1 0 0,0 1 1 0 0,1-1-1 0 0,-1 0 0 0 0,0 0 1 0 0,0 0-1 0 0,1 0 0 0 0,-1 0 1 0 0,0 0-1 0 0,0 0 0 0 0,1 0 1 0 0,-1-1-1 0 0,0 1 0 0 0,1 0 1 0 0,-1 0-1 0 0,0 0 112 0 0,3 1-7 0 0,1 0-53 0 0,20 10-6 0 0,17 15 530 0 0,-40-25-518 0 0,2 1-1 0 0,10 8 84 0 0,-1 1 0 0 0,0 0 0 0 0,19 25-1 0 0,-4-4 38 0 0,-11-13 117 0 0,-1 1-1 0 0,17 30 0 0 0,-17-18 99 0 0,-14-31-336 0 0,7 11 632 0 0,-3-9-616 0 0,-3-3 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1:54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17 2271 0 0,'-1'-1'13'0'0,"1"1"0"0"0,-1 0 0 0 0,0 0 0 0 0,1 0 0 0 0,-1 0 0 0 0,0 0 0 0 0,1 0 0 0 0,-1-1 0 0 0,1 2 0 0 0,-1-1 0 0 0,0 0 0 0 0,1 0 0 0 0,-1 0 0 0 0,0 0 0 0 0,1 0-1 0 0,-1 0 1 0 0,1 1 0 0 0,-2-1 0 0 0,-15 8 41 0 0,11-6-15 0 0,-14 7 71 0 0,-17 5 41 0 0,5-8 249 0 0,39-8-256 0 0,0 0 0 0 0,-1-1 0 0 0,1 0 0 0 0,-1 0 0 0 0,11-8 0 0 0,16-9 47 0 0,-4 8 42 0 0,-95 47 767 0 0,53-29-813 0 0,13-6 218 0 0,16-6-133 0 0,-9 2-225 0 0,17-5 914 0 0,-34 13-769 0 0,9-4 198 0 0,7 1-284 0 0,1-5-26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1:55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 3079 0 0,'-1'4'81'0'0,"1"1"0"0"0,-1-1-1 0 0,-1 1 1 0 0,1-1 0 0 0,-1 0-1 0 0,0 0 1 0 0,0 1 0 0 0,-3 4-1 0 0,-5 10 34 0 0,-1 9 7 0 0,1 0 37 0 0,-2-1 0 0 0,-23 40 0 0 0,21-42-64 0 0,5-10 69 0 0,-18 23-1 0 0,26-37-80 0 0,1-1-14 0 0,-2 3 110 0 0,8-8-72 0 0,3-6-28 0 0,0 1 0 0 0,0-1 0 0 0,-1 0-1 0 0,-1-1 1 0 0,0 0 0 0 0,8-18-1 0 0,-4 3 42 0 0,-1 0-1 0 0,9-41 0 0 0,-18 61-65 0 0,0 3 14 0 0,-1 3 8 0 0,0 1-19 0 0,0-2-34 0 0,-1 1 37 0 0,1 1-55 0 0,0 0-1 0 0,0 0 1 0 0,-1 0-1 0 0,1 0 0 0 0,0 0 1 0 0,-1 0-1 0 0,1 0 1 0 0,0 0-1 0 0,0 0 1 0 0,-1 0-1 0 0,1 0 1 0 0,0 0-1 0 0,0 0 1 0 0,-1 0-1 0 0,1 1 1 0 0,0-1-1 0 0,-1 0 1 0 0,1 0-1 0 0,0 0 1 0 0,0 0-1 0 0,0 1 1 0 0,-1-1-1 0 0,1 0 1 0 0,0 0-1 0 0,0 0 1 0 0,0 1-1 0 0,-1-1 1 0 0,1 0-1 0 0,0 0 1 0 0,0 1-1 0 0,-8 10 23 0 0,5-7-19 0 0,-1 2 20 0 0,0 0 0 0 0,0 0 0 0 0,1 0 0 0 0,0 1 0 0 0,0-1 0 0 0,-3 12-1 0 0,-34 83 197 0 0,26-68-112 0 0,9-25-33 0 0,4-7 2 0 0,1 3 495 0 0,2-7-86 0 0,-5 0-477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1:56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44 2791 0 0,'-1'0'25'0'0,"0"0"0"0"0,1 0-1 0 0,-1-1 1 0 0,0 1 0 0 0,0 0-1 0 0,0 0 1 0 0,0 0 0 0 0,0 0-1 0 0,1 0 1 0 0,-1 0-1 0 0,0 0 1 0 0,0 1 0 0 0,0-1-1 0 0,0 0 1 0 0,1 0 0 0 0,-1 1-1 0 0,0-1 1 0 0,0 0 0 0 0,-1 1-1 0 0,-20 8 81 0 0,15-5-84 0 0,4-2 8 0 0,1-1 0 0 0,-1 1 0 0 0,0-1-1 0 0,0 0 1 0 0,1 0 0 0 0,-1 0 0 0 0,0 0 0 0 0,0-1-1 0 0,-3 1 1 0 0,5-1 335 0 0,3 1-334 0 0,1-1 1 0 0,0 0-1 0 0,-1 1 0 0 0,1-1 1 0 0,0 0-1 0 0,4-1 0 0 0,1-2 21 0 0,0 0 0 0 0,0 0 0 0 0,0 0 0 0 0,0-1 0 0 0,-1-1 0 0 0,0 1 0 0 0,0-1 0 0 0,7-6 0 0 0,-13 11 17 0 0,-5 0 19 0 0,1 1 0 0 0,-1 0 0 0 0,1 0 0 0 0,0 1 0 0 0,-1-1 0 0 0,1 1 0 0 0,-5 3 0 0 0,-11 4 119 0 0,11-6-191 0 0,7-3 465 0 0,17-7-299 0 0,-2-1-57 0 0,0 0 0 0 0,20-8 0 0 0,-4 6 76 0 0,-30 10-8 0 0,0-1-187 0 0,0 1 0 0 0,0 0-1 0 0,0-1 1 0 0,-1 1 0 0 0,1 0-1 0 0,0 0 1 0 0,0-1 0 0 0,-1 1-1 0 0,1 0 1 0 0,0 0 0 0 0,-1-1-1 0 0,1 1 1 0 0,0 0 0 0 0,-1 0-1 0 0,1 0 1 0 0,0-1 0 0 0,-1 1-1 0 0,1 0 1 0 0,0 0 0 0 0,-1 0-1 0 0,1 0 1 0 0,0 0 0 0 0,-1 0-1 0 0,1 0 1 0 0,-1 0 0 0 0,1 0-1 0 0,0 0 1 0 0,-1 0 0 0 0,1 0-1 0 0,0 0 1 0 0,-1 0 0 0 0,1 0-1 0 0,-1 0 1 0 0,1 1 0 0 0,0-1-1 0 0,-1 0 1 0 0,1 0 0 0 0,-14 5 121 0 0,9-4-86 0 0,1 1 0 0 0,-1 0-1 0 0,1 1 1 0 0,0-1 0 0 0,0 1-1 0 0,0 0 1 0 0,-4 4 0 0 0,8-7-36 0 0,0 0 1 0 0,0 0 0 0 0,-1 0 0 0 0,1 1-1 0 0,0-1 1 0 0,0 0 0 0 0,0 0 0 0 0,0 0-1 0 0,0 0 1 0 0,0 0 0 0 0,0 0 0 0 0,-1 1-1 0 0,1-1 1 0 0,0 0 0 0 0,0 0 0 0 0,0 0-1 0 0,0 0 1 0 0,0 0 0 0 0,-1 0 0 0 0,1 0 0 0 0,0 0-1 0 0,0 0 1 0 0,0 0 0 0 0,0 0 0 0 0,-1 0-1 0 0,1 0 1 0 0,0 0 0 0 0,0 0 0 0 0,0 0-1 0 0,0 0 1 0 0,-1 0 0 0 0,1 0 0 0 0,0 0-1 0 0,0 0 1 0 0,0 0 0 0 0,0 0 0 0 0,0 0-1 0 0,-1 0 1 0 0,1 0 0 0 0,0 0 0 0 0,0 0-1 0 0,0 0 1 0 0,0-1 0 0 0,0 1 0 0 0,-1 0-1 0 0,1 0 1 0 0,0-1 4 0 0,0 1 1 0 0,0-1-1 0 0,0 1 0 0 0,1-1 0 0 0,-1 1 0 0 0,0-1 1 0 0,0 0-1 0 0,0 1 0 0 0,1-1 0 0 0,-1 1 1 0 0,0 0-1 0 0,1-1 0 0 0,-1 1 0 0 0,0-1 1 0 0,1 1-1 0 0,-1-1 0 0 0,0 1 0 0 0,1 0 1 0 0,-1-1-1 0 0,1 1 0 0 0,0-1 0 0 0,4-3-9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1:56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 3079 0 0,'0'0'359'0'0,"7"17"-38"0"0,-6-10-282 0 0,0-1 0 0 0,0 1 0 0 0,-1 0-1 0 0,0 0 1 0 0,0 0 0 0 0,-1 0 0 0 0,0 0-1 0 0,-3 12 1 0 0,-3 5 69 0 0,-11 25 0 0 0,4-11 7 0 0,-3 0 42 0 0,12-29-72 0 0,0 1 1 0 0,-5 19 0 0 0,7-21-24 0 0,2-6 179 0 0,6-6-57 0 0,-3 3-175 0 0,0-2 24 0 0,1-1 1 0 0,-1 1-1 0 0,1-1 1 0 0,-1 0-1 0 0,0 1 1 0 0,-1-1-1 0 0,1 0 1 0 0,2-7-1 0 0,-1 2-14 0 0,26-93 368 0 0,-21 68-206 0 0,14-36 0 0 0,-16 53 17 0 0,-6 14 39 0 0,-5 12-160 0 0,-8 21-1 0 0,-21 52 112 0 0,25-56-120 0 0,4-13 17 0 0,1 1 0 0 0,-4 16 0 0 0,7-25 53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1:58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1 2271 0 0,'0'0'294'0'0,"-6"7"-140"0"0,-12 18-6 0 0,6-7-11 0 0,-22 25 0 0 0,-5-9 4 0 0,29-24-73 0 0,-1 0-1 0 0,0-1 0 0 0,-19 12 1 0 0,8-6 17 0 0,16-11-43 0 0,5-4-32 0 0,-1 1 0 0 0,1 0 0 0 0,0 0 0 0 0,0 0 0 0 0,0-1 0 0 0,-1 1 0 0 0,1 1 0 0 0,0-1 0 0 0,0 0 0 0 0,0 0 0 0 0,0 2 0 0 0,-2 0 484 0 0,7-4-334 0 0,2-2-120 0 0,0 1 0 0 0,0-1 0 0 0,-1 0 0 0 0,1 0 0 0 0,-1 0 0 0 0,1-1 1 0 0,6-6-1 0 0,33-36 195 0 0,-11 10-95 0 0,-25 26-52 0 0,0-1 0 0 0,14-20 0 0 0,-22 30 133 0 0,-1 0-162 0 0,3-1-38 0 0,-2 1 32 0 0,-7 7 26 0 0,-9 9 69 0 0,-6 5-55 0 0,-20 27 1 0 0,32-36-43 0 0,0 1 0 0 0,-2-2 0 0 0,1 1 1 0 0,-16 11-1 0 0,22-19-45 0 0,-13 10 109 0 0,-26 25 1 0 0,42-38 65 0 0,4-1-151 0 0,-1 0-1 0 0,0-1 0 0 0,0 1 1 0 0,0-1-1 0 0,0 1 0 0 0,3-4 1 0 0,6-5 12 0 0,23-16 1 0 0,-23 18-15 0 0,0 0 1 0 0,19-19-1 0 0,-17 14 25 0 0,24-19-1 0 0,-18 18-17 0 0,-17 12 24 0 0,1-1 6 0 0,-2 3-1 0 0,-3 1-57 0 0,1 1 0 0 0,0 0 0 0 0,-1-1 1 0 0,1 1-1 0 0,-1-1 0 0 0,0 0 0 0 0,1 0 0 0 0,-5 2 0 0 0,5-1 4 0 0,-58 43 139 0 0,10-6-47 0 0,-30 24 36 0 0,79-63-86 0 0,0 0 1 0 0,9-3-37 0 0,0 0 0 0 0,-1-1 1 0 0,0 0-1 0 0,1 0 0 0 0,-1-1 1 0 0,-1 0-1 0 0,10-7 0 0 0,11-13 3 0 0,-20 18-6 0 0,-1 0 0 0 0,1 1-1 0 0,14-9 1 0 0,-15 13 96 0 0,-13 9-93 0 0,-11 9-27 0 0,-3-2 72 0 0,0-2-1 0 0,-1 0 0 0 0,-34 14 1 0 0,22-6 65 0 0,28-17-96 0 0,5-3 29 0 0,11-4 12 0 0,8-2-14 0 0,-12 4-30 0 0,-1 0 1 0 0,0 0-1 0 0,1 1 1 0 0,10-2-1 0 0,-7 4-17 0 0,-5-1 42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1:58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2527 0 0,'0'0'391'0'0,"4"6"-192"0"0,3 14-69 0 0,-1-1 0 0 0,0 1 0 0 0,-2 0 0 0 0,5 40 0 0 0,-1-9 137 0 0,-7-43-198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0:51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56 3367 0 0,'0'0'2440'0'0,"6"0"-1808"0"0,33 0-118 0 0,-37 0-428 0 0,0 0 2 0 0,5-1 18 0 0,-1 1 0 0 0,1 1-1 0 0,0-1 1 0 0,13 3-1 0 0,25 2 287 0 0,-2 0-105 0 0,-32-3-188 0 0,0-1 1 0 0,0 0-1 0 0,0-1 1 0 0,15-1-1 0 0,127-8 899 0 0,-146 9-915 0 0,0 1 1 0 0,0 0 0 0 0,0 0 0 0 0,13 5-1 0 0,-1-1 75 0 0,4-1 109 0 0,-17-4-215 0 0,-1 1 1 0 0,1-1-1 0 0,-1 1 1 0 0,0 1 0 0 0,0-1-1 0 0,1 1 1 0 0,-1 0-1 0 0,6 3 1 0 0,-10-4 17 0 0,2-1 2 0 0,10 1 48 0 0,0-1 0 0 0,-1-1 0 0 0,25-3 0 0 0,-33 2-29 0 0,-2 2-86 0 0,19 6 305 0 0,-17-5-284 0 0,15 0 105 0 0,-12 0-56 0 0,-5 1-73 0 0,16 1 174 0 0,-7-1-80 0 0,-3-2 0 0 0,-3 0-5 0 0,2 1-48 0 0,6 0 26 0 0,10-3 118 0 0,19 3 114 0 0,-39-1-290 0 0,11-4 71 0 0,-13 4 126 0 0,2-1-144 0 0,7-2-10 0 0,-1 0-30 0 0,-7 3 202 0 0,-1 0-159 0 0,13 1-43 0 0,-14-2-7 0 0,0 1-1 0 0,0 0 1 0 0,1 0-1 0 0,-1 0 1 0 0,0 0-1 0 0,0-1 1 0 0,0 1-1 0 0,0 0 1 0 0,1 0 0 0 0,-1-1-1 0 0,0 1 1 0 0,0 0-1 0 0,0 0 1 0 0,0 0-1 0 0,0-1 1 0 0,0 1-1 0 0,0 0 1 0 0,0 0-1 0 0,0-1 1 0 0,0 1-1 0 0,0 0 1 0 0,0 0-1 0 0,0-1 1 0 0,0 1-1 0 0,0 0 1 0 0,0 0-1 0 0,0-1 1 0 0,0 1-1 0 0,0 0 1 0 0,0 0-1 0 0,0-1 1 0 0,0 1-1 0 0,-1-2-3 0 0,0 1 0 0 0,0 0 0 0 0,0 0 0 0 0,0 0 0 0 0,0 0 0 0 0,-1 0 0 0 0,1 0 0 0 0,0 0 1 0 0,0 0-1 0 0,-1 0 0 0 0,1 0 0 0 0,-1 1 0 0 0,1-1 0 0 0,0 0 0 0 0,-1 1 0 0 0,-1-1 0 0 0,0 0 13 0 0,-2-1 4 0 0,0 0-1 0 0,0 1 1 0 0,-1 0-1 0 0,1 0 1 0 0,-1 0-1 0 0,1 0 1 0 0,0 1-1 0 0,-1 0 1 0 0,-6 1-1 0 0,-7-1-8 0 0,-2-2 75 0 0,0 2 0 0 0,-14 1-42 0 0,-8-6 90 0 0,-4 3 138 0 0,20 0-282 0 0,23 1 0 0 0,-19 2 0 0 0,-4 2 64 0 0,22-1-46 0 0,-18 1 28 0 0,12-3-13 0 0,0 0-1 0 0,-20-4 1 0 0,14 1-3 0 0,14 3-22 0 0,-1 0 0 0 0,0 0 0 0 0,0 0 0 0 0,0 0 0 0 0,1 1 0 0 0,-1 0 1 0 0,-4 0-1 0 0,8 0-9 0 0,-3-1 1 0 0,1 1 0 0 0,-1-1 0 0 0,0 1 0 0 0,1-1 0 0 0,-1 0 0 0 0,0 0 0 0 0,-4 0 0 0 0,-1 0 11 0 0,-5 0 51 0 0,10 0-54 0 0,0-1 0 0 0,0 1 0 0 0,0 0 0 0 0,-1 1 0 0 0,1-1-1 0 0,-4 1 1 0 0,-2 0-5 0 0,0 0 0 0 0,0 0-1 0 0,-10-1 1 0 0,-2 0 50 0 0,7-2-26 0 0,10 1-20 0 0,0 1 1 0 0,-1-1-1 0 0,1 0 1 0 0,-8 1-1 0 0,2 1 6 0 0,7-1-6 0 0,0 0-1 0 0,1 0 0 0 0,-1 0 0 0 0,0 0 0 0 0,1 0 0 0 0,-1 0 0 0 0,1-1 1 0 0,-1 1-1 0 0,-2-2 0 0 0,2 2 37 0 0,-6-1-33 0 0,6 1-10 0 0,1 0 0 0 0,-1-1 0 0 0,0 1 0 0 0,1 0-1 0 0,-1 1 1 0 0,0-1 0 0 0,1 0 0 0 0,-1 1 0 0 0,0-1 0 0 0,-3 3-1 0 0,-3-1 14 0 0,6-2-8 0 0,-2 0 25 0 0,-13 8-12 0 0,12-4-2 0 0,3-3-11 0 0,1 0 1 0 0,0 0-1 0 0,-1 0 0 0 0,1-1 1 0 0,-1 1-1 0 0,1-1 0 0 0,-1 1 1 0 0,-4-1-1 0 0,-1 3 6 0 0,4-2 32 0 0,-16-1 19 0 0,3 0-50 0 0,10 2-1 0 0,4-1 32 0 0,-4 1-33 0 0,-2 1-10 0 0,1-1 11 0 0,4-1 32 0 0,-5-1-33 0 0,0 0-10 0 0,-2 0 11 0 0,8 0 32 0 0,-5 1-33 0 0,-1 0 2 0 0,49-9 48 0 0,-23 4-60 0 0,-14 3 0 0 0,21-4 0 0 0,-20 4 0 0 0,-3 0 0 0 0,0 1 0 0 0,-1-1 0 0 0,1 1 0 0 0,0 0 0 0 0,0-1 0 0 0,0 1 0 0 0,0 0 0 0 0,0 0 0 0 0,1 0 0 0 0,-1 0 0 0 0,0 0 0 0 0,0 0 0 0 0,0 0 0 0 0,0 0 0 0 0,0 0 0 0 0,1 1 0 0 0,8 0 0 0 0,-8 0 0 0 0,0-1 0 0 0,0 0 0 0 0,0 1 0 0 0,0-1 0 0 0,1 0 0 0 0,-1 0 0 0 0,0 0 0 0 0,0-1 0 0 0,0 1 0 0 0,0 0 0 0 0,1-1 0 0 0,1 0 0 0 0,13-2 0 0 0,-13 4 0 0 0,0 1 0 0 0,16-4 0 0 0,9 1 0 0 0,45 1 0 0 0,-47 2 0 0 0,56-5 0 0 0,-79 3 0 0 0,19-3 0 0 0,11 0 0 0 0,-4 1 0 0 0,-28 2 0 0 0,-1-1 0 0 0,1 1 0 0 0,-1 0 0 0 0,1 0 0 0 0,-1 0 0 0 0,1 0 0 0 0,-1 0 0 0 0,1 0 0 0 0,-1 0 0 0 0,1 0 0 0 0,-1 1 0 0 0,3 0 0 0 0,13 1 0 0 0,-5-2 0 0 0,0 1 0 0 0,1-1 0 0 0,2-2 0 0 0,-13 1 0 0 0,33 2 0 0 0,-32-1 4 0 0,-1 1 1 0 0,0-1-1 0 0,1 0 0 0 0,-1 0 0 0 0,1 0 1 0 0,-1 0-1 0 0,1 0 0 0 0,-1-1 0 0 0,0 1 1 0 0,5-2-1 0 0,1 0 24 0 0,28-1 14 0 0,-23 3-31 0 0,-3-2-11 0 0,2-2 0 0 0,1 1 0 0 0,-12 2-2 0 0,1 1 0 0 0,0-1 0 0 0,-1 0 0 0 0,1 1 0 0 0,0 0 0 0 0,0-1 0 0 0,-1 1 0 0 0,1 0 1 0 0,0 0-1 0 0,0 0 0 0 0,-1 0 0 0 0,4 0 0 0 0,12 2-26 0 0,6-2 71 0 0,-21 1-31 0 0,15-2-14 0 0,-8-1-9 0 0,-4 1 4 0 0,1 0-1 0 0,-1 0 1 0 0,0 1-1 0 0,0 0 0 0 0,0 0 1 0 0,6 1-1 0 0,1 0 8 0 0,-5 0 1 0 0,-6-1 0 0 0,-1 0 1 0 0,1 1-1 0 0,-1-1 0 0 0,1 0 0 0 0,-1 0 1 0 0,1 0-1 0 0,0 0 0 0 0,-1 0 0 0 0,1 0 1 0 0,-1 0-1 0 0,1 0 0 0 0,0 0 0 0 0,-1 0 1 0 0,1 0-1 0 0,-1 0 0 0 0,1 0 0 0 0,-1-1 1 0 0,2 1-1 0 0,15-6 28 0 0,-13 3-23 0 0,-3 3-9 0 0,0-1-1 0 0,1 1 1 0 0,-1-1 0 0 0,0 1 0 0 0,0-1-1 0 0,1 1 1 0 0,-1 0 0 0 0,0-1 0 0 0,1 1-1 0 0,-1 0 1 0 0,1 0 0 0 0,-1 0-1 0 0,0 0 1 0 0,2 1 0 0 0,57 0-8 0 0,-13-1 11 0 0,-34 0 0 0 0,1-1 0 0 0,0 0 0 0 0,0-2 0 0 0,-2 1 0 0 0,0 2 0 0 0,-1 0 0 0 0,1-1 0 0 0,-1 1 0 0 0,43 0 0 0 0,-40-1 0 0 0,0 1 0 0 0,-15 0 0 0 0,42-8 0 0 0,-30 7 0 0 0,0-1 0 0 0,-2 2 0 0 0,-2 0 11 0 0,-7 1 32 0 0,-10 4-33 0 0,-3-2-10 0 0,0 0 0 0 0,1 0 0 0 0,-1 1 0 0 0,1-5 0 0 0,0 2 0 0 0,-2 0 0 0 0,-41 7 0 0 0,45-7 0 0 0,-1 0 0 0 0,1 0 0 0 0,-1-1 0 0 0,-12-2 0 0 0,4 1 0 0 0,-14-1 0 0 0,9 1 0 0 0,-1 0 0 0 0,14 2 0 0 0,-6-1 0 0 0,0-2 0 0 0,-5 1 0 0 0,12 2 0 0 0,-1 1 0 0 0,-29 1 0 0 0,36-2 0 0 0,0-2 0 0 0,-27-2 0 0 0,21 1 0 0 0,6 1 0 0 0,-1 0 0 0 0,1 1 0 0 0,-1-1 0 0 0,1 1 0 0 0,0 0 0 0 0,-1 0 0 0 0,-8 1 0 0 0,11-1 0 0 0,-10 1 0 0 0,-10 1 0 0 0,-16-1 0 0 0,-10-1 0 0 0,37 0 0 0 0,-1-1 0 0 0,0 2 0 0 0,-1-2 0 0 0,-24 0 0 0 0,-2-3 0 0 0,32 3 0 0 0,0 0 0 0 0,0 0 0 0 0,-1 0 0 0 0,1 1 0 0 0,-11 1 0 0 0,15 0 0 0 0,1-1 0 0 0,0 0 0 0 0,0 1 0 0 0,0-1 0 0 0,0 0 0 0 0,-1 0 0 0 0,1 0 0 0 0,-2-1 0 0 0,-5 0 0 0 0,-21 0 0 0 0,13-2 0 0 0,13 1 0 0 0,-22-2 0 0 0,-10 0 0 0 0,25 4 0 0 0,-8 2 0 0 0,4-4 0 0 0,3 0 0 0 0,-12-4 0 0 0,3 2 0 0 0,18 4 0 0 0,0 0 0 0 0,0 0 0 0 0,0 0 0 0 0,0 0 0 0 0,0 0 0 0 0,-4 2 0 0 0,5-2 0 0 0,1 1 0 0 0,-1-1 0 0 0,1 0 0 0 0,-1 0 0 0 0,1 0 0 0 0,-1 0 0 0 0,1 0 0 0 0,-1 0 0 0 0,1 0 0 0 0,0 0 0 0 0,-1-1 0 0 0,-1 0 0 0 0,-9-1 0 0 0,-3 2 0 0 0,-5-3 0 0 0,2 2 0 0 0,1 2 0 0 0,6 0 0 0 0,1 2 0 0 0,0-2 0 0 0,-2-1 0 0 0,1 4 0 0 0,1-1 0 0 0,0 1 0 0 0,-13 3 0 0 0,23-7 0 0 0,0 0 0 0 0,-1 0 0 0 0,1 0 0 0 0,0 0 0 0 0,0 0 0 0 0,-1 0 0 0 0,1 0 0 0 0,0 0 0 0 0,0 0 0 0 0,0 0 0 0 0,-1 0 0 0 0,1 0 0 0 0,0 0 0 0 0,0 0 0 0 0,0 0 0 0 0,-1 1 0 0 0,1-1 0 0 0,0 0 0 0 0,0 0 0 0 0,0 0 0 0 0,0 0 0 0 0,-1 0 0 0 0,1 1 0 0 0,0-1 0 0 0,0 0 0 0 0,0 0 0 0 0,0 0 0 0 0,0 1 0 0 0,-1-1 0 0 0,1 0 0 0 0,0 0 0 0 0,0 0 0 0 0,0 1 0 0 0,0-1 0 0 0,0 0 0 0 0,0 0 0 0 0,0 1 0 0 0,0-1 0 0 0,0 0 0 0 0,0 0 0 0 0,0 0 0 0 0,0 1 0 0 0,0-1 0 0 0,0 0 0 0 0,11 5 0 0 0,5-2 0 0 0,3-1 0 0 0,7-2 0 0 0,1 6 0 0 0,-25-5 0 0 0,-1 0 0 0 0,1-1 0 0 0,0 1 0 0 0,0-1 0 0 0,-1 1 0 0 0,1-1 0 0 0,0 0 0 0 0,0 0 0 0 0,0 0 0 0 0,0 0 0 0 0,-1 0 0 0 0,3 0 0 0 0,2-1 0 0 0,0 2 0 0 0,19 1 0 0 0,-20-2 0 0 0,22 1 0 0 0,-22-2 0 0 0,2 1 0 0 0,-1-1 0 0 0,0 2 0 0 0,0-1 0 0 0,0 0 0 0 0,8 3 0 0 0,16 2-30 0 0,15-6-3 0 0,-38 1 32 0 0,5 0 1 0 0,22 3 0 0 0,-25-2 0 0 0,0 0 0 0 0,1-1 0 0 0,-1 1 0 0 0,14-3 0 0 0,-20 1 0 0 0,18 1 0 0 0,32 12 0 0 0,-35-10 0 0 0,-14-3 0 0 0,-1 0 0 0 0,15 3 0 0 0,-14 0 0 0 0,19-2 0 0 0,20 1 0 0 0,0 0 0 0 0,-15-4 0 0 0,13 4 0 0 0,-30 0 13 0 0,-8-1-6 0 0,1 0-1 0 0,0 0 0 0 0,-1 0 1 0 0,1 0-1 0 0,0-1 0 0 0,-1 0 1 0 0,5-1-1 0 0,8-2-6 0 0,-14 4 0 0 0,13 1 0 0 0,-2-1 0 0 0,0 1-10 0 0,32 4-44 0 0,-18-1 54 0 0,-20-2 0 0 0,-1-1 0 0 0,0 0 0 0 0,1-1 0 0 0,7 1 0 0 0,46-1 0 0 0,-31 3 0 0 0,-9-4 0 0 0,-14 0 0 0 0,0 1 0 0 0,-1-1 0 0 0,1 1 0 0 0,0 1 0 0 0,0-1 0 0 0,6 2 0 0 0,-6-2 0 0 0,0 1 0 0 0,0-2 0 0 0,-1 1 0 0 0,9-2 0 0 0,17 0 0 0 0,-13 2 0 0 0,28 2 0 0 0,-25 0 0 0 0,-15 0 0 0 0,-4-2 0 0 0,-1 0 0 0 0,0 1 0 0 0,1-1 0 0 0,-1 0 0 0 0,1 0 0 0 0,-1 1 0 0 0,0-1 0 0 0,1 0 0 0 0,-1-1 0 0 0,1 1 0 0 0,-1 0 0 0 0,0 0 0 0 0,1-1 0 0 0,-1 1 0 0 0,0 0 0 0 0,1-1 0 0 0,-1 1 0 0 0,0-1 0 0 0,1 0 0 0 0,-1 1 0 0 0,2-3 0 0 0,4-1 0 0 0,3 3 0 0 0,-1 1 0 0 0,-2 3 0 0 0,-8-3 0 0 0,1 0 0 0 0,0 0 0 0 0,0 0 0 0 0,0 0 0 0 0,0-1 0 0 0,0 1 0 0 0,0 0 0 0 0,0 0 0 0 0,0 0 0 0 0,-1 0 0 0 0,1 0 0 0 0,0 0 0 0 0,0 0 0 0 0,0 0 0 0 0,0 0 0 0 0,0 0 0 0 0,0 0 0 0 0,0 0 0 0 0,0 0 0 0 0,-1 0 0 0 0,1 0 0 0 0,0 0 0 0 0,0 0 0 0 0,0 0 0 0 0,0 1 0 0 0,0-1 0 0 0,0 0 0 0 0,0 0 0 0 0,0 0 0 0 0,-1 0 0 0 0,1 0 0 0 0,0 0 0 0 0,0 0 0 0 0,0 0 0 0 0,0 0 0 0 0,0 0 0 0 0,0 0 0 0 0,0 0 0 0 0,0 1 0 0 0,0-1 0 0 0,0 0 0 0 0,0 0 0 0 0,0 0 0 0 0,0 0 0 0 0,0 0 0 0 0,0 0 0 0 0,0 0 0 0 0,0 1 0 0 0,0-1 0 0 0,0 0 0 0 0,0 0 0 0 0,0 0 0 0 0,0 0 0 0 0,0 0 0 0 0,0 0 0 0 0,0 0 0 0 0,0 0 0 0 0,0 1 0 0 0,0-1 0 0 0,0 0 0 0 0,0 0 0 0 0,0 0 0 0 0,0 0 0 0 0,0 0 0 0 0,0 0 0 0 0,0 0 0 0 0,0 0 0 0 0,0 1 0 0 0,-7-2 0 0 0,3 0 0 0 0,2 2 0 0 0,-16 1 0 0 0,3-2 0 0 0,-119-21 11 0 0,28 8-24 0 0,58 8 15 0 0,14 3-2 0 0,-41 2 0 0 0,31 0 0 0 0,-8 9 0 0 0,12-4 0 0 0,14 0 17 0 0,-7 4-23 0 0,26-8-34 0 0,15-6-107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0:53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3079 0 0,'0'0'432'0'0,"0"0"-392"0"0,0 0 0 0 0,1-1 0 0 0,-1 1 0 0 0,0 0 0 0 0,0 0 0 0 0,0 0 0 0 0,1 0 0 0 0,-1 0 0 0 0,0 0 0 0 0,0 0 0 0 0,1-1 0 0 0,-1 1 0 0 0,0 0 0 0 0,0 0 0 0 0,1 0 0 0 0,-1 0 0 0 0,0 0 0 0 0,1 0 0 0 0,-1 0 0 0 0,0 1 0 0 0,0-1 0 0 0,1 0 0 0 0,-1 0 0 0 0,0 0 0 0 0,0 0 0 0 0,0 0 0 0 0,1 0 0 0 0,-1 0 0 0 0,0 0 0 0 0,0 1 0 0 0,1-1 0 0 0,-1 0 0 0 0,0 0 0 0 0,0 0 0 0 0,1 1 0 0 0,-1 6 30 0 0,0 1 0 0 0,0-1 0 0 0,0 1-1 0 0,-1-1 1 0 0,0 1 0 0 0,-2 8-1 0 0,2-12-30 0 0,0 0-1 0 0,1 0 0 0 0,0 0 1 0 0,-1 1-1 0 0,1-1 0 0 0,1 6 0 0 0,0 7 46 0 0,-1 10 137 0 0,2 0-1 0 0,7 42 0 0 0,-3-32-25 0 0,2 13 66 0 0,-4-24-4 0 0,0 0-1 0 0,0 27 1 0 0,-4-37-125 0 0,1-8 85 0 0,-1 0 0 0 0,-1 0 0 0 0,-1 11 2409 0 0,2-21-2554 0 0,1-1-4 0 0,1 0 0 0 0,-1 0 0 0 0,0 0 0 0 0,1 0 0 0 0,0 0 0 0 0,-1 0 0 0 0,5-4 0 0 0,-5 6 78 0 0,0 0-76 0 0,5-4-4 0 0,-2 2 15 0 0,-1 0 1 0 0,1 0-1 0 0,0 0 0 0 0,8-3 0 0 0,17-3 109 0 0,-16 4-92 0 0,-11 5-34 0 0,0-1 0 0 0,65-9 299 0 0,-13 2-174 0 0,-16 5 0 0 0,-29 2-143 0 0,0 0-1 0 0,0 0 1 0 0,15 2-1 0 0,-17-1-15 0 0,-1 0 1 0 0,1 0-1 0 0,0 0 1 0 0,0-1-1 0 0,11-2 1 0 0,-6 1 60 0 0,0 0 0 0 0,21 0 0 0 0,6 1 138 0 0,-33 0-189 0 0,-1 1 0 0 0,0 0 0 0 0,1 1 0 0 0,6 0 0 0 0,-11-1 38 0 0,18 5 82 0 0,-18-5 258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0:55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87 4663 0 0,'0'0'495'0'0,"3"-1"-434"0"0,1 0-24 0 0,33-14 282 0 0,1 3 0 0 0,57-13 0 0 0,-63 20-127 0 0,41-3 1 0 0,49 4 240 0 0,-106 2-362 0 0,135-7 1210 0 0,-142 9-1210 0 0,-7 1-6 0 0,7 2 675 0 0,-14-5-674 0 0,1 0-1 0 0,-1 1 0 0 0,0 0 0 0 0,1 0 0 0 0,-1 0 1 0 0,-9 0-1 0 0,-33 2 144 0 0,42-1-175 0 0,-110 3 350 0 0,85-4-331 0 0,4 1 29 0 0,-1 0-1 0 0,1 2 1 0 0,-34 5-1 0 0,-15 4 143 0 0,22-7 0 0 0,45-5-169 0 0,8-1 38 0 0,7-1 484 0 0,-2 1-557 0 0,0 1-1 0 0,0-1 0 0 0,0 1 0 0 0,0 0 1 0 0,0 1-1 0 0,1-1 0 0 0,-1 1 0 0 0,8 1 1 0 0,-2-2 20 0 0,-9 0-27 0 0,1 0 1 0 0,0 0 0 0 0,0 0-1 0 0,-1 1 1 0 0,1-1-1 0 0,0 1 1 0 0,0 0 0 0 0,3 0-1 0 0,6-2 47 0 0,-7 1-36 0 0,1 0-1 0 0,0 0 0 0 0,0 1 0 0 0,9 0 0 0 0,0 0 34 0 0,-9-1-38 0 0,1 1 0 0 0,0 0 1 0 0,-1 1-1 0 0,1 0 0 0 0,-1 0 0 0 0,1 0 1 0 0,6 3-1 0 0,-11-3 138 0 0,5 0-49 0 0,-6 0-76 0 0,-5-2-12 0 0,-34-2 147 0 0,35 3-146 0 0,0 0 0 0 0,0-1 1 0 0,0 1-1 0 0,0 0 0 0 0,0 1 1 0 0,-3-1-1 0 0,3 1-4 0 0,0-1-1 0 0,-1 0 1 0 0,1 0 0 0 0,0 0 0 0 0,-5-1-1 0 0,-9-1 35 0 0,0 1-1 0 0,0 0 1 0 0,-21 2 0 0 0,-24-2 66 0 0,59 1-113 0 0,0 0-1 0 0,-1-1 1 0 0,1 1 0 0 0,0 1-1 0 0,0-1 1 0 0,0 0-1 0 0,-6 2 1 0 0,-1 0 21 0 0,-29 4 68 0 0,28-7-40 0 0,2 5 13 0 0,6-3-8 0 0,-23 2 109 0 0,25-3-50 0 0,1 2-63 0 0,-1 2-36 0 0,1-3-1 0 0,0 1-1 0 0,-1 0 1 0 0,1-1 0 0 0,0 1-1 0 0,0 0 1 0 0,0-1 0 0 0,0 1-1 0 0,0 0 1 0 0,0-1 0 0 0,0 1 0 0 0,1 0-1 0 0,-1-1 1 0 0,1 1 0 0 0,-1-1-1 0 0,2 3 1 0 0,-2-3 38 0 0,1 2 3 0 0,5 10 16 0 0,0 2-25 0 0,1 0 0 0 0,4 18-1 0 0,-6-16-13 0 0,0 0 0 0 0,-1 1-1 0 0,1 17 1 0 0,-3-30-21 0 0,1 18 25 0 0,-1 34 36 0 0,-2-57-75 0 0,1 12 37 0 0,6 12 43 0 0,-4-10-26 0 0,-1 4-42 0 0,-3-13-16 0 0,-1 4 70 0 0,0 13-2 0 0,3-19-63 0 0,-1-2 2 0 0,0 0 0 0 0,0-1-1 0 0,1 1 1 0 0,-1 0 0 0 0,0 0 0 0 0,0-1-1 0 0,0 1 1 0 0,0 0 0 0 0,0 0 0 0 0,0 0-1 0 0,-1-1 1 0 0,1 1 0 0 0,0 0 0 0 0,0-1 0 0 0,-1 1-1 0 0,1 0 1 0 0,0 0 0 0 0,-1 0 0 0 0,-5 10 23 0 0,5-5 79 0 0,1-6-99 0 0,0 1 1 0 0,0-1-1 0 0,1 0 0 0 0,-1 0 1 0 0,0 0-1 0 0,0 0 0 0 0,0 0 1 0 0,0 0-1 0 0,0 1 0 0 0,0-1 1 0 0,0 0-1 0 0,0 0 0 0 0,0 0 0 0 0,1 0 1 0 0,-1 0-1 0 0,0 0 0 0 0,0 0 1 0 0,0 0-1 0 0,0 0 0 0 0,0 0 1 0 0,1 0-1 0 0,-1 0 0 0 0,0 0 1 0 0,0 0-1 0 0,0 0 0 0 0,0 0 1 0 0,0 0-1 0 0,0 0 0 0 0,1 0 0 0 0,-1 0 1 0 0,0 0-1 0 0,0 0 0 0 0,0 0 1 0 0,0 0-1 0 0,0 0 0 0 0,1 0 1 0 0,-1 0-1 0 0,0 0 0 0 0,0 0 1 0 0,4-2 1 0 0,14-4 48 0 0,-2 4-44 0 0,-13 3-15 0 0,-3 0 4 0 0,0-1 1 0 0,1 0 0 0 0,-1 0 0 0 0,0 0-1 0 0,0 0 1 0 0,0 0 0 0 0,1 0-1 0 0,-1 0 1 0 0,0 1 0 0 0,0-1 0 0 0,1 0-1 0 0,-1 0 1 0 0,0 0 0 0 0,0 0-1 0 0,0 0 1 0 0,1 0 0 0 0,-1 0 0 0 0,0 0-1 0 0,0 0 1 0 0,1 0 0 0 0,-1 0-1 0 0,0 0 1 0 0,0 0 0 0 0,1 0 0 0 0,-1-1-1 0 0,0 1 1 0 0,0 0 0 0 0,0 0-1 0 0,1 0 1 0 0,-1 0 0 0 0,0 0 0 0 0,3-2 6 0 0,16 1 48 0 0,7 0-36 0 0,-16 0 10 0 0,-1 1-1 0 0,1 0 1 0 0,19 3-1 0 0,39 12-29 0 0,-43-9 39 0 0,1-1 0 0 0,29 2 1 0 0,-41-6-38 0 0,-1-1 1 0 0,1-1 0 0 0,20-3-1 0 0,-22 4-5 0 0,17 4 60 0 0,38-6 17 0 0,-55 3-63 0 0,7 2 43 0 0,-14-4-4 0 0,11-4-37 0 0,-3 2-13 0 0,-5 4 11 0 0,-6-1 42 0 0,-22 6 75 0 0,9-4-126 0 0,-1 0 1 0 0,1-1-1 0 0,0-1 0 0 0,-15 0 0 0 0,-2-4 39 0 0,7 1-38 0 0,-1 0 0 0 0,1 2 0 0 0,-42 2 0 0 0,23 0-4 0 0,32-2 5 0 0,-1 1 0 0 0,-15 2 0 0 0,-32 3 52 0 0,45-5-47 0 0,0 0 0 0 0,-1 1 0 0 0,1 0-1 0 0,0 1 1 0 0,0 0 0 0 0,-19 8-1 0 0,21-6-8 0 0,2 1 0 0 0,17-2 0 0 0,38 2 32 0 0,74-2 0 0 0,-99-3-32 0 0,17-3 0 0 0,-32 1 0 0 0,0 1 0 0 0,1 1 0 0 0,-1-1 0 0 0,0 1 0 0 0,9 1 0 0 0,9 3 0 0 0,-20-4 12 0 0,-5 1-11 0 0,-1-1 0 0 0,1 0 1 0 0,-1 0-1 0 0,0 0 0 0 0,1 0 0 0 0,-1 1 0 0 0,1-1 0 0 0,0 0 1 0 0,-1 0-1 0 0,1 0 0 0 0,-1 0 0 0 0,1 0 0 0 0,-1 0 1 0 0,1 0-1 0 0,-1-1 0 0 0,1 1 0 0 0,-1 0 0 0 0,1 0 1 0 0,-1 0-1 0 0,1 0 0 0 0,-1-1 0 0 0,0 1 0 0 0,1 0 0 0 0,-1 0 1 0 0,1-1-1 0 0,-1 1 0 0 0,1 0 0 0 0,-1-1 0 0 0,0 1 1 0 0,1 0-1 0 0,-1-1 0 0 0,0 1 0 0 0,1-1 0 0 0,-1 0 1 0 0,3-3 19 0 0,-2 3-9 0 0,0-1 16 0 0,-8 2-15 0 0,-14-1-13 0 0,-15 1 0 0 0,29 0 0 0 0,-25-3 0 0 0,27 2 11 0 0,4 1 21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0:59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74 3079 0 0,'0'0'1090'0'0,"-11"-14"60"0"0,11 13-1135 0 0,0 1-1 0 0,0 0 0 0 0,0 0 1 0 0,0 0-1 0 0,0 0 0 0 0,0-1 1 0 0,0 1-1 0 0,0 0 1 0 0,0 0-1 0 0,0 0 0 0 0,0 0 1 0 0,0-1-1 0 0,0 1 0 0 0,0 0 1 0 0,0 0-1 0 0,0 0 0 0 0,0 0 1 0 0,0-1-1 0 0,0 1 0 0 0,1 0 1 0 0,-1 0-1 0 0,0 0 0 0 0,0 0 1 0 0,0 0-1 0 0,0 0 0 0 0,0-1 1 0 0,0 1-1 0 0,1 0 0 0 0,-1 0 1 0 0,0 0-1 0 0,0 0 0 0 0,0 0 1 0 0,0 0-1 0 0,0 0 0 0 0,1 0 1 0 0,-1 0-1 0 0,0 0 1 0 0,0 0-1 0 0,0 0 0 0 0,0 0 1 0 0,1 0-1 0 0,-1 0 0 0 0,0 0 1 0 0,0 0-1 0 0,16-2 200 0 0,20 5 78 0 0,-19-2-62 0 0,1-2-1 0 0,24-2 0 0 0,-40 2-147 0 0,-1 1-71 0 0,0 0 0 0 0,0 0 0 0 0,0 0 0 0 0,0 0 1 0 0,0 1-1 0 0,0-1 0 0 0,0 0 0 0 0,0 0 0 0 0,0 1 1 0 0,0-1-1 0 0,-1 0 0 0 0,2 1 0 0 0,3 1 18 0 0,13 1 136 0 0,0-1 0 0 0,0-1 0 0 0,0 0 0 0 0,0-2 0 0 0,0 0 0 0 0,1-1 0 0 0,23-5 0 0 0,-19 3 137 0 0,0 2-1 0 0,29 1 0 0 0,79 0 867 0 0,-126 1-1113 0 0,0-1-1 0 0,1 1 1 0 0,-1-1-1 0 0,9-2 0 0 0,-9 2-5 0 0,-1 0 0 0 0,1 0-1 0 0,0 1 1 0 0,0 0 0 0 0,9 1-1 0 0,-7 0 16 0 0,-1-1-1 0 0,1 0 0 0 0,0 0 0 0 0,8-2 0 0 0,0 0 19 0 0,0 1 0 0 0,-1 0 0 0 0,16 2 0 0 0,-14 0 38 0 0,0-1 0 0 0,26-3 0 0 0,-34 2-84 0 0,-1 1 0 0 0,0-1-1 0 0,0 1 1 0 0,0 1 0 0 0,10 1-1 0 0,21 1 205 0 0,44-9 266 0 0,-61 6-345 0 0,-10-1-51 0 0,-1 1 0 0 0,20-4 0 0 0,-26 4-38 0 0,31 5 155 0 0,-32-4-142 0 0,22-3 171 0 0,-16 4-189 0 0,-1-2-22 0 0,8-5 144 0 0,-3 4-113 0 0,10-3 139 0 0,-21 4-115 0 0,0-1-11 0 0,9-1-15 0 0,6 1-56 0 0,-13 2-29 0 0,4 0 136 0 0,52 1 429 0 0,-48-2-490 0 0,-2 1 0 0 0,-8-1 128 0 0,6 0 246 0 0,-22 5-426 0 0,11-6-10 0 0,1 1 5 0 0,0 0 46 0 0,-1 0 1 0 0,-32 6 74 0 0,13-3-40 0 0,20-2-22 0 0,0-1 1 0 0,-30-3-43 0 0,28 3 19 0 0,1 1-36 0 0,0 0 0 0 0,1 0 0 0 0,-1-1 0 0 0,0 1 0 0 0,0-1-1 0 0,0 0 1 0 0,0 1 0 0 0,-4-2 0 0 0,-1 1 5 0 0,-47 3 52 0 0,21-4-9 0 0,28 0-41 0 0,-1 0 1 0 0,1 1 0 0 0,-1-1 0 0 0,-8 2-1 0 0,-8 0-14 0 0,-5-3 53 0 0,24 1-40 0 0,0 0-1 0 0,0 1 1 0 0,-1 0-1 0 0,1 0 1 0 0,-7 0-1 0 0,7 1-12 0 0,-5-2 0 0 0,-3 0 0 0 0,-39-8 83 0 0,41 8-57 0 0,0 1 0 0 0,0-1 0 0 0,-18 3 0 0 0,-27 0-13 0 0,-23-3 115 0 0,40-2-109 0 0,10 0 346 0 0,17 4-349 0 0,5 0-24 0 0,1-1 0 0 0,-1-1 0 0 0,0 1 0 0 0,0-1 0 0 0,0 0-1 0 0,0 0 1 0 0,1 0 0 0 0,-1-1 0 0 0,-8-4 0 0 0,5 4-37 0 0,5 1 67 0 0,-8-2 32 0 0,2 3-56 0 0,6 1-46 0 0,-11 3 36 0 0,11-3 12 0 0,-13-2 0 0 0,-16 0 0 0 0,8-1 72 0 0,2 2-72 0 0,-6-2 0 0 0,14 1 2 0 0,15 1 3 0 0,-7 2 16 0 0,-31 2 15 0 0,-4 5-36 0 0,8-7 0 0 0,28 0 0 0 0,0 0 0 0 0,-27-4 0 0 0,-53-10 64 0 0,49 10-10 0 0,25 1-44 0 0,0 4-10 0 0,2 1 0 0 0,10-4 0 0 0,0 1 0 0 0,-1-1 0 0 0,1 0 0 0 0,0 1 0 0 0,-1-1 0 0 0,1 0 0 0 0,0 1 0 0 0,0-1 0 0 0,-1 1 0 0 0,1-1 0 0 0,0 1 0 0 0,0-1 0 0 0,0 1 0 0 0,0-1 0 0 0,0 0 0 0 0,0 1 0 0 0,-1-1 0 0 0,1 2 0 0 0,1-1 0 0 0,-1 0 0 0 0,1 1 0 0 0,0-1 0 0 0,-1 0 0 0 0,1 0 0 0 0,0 1 0 0 0,0-1 0 0 0,0 0 0 0 0,-1 0 0 0 0,1 0 0 0 0,0 0 0 0 0,1 0 0 0 0,-1-1 0 0 0,0 1 0 0 0,0 0 0 0 0,0 0 0 0 0,2 0 0 0 0,14 6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17:31.5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37 1807 0 0,'0'0'227'0'0,"-1"-2"-96"0"0,-1-1-109 0 0,-14-8 194 0 0,15 10-200 0 0,0 1 0 0 0,0-1 1 0 0,-1 0-1 0 0,1 0 0 0 0,0 1 0 0 0,0-1 1 0 0,0 0-1 0 0,0 0 0 0 0,0 0 1 0 0,0 0-1 0 0,1 0 0 0 0,-1 0 1 0 0,0 0-1 0 0,0-1 0 0 0,0-1 0 0 0,-1 0 341 0 0,2 6 824 0 0,1-2-1103 0 0,42 52 386 0 0,-42-53-266 0 0,5 10 202 0 0,11 10 930 0 0,-24-29-1088 0 0,0 2 39 0 0,-16-24-76 0 0,22 30-141 0 0,1 0-3 0 0,0 0-59 0 0,-12-12 197 0 0,11 12-114 0 0,-1-4-84 0 0,3 13 915 0 0,7 10-737 0 0,-6-16-168 0 0,6 14 138 0 0,-6-8-96 0 0,9 13 835 0 0,-21-39-664 0 0,-8-11-37 0 0,3 11-16 0 0,3 2 47 0 0,12 15 12 0 0,1 2-162 0 0,3 2-44 0 0,-1-1 0 0 0,0 0 0 0 0,0 1 0 0 0,0 0 0 0 0,0-1 0 0 0,0 1 0 0 0,4 6 0 0 0,8 10 145 0 0,-14-18-114 0 0,10 14 69 0 0,-8-13-140 0 0,-2-2 65 0 0,-5-8 246 0 0,3 6-288 0 0,-5-12-14 0 0,2 5-47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1:01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203 147 3679 0 0,'0'0'608'0'0,"-1"-1"-533"0"0,-6-2 10 0 0,5 2 3 0 0,0 0 0 0 0,-19-9 96 0 0,19 9-88 0 0,-10-3 98 0 0,-6-5 20 0 0,17 9 9 0 0,-1-1-118 0 0,0-1-67 0 0,-15-3 370 0 0,14 5-360 0 0,0 0 0 0 0,0 0 1 0 0,0 0-1 0 0,0 0 0 0 0,0 0 0 0 0,1 1 1 0 0,-1 0-1 0 0,0-1 0 0 0,0 1 1 0 0,0 0-1 0 0,1 0 0 0 0,-1 1 0 0 0,-4 2 1 0 0,-5 2 196 0 0,9-5-199 0 0,0 1-1 0 0,1-1 1 0 0,-1 1 0 0 0,0-1-1 0 0,1 1 1 0 0,-1 0 0 0 0,1 0-1 0 0,0 0 1 0 0,0 0-1 0 0,0 1 1 0 0,0-1 0 0 0,-3 5-1 0 0,-11 24 397 0 0,15-29-346 0 0,0 0-59 0 0,0 1 0 0 0,0-1 0 0 0,0 0 0 0 0,0 0 0 0 0,1 1 0 0 0,-1-1 0 0 0,1 4 0 0 0,0-6-24 0 0,-2 15 135 0 0,2 1 0 0 0,0 0-1 0 0,1 0 1 0 0,0-1 0 0 0,2 1 0 0 0,-1-1 0 0 0,7 20 0 0 0,-1-1 88 0 0,-4-21-131 0 0,0 1 0 0 0,0-1 0 0 0,1 0 1 0 0,1 0-1 0 0,0 0 0 0 0,1-1 0 0 0,0 0 0 0 0,1 0 1 0 0,0-1-1 0 0,0 0 0 0 0,21 19 0 0 0,-20-23-5 0 0,0-1-1 0 0,0 0 1 0 0,15 7-1 0 0,-1-2 119 0 0,-14-6-166 0 0,-1-1-1 0 0,1-1 1 0 0,0 0-1 0 0,1 0 1 0 0,-1-1-1 0 0,0 0 0 0 0,1 0 1 0 0,-1-1-1 0 0,1-1 1 0 0,-1 0-1 0 0,1 0 1 0 0,0 0-1 0 0,-1-1 1 0 0,1-1-1 0 0,-1 0 1 0 0,10-3-1 0 0,-7 0 29 0 0,-1-1-1 0 0,0 0 1 0 0,-1 0 0 0 0,1-1-1 0 0,-1-1 1 0 0,0 0 0 0 0,14-15-1 0 0,-14 11 22 0 0,0 0 0 0 0,-1 0 0 0 0,0-1-1 0 0,-1-1 1 0 0,0 1 0 0 0,6-19 0 0 0,8-27 179 0 0,6-16 164 0 0,-25 71-436 0 0,2-15 74 0 0,2-29 190 0 0,-7 38-208 0 0,-1 9-58 0 0,1 0 0 0 0,-1 0 0 0 0,1 0-1 0 0,-1 0 1 0 0,1 0 0 0 0,0-1-1 0 0,0 1 1 0 0,0 0 0 0 0,0 0-1 0 0,0-1 1 0 0,0 1 0 0 0,0 0 0 0 0,0-1-1 0 0,0-6 67 0 0,0 2-66 0 0,-5-15 92 0 0,-4-9 78 0 0,8 28-154 0 0,-2-5 37 0 0,-9-10 4 0 0,8 10-23 0 0,-14-18 80 0 0,16 21-88 0 0,-1 1 0 0 0,1 0 1 0 0,-1 0-1 0 0,0 1 0 0 0,0-1 0 0 0,0 0 0 0 0,-6-2 0 0 0,1-1 10 0 0,8 6-38 0 0,-1-1 0 0 0,1 1 1 0 0,-1-1-1 0 0,1 0 0 0 0,-1 1 0 0 0,1-1 0 0 0,-1 1 1 0 0,0 0-1 0 0,1-1 0 0 0,-1 1 0 0 0,0-1 0 0 0,1 1 1 0 0,-1 0-1 0 0,0-1 0 0 0,1 1 0 0 0,-1 0 0 0 0,0 0 1 0 0,1 0-1 0 0,-1 0 0 0 0,0 0 0 0 0,-1-1 1 0 0,-1 1 9 0 0,-4-3 16 0 0,0 1 1 0 0,0-1-1 0 0,0 1 0 0 0,0 0 1 0 0,0 1-1 0 0,-11-1 1 0 0,1 1 47 0 0,0 0 0 0 0,-31 4 1 0 0,29-2-5 0 0,9-1-40 0 0,-1 1 0 0 0,1 1 0 0 0,-1 0-1 0 0,1 1 1 0 0,-20 6 0 0 0,-7 3 53 0 0,33-11-62 0 0,0 0 1 0 0,0 0 0 0 0,0 1-1 0 0,1-1 1 0 0,-1 1 0 0 0,1 0-1 0 0,-1 0 1 0 0,1 0 0 0 0,0 1-1 0 0,-1-1 1 0 0,-4 5 0 0 0,4-3-15 0 0,1-3-4 0 0,0 1 1 0 0,1 0-1 0 0,0 0 1 0 0,-1 0-1 0 0,1 0 1 0 0,-4 5 0 0 0,-7 7 23 0 0,5-6 9 0 0,1-1 0 0 0,1 1 0 0 0,-8 11 1 0 0,-1 4 33 0 0,13-18-45 0 0,-1 0 0 0 0,1 0 0 0 0,-1 0-1 0 0,-1 8 1 0 0,-3 34 115 0 0,5-37-133 0 0,1 29 28 0 0,3-25-98 0 0,0-3 65 0 0,1 0 0 0 0,0 0 1 0 0,5 10-1 0 0,0 2 18 0 0,-7-20-24 0 0,1 4 2 0 0,0 0-1 0 0,1 0 1 0 0,0 0-1 0 0,0-1 1 0 0,0 1-1 0 0,1-1 1 0 0,7 10-1 0 0,-2-5 35 0 0,-1 0-1 0 0,17 14 1 0 0,1 2-8 0 0,-22-23-21 0 0,0 0 0 0 0,1-1 1 0 0,0 1-1 0 0,0-1 0 0 0,0 1 1 0 0,8 2-1 0 0,2 3-5 0 0,-2 0 0 0 0,-11-7 1 0 0,0 0 1 0 0,0-1 0 0 0,0 1-1 0 0,0-1 1 0 0,0 0 0 0 0,1 1 0 0 0,-1-1-1 0 0,0 0 1 0 0,1 0 0 0 0,-1 0-1 0 0,0-1 1 0 0,1 1 0 0 0,4 0 0 0 0,50 2 66 0 0,-37-4-29 0 0,-14-2-25 0 0,-1 1-1 0 0,3 0-12 0 0,0 0-1 0 0,0 0 0 0 0,0-1 0 0 0,0 0 1 0 0,-1-1-1 0 0,1 0 0 0 0,-1 0 1 0 0,0 0-1 0 0,0-1 0 0 0,8-7 1 0 0,-6 2 12 0 0,0 0 1 0 0,-1-1 0 0 0,0 0-1 0 0,-1 0 1 0 0,0-1 0 0 0,-1 1-1 0 0,6-16 1 0 0,-2 5 28 0 0,13-46 0 0 0,-12 35 4 0 0,-10 30-25 0 0,2-16 7 0 0,0 0-20 0 0,-1 8 1 0 0,-1-1 0 0 0,0 1-1 0 0,0 0 1 0 0,-2-12 0 0 0,-2-2-11 0 0,3 18 2 0 0,-4-19 56 0 0,3 22-51 0 0,1 1-6 0 0,-1 0-1 0 0,0 0 1 0 0,0 0 0 0 0,-1 0-1 0 0,1 0 1 0 0,-3-3 0 0 0,0-2-1 0 0,-8-23 0 0 0,5 17 11 0 0,5 11-4 0 0,-8-8 34 0 0,-11-10-25 0 0,18 16-2 0 0,2 4-12 0 0,0-1 1 0 0,0 1 0 0 0,0 0 0 0 0,0 0 0 0 0,0-1 0 0 0,0 1-1 0 0,0 0 1 0 0,0 0 0 0 0,-1 0 0 0 0,1 0 0 0 0,0 0 0 0 0,-1 1-1 0 0,-1-2 1 0 0,0-1-3 0 0,-1 0 0 0 0,-15-4 0 0 0,5 3 11 0 0,0 0-1 0 0,-1 1 0 0 0,1 1 0 0 0,-1 1 1 0 0,0 0-1 0 0,-19 1 0 0 0,13 2 8 0 0,0 0 0 0 0,0 1 0 0 0,-36 11 0 0 0,49-11-18 0 0,0 0 0 0 0,-1 0 0 0 0,2 0 0 0 0,-1 1 0 0 0,0 0 0 0 0,1 1 0 0 0,0-1 0 0 0,0 1 0 0 0,0 1 0 0 0,1-1 0 0 0,-1 1 0 0 0,1 1 0 0 0,1-1 0 0 0,-6 8 0 0 0,-11 20 70 0 0,19-30-44 0 0,-8 17 80 0 0,7-14-126 0 0,2-5 9 0 0,0 0 0 0 0,1 0 1 0 0,0 1-1 0 0,-1-1 1 0 0,1 0-1 0 0,0 1 1 0 0,0-1-1 0 0,1 1 1 0 0,-1-1-1 0 0,0 4 1 0 0,-11 40-8 0 0,8-33 18 0 0,2-5 0 0 0,0 0 0 0 0,1 1 0 0 0,-2 12 0 0 0,2 2 20 0 0,1 1-1 0 0,1-1 0 0 0,1 0 1 0 0,0 0-1 0 0,2 0 1 0 0,10 32-1 0 0,-9-41-45 0 0,0 1-1 0 0,10 18 0 0 0,-3-12 27 0 0,-7-16 0 0 0,0-2 0 0 0,9 10 0 0 0,4 2 0 0 0,-14-13 0 0 0,1-1 0 0 0,7 4 0 0 0,0 0 0 0 0,1-1 0 0 0,0 0 0 0 0,0-1 0 0 0,0 0 0 0 0,0-1 0 0 0,0-1 0 0 0,1 0 0 0 0,-1-1 0 0 0,0 0 0 0 0,1-1 0 0 0,14-3 0 0 0,-2 0 0 0 0,-8 1 0 0 0,24-6 0 0 0,-36 7 0 0 0,0 0 0 0 0,-1-1 0 0 0,1 1 0 0 0,0-1 0 0 0,-1 0 0 0 0,0-1 0 0 0,10-7 0 0 0,-4 2 0 0 0,-1-2 0 0 0,0 0 0 0 0,0 0 0 0 0,-1 0 0 0 0,0-1 0 0 0,-1-1 0 0 0,0 0 0 0 0,-1 0 0 0 0,-1 0 0 0 0,0-1 0 0 0,8-27 0 0 0,-11 31 1 0 0,0-2 6 0 0,0-1 0 0 0,0 1 1 0 0,-1 0-1 0 0,0-1 0 0 0,-2 0 0 0 0,1 1 0 0 0,-1-1 0 0 0,-1 1 0 0 0,-4-23 0 0 0,4 27-7 0 0,1 5 0 0 0,0 0 0 0 0,-1 1 0 0 0,1-1 0 0 0,-1 0 0 0 0,0 0 0 0 0,1 0 0 0 0,-1 0 0 0 0,-2-3 0 0 0,0 1 0 0 0,2 4 2 0 0,1-1 1 0 0,-1 0-1 0 0,0 1 0 0 0,0-1 0 0 0,0 1 0 0 0,0-1 1 0 0,0 1-1 0 0,-1-1 0 0 0,1 1 0 0 0,0 0 0 0 0,-1-1 1 0 0,1 1-1 0 0,-1 0 0 0 0,1 0 0 0 0,-1 0 0 0 0,-2-1 1 0 0,-1-1 13 0 0,-7-4-15 0 0,1 0 1 0 0,-1 1 0 0 0,-1 0 0 0 0,1 1-1 0 0,-20-6 1 0 0,18 7 7 0 0,0 0-1 0 0,-1 1 0 0 0,1 0 1 0 0,-1 1-1 0 0,1 1 1 0 0,-1 1-1 0 0,0 0 0 0 0,0 0 1 0 0,-17 4-1 0 0,22-1 52 0 0,10-3-60 0 0,0 0 0 0 0,0 0 0 0 0,0 0 0 0 0,0 0 0 0 0,0 0 0 0 0,0 0 0 0 0,0 1 0 0 0,0-1 0 0 0,0 0 0 0 0,0 0 0 0 0,1 0 0 0 0,-1 0 0 0 0,0 0 0 0 0,0 0 0 0 0,0 0 0 0 0,0 0 0 0 0,0 0 0 0 0,0 0 0 0 0,0 0 0 0 0,0 0 0 0 0,0 1 0 0 0,0-1 0 0 0,0 0 0 0 0,0 0 0 0 0,0 0 0 0 0,0 0 0 0 0,0 0 0 0 0,0 0 0 0 0,0 0 0 0 0,0 0 0 0 0,0 0 0 0 0,0 1 0 0 0,0-1 0 0 0,0 0 0 0 0,0 0 0 0 0,0 0 0 0 0,0 0 0 0 0,0 0 0 0 0,0 0 0 0 0,0 0 0 0 0,0 0 0 0 0,0 0 0 0 0,0 0 0 0 0,0 1 0 0 0,0-1 0 0 0,0 0 0 0 0,0 0 0 0 0,0 0 0 0 0,-1 0 0 0 0,1 0 0 0 0,0 0 0 0 0,0 0 0 0 0,0 0 0 0 0,0 0 0 0 0,0 0 0 0 0,0 0 0 0 0,0 0 0 0 0,0 0 0 0 0,0 0 0 0 0,0 0 0 0 0,-1 0 0 0 0,1 0 0 0 0,0 0 0 0 0,0 0 0 0 0,0 0 0 0 0,0 0 0 0 0,7 3 0 0 0,-7-3 0 0 0,20 4-13 0 0,8-3-54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38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26 6191 0 0,'0'0'472'0'0,"0"0"-465"0"0,0 0-1 0 0,0 0 0 0 0,-1 0 0 0 0,1 0 0 0 0,0 0 0 0 0,0 0 0 0 0,-1 0 0 0 0,1 0 1 0 0,0 0-1 0 0,0 1 0 0 0,-1-1 0 0 0,1 0 0 0 0,0 0 0 0 0,0 0 0 0 0,-1 0 1 0 0,1 0-1 0 0,0-1 0 0 0,0 1 0 0 0,-1 0 0 0 0,1 0 0 0 0,0 0 0 0 0,0 0 0 0 0,-1 0 1 0 0,1 0-1 0 0,0 0 0 0 0,0 0 0 0 0,0 0 0 0 0,-1-1 0 0 0,1 1 0 0 0,-7-6 5 0 0,7 6 0 0 0,0 0 0 0 0,0 0 0 0 0,0 0 0 0 0,0 0 0 0 0,0 0 0 0 0,0 1 0 0 0,0-1 0 0 0,0 0 0 0 0,0 0 0 0 0,0 0 0 0 0,0 0 0 0 0,0 0 0 0 0,0 0 0 0 0,0 0 0 0 0,0 0 0 0 0,0 0 0 0 0,0 0 0 0 0,0 1 0 0 0,0-1 0 0 0,0 0 0 0 0,0 0 0 0 0,0 0 0 0 0,0 0 0 0 0,0 0 0 0 0,0 0 0 0 0,0 0 0 0 0,0 0 0 0 0,0 0 0 0 0,0 0 0 0 0,0 0 0 0 0,0 1 0 0 0,0-1 0 0 0,0 0 0 0 0,-1 0 0 0 0,1 0-1 0 0,0 0 1 0 0,0 0 0 0 0,0 0 0 0 0,0 0 0 0 0,0 0 0 0 0,0 0 0 0 0,0 0 0 0 0,0 0 0 0 0,0 0 0 0 0,0 0 0 0 0,0 0 0 0 0,-1 0 0 0 0,1 0 0 0 0,0 0 0 0 0,0 0 0 0 0,0 0 0 0 0,0 0 0 0 0,0 0 0 0 0,0 0 0 0 0,0 0 0 0 0,0 0 0 0 0,0 0 0 0 0,0 0 0 0 0,-1 0 0 0 0,1 0 0 0 0,0 0 0 0 0,0 0 0 0 0,14 3 98 0 0,0-1 0 0 0,1 0 0 0 0,-1-1 0 0 0,21-1 0 0 0,60-9 236 0 0,-23 1-58 0 0,-6 4 57 0 0,-44 0-192 0 0,-19 3-132 0 0,-1 0 0 0 0,0 0 0 0 0,1 1 0 0 0,-1-1 0 0 0,1 1 0 0 0,-1 0 0 0 0,0 0 0 0 0,1 0 0 0 0,3 0 0 0 0,41 4 476 0 0,-46-4-320 0 0,1 1-92 0 0,16 5 112 0 0,-14-5-132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39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1 5783 0 0,'-1'10'67'0'0,"1"0"-1"0"0,-2 1 1 0 0,1-1 0 0 0,-1 0-1 0 0,-1 0 1 0 0,0 0-1 0 0,0-1 1 0 0,-1 1-1 0 0,-8 14 1 0 0,-10 28 147 0 0,19-41-160 0 0,-2-1 0 0 0,1-1 0 0 0,-1 1 0 0 0,-1-1-1 0 0,0 0 1 0 0,0 0 0 0 0,-1-1 0 0 0,0 1 0 0 0,0-2 0 0 0,-11 10-1 0 0,16-15-33 0 0,0-1-1 0 0,0 1 1 0 0,-1-1-1 0 0,1 1 1 0 0,0-1-1 0 0,-1 0 1 0 0,1 0-1 0 0,-1 0 1 0 0,1 0-1 0 0,-1-1 0 0 0,1 1 1 0 0,-1-1-1 0 0,1 1 1 0 0,-1-1-1 0 0,0 0 1 0 0,1 0-1 0 0,-1 0 1 0 0,0 0-1 0 0,1-1 1 0 0,-1 1-1 0 0,0-1 0 0 0,1 1 1 0 0,-1-1-1 0 0,-2-1 1 0 0,2 0-5 0 0,0 1-1 0 0,0-1 1 0 0,0 0 0 0 0,0 0 0 0 0,0 0-1 0 0,1-1 1 0 0,-1 1 0 0 0,1-1 0 0 0,-1 1-1 0 0,1-1 1 0 0,0 0 0 0 0,0 0 0 0 0,0 0-1 0 0,1 0 1 0 0,-1 0 0 0 0,1 0 0 0 0,-2-5-1 0 0,-1-4 93 0 0,1 0 0 0 0,0 0-1 0 0,1-1 1 0 0,-1-12 0 0 0,3 22-89 0 0,0 0-1 0 0,0 0 1 0 0,0 0 0 0 0,0 0 0 0 0,0 1-1 0 0,1-1 1 0 0,0 0 0 0 0,-1 0 0 0 0,1 0-1 0 0,0 0 1 0 0,0 1 0 0 0,0-1 0 0 0,1 0 0 0 0,-1 1-1 0 0,0-1 1 0 0,1 1 0 0 0,0 0 0 0 0,0-1-1 0 0,0 1 1 0 0,0 0 0 0 0,0 0 0 0 0,0 0 0 0 0,3-2-1 0 0,-4 3-2 0 0,1 1-1 0 0,-1-1 1 0 0,0 0-1 0 0,0 1 0 0 0,1 0 1 0 0,-1-1-1 0 0,0 1 1 0 0,1-1-1 0 0,-1 1 0 0 0,1 0 1 0 0,-1 0-1 0 0,0 0 1 0 0,1 0-1 0 0,-1 0 0 0 0,1 0 1 0 0,-1 0-1 0 0,0 1 1 0 0,1-1-1 0 0,-1 0 0 0 0,3 2 1 0 0,-1-1 8 0 0,-1 1 1 0 0,1-1 0 0 0,-1 1-1 0 0,0 0 1 0 0,0 0-1 0 0,1 0 1 0 0,-1 0-1 0 0,0 0 1 0 0,2 4-1 0 0,2 4 27 0 0,0-1-1 0 0,-1 1 0 0 0,0 0 0 0 0,3 12 0 0 0,38 87 535 0 0,-42-100-510 0 0,4 10 58 0 0,-8-16-90 0 0,1 0 0 0 0,0 0 0 0 0,0-1 0 0 0,0 1 0 0 0,4 4 0 0 0,-5-6 28 0 0,7 3 74 0 0,-1-3-72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39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7055 0 0,'0'0'1116'0'0,"1"3"-1006"0"0,1 19 157 0 0,0 0 1 0 0,-2 27-1 0 0,-1-9-29 0 0,1-39-80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39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7055 0 0,'0'0'542'0'0,"17"4"-74"0"0,61-6 124 0 0,-29 0-264 0 0,53 5 1 0 0,-55-4-99 0 0,-17 0-81 0 0,-18 0 15 0 0,25-4 0 0 0,-9 1 158 0 0,-8 2-114 0 0,-19 3-133 0 0,7 2-74 0 0,-7-3-22 0 0,0 0-74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40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5039 0 0,'0'0'388'0'0,"-17"-1"520"0"0,27 5-775 0 0,0 0 0 0 0,0-1 0 0 0,20 4 0 0 0,-25-6-81 0 0,6 1 65 0 0,-1 1 0 0 0,0 0-1 0 0,17 8 1 0 0,-22-9-76 0 0,-1 1-1 0 0,0-1 1 0 0,0 1-1 0 0,0 0 1 0 0,0 0-1 0 0,-1 0 0 0 0,1 0 1 0 0,-1 1-1 0 0,0-1 1 0 0,5 7-1 0 0,-4-3-63 0 0,-3-6 67 0 0,0-1 1 0 0,0 1 0 0 0,-1 0 0 0 0,1-1 0 0 0,-1 1 0 0 0,1 0-1 0 0,0 0 1 0 0,-1 0 0 0 0,0-1 0 0 0,1 1 0 0 0,-1 0 0 0 0,1 0 0 0 0,-1 0-1 0 0,0 0 1 0 0,0 0 0 0 0,1 0 0 0 0,-1 0 0 0 0,0 0 0 0 0,0 0 0 0 0,0 0-1 0 0,0 0 1 0 0,0 0 0 0 0,0 0 0 0 0,-1 0 0 0 0,1 0 0 0 0,0 0-1 0 0,-1 1 1 0 0,1-1 35 0 0,-2 0-42 0 0,1 0-1 0 0,-1 0 0 0 0,1 0 1 0 0,-1 0-1 0 0,1-1 0 0 0,-1 1 1 0 0,1 0-1 0 0,-1-1 0 0 0,0 1 1 0 0,1-1-1 0 0,-4 1 0 0 0,-9 2 121 0 0,0 0-1 0 0,0 0 0 0 0,1 2 1 0 0,-1 0-1 0 0,-19 10 0 0 0,28-12-90 0 0,0 0-1 0 0,0 0 0 0 0,-8 7 0 0 0,12-9-41 0 0,0-1 0 0 0,0 1 0 0 0,0 0 1 0 0,0 0-1 0 0,0 0 0 0 0,0 0 0 0 0,0 0 0 0 0,0 1 0 0 0,0-1 1 0 0,0 0-1 0 0,1 0 0 0 0,-1 0 0 0 0,0 1 0 0 0,1-1 1 0 0,-1 0-1 0 0,1 1 0 0 0,0-1 0 0 0,-1 1 0 0 0,1 2 0 0 0,0-4 231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41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3999 0 0,'0'0'664'0'0,"1"0"-584"0"0,23 9 118 0 0,1-1-1 0 0,0-2 1 0 0,28 4-1 0 0,39 10 228 0 0,-65-11-283 0 0,-5-2 107 0 0,32 6 1 0 0,-27-7-36 0 0,-22-5-172 0 0,-1 0 1 0 0,1 1 0 0 0,-1-2-1 0 0,1 1 1 0 0,-1 0 0 0 0,1-1-1 0 0,0 0 1 0 0,-1 0 0 0 0,1 0-1 0 0,0-1 1 0 0,-1 1 0 0 0,8-3-1 0 0,-7 0 38 0 0,-1 1-1 0 0,0 0 1 0 0,0-1-1 0 0,-1 0 1 0 0,1 0-1 0 0,0 0 1 0 0,-1 0-1 0 0,0-1 1 0 0,0 1-1 0 0,0-1 1 0 0,0 0-1 0 0,-1 0 1 0 0,1 0-1 0 0,-1 0 1 0 0,4-9-1 0 0,-6 13 361 0 0,-3-8 32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42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14 4663 0 0,'0'0'360'0'0,"9"-8"-212"0"0,-7 4-78 0 0,-2 3 48 0 0,9 18 346 0 0,-6-5-392 0 0,0 0-1 0 0,-1 0 1 0 0,0 0-1 0 0,0 1 1 0 0,-2-1-1 0 0,1 1 1 0 0,-2-1-1 0 0,0 1 1 0 0,0-1-1 0 0,-1 0 1 0 0,0 1-1 0 0,-1-1 1 0 0,-1 0-1 0 0,0 0 1 0 0,-11 21-1 0 0,6-16 17 0 0,6-11-53 0 0,1 0 0 0 0,-2-1-1 0 0,1 0 1 0 0,-1 0 0 0 0,-4 6-1 0 0,3-6 28 0 0,0 0 0 0 0,0 0-1 0 0,-1 0 1 0 0,-10 6 0 0 0,13-9-37 0 0,1-1 0 0 0,-1 1 1 0 0,0-1-1 0 0,0 0 1 0 0,0 0-1 0 0,0-1 1 0 0,0 1-1 0 0,0-1 0 0 0,-1 1 1 0 0,1-1-1 0 0,0 0 1 0 0,0 0-1 0 0,-5-1 0 0 0,4 0 8 0 0,-1 0 0 0 0,1 0-1 0 0,0-1 1 0 0,-1 1 0 0 0,1-1 0 0 0,0 0-1 0 0,0-1 1 0 0,0 1 0 0 0,1-1-1 0 0,-1 1 1 0 0,0-1 0 0 0,1 0-1 0 0,0 0 1 0 0,0-1 0 0 0,0 1-1 0 0,0-1 1 0 0,0 1 0 0 0,1-1 0 0 0,0 0-1 0 0,-4-8 1 0 0,3 6 20 0 0,0 0-1 0 0,1 0 1 0 0,0-1 0 0 0,1 1-1 0 0,-1 0 1 0 0,1-1 0 0 0,0 1-1 0 0,1-1 1 0 0,-1 1 0 0 0,1-1-1 0 0,1 1 1 0 0,-1-1 0 0 0,3-10-1 0 0,-3 15-39 0 0,1 1-1 0 0,-1 0 0 0 0,0 0 1 0 0,1 0-1 0 0,-1 0 1 0 0,1 0-1 0 0,-1 0 0 0 0,1 0 1 0 0,-1 0-1 0 0,1 0 0 0 0,0 0 1 0 0,-1 0-1 0 0,1 0 0 0 0,0 0 1 0 0,0 1-1 0 0,0-1 0 0 0,0 0 1 0 0,0 1-1 0 0,0-1 1 0 0,0 0-1 0 0,0 1 0 0 0,0-1 1 0 0,0 1-1 0 0,0 0 0 0 0,0-1 1 0 0,0 1-1 0 0,0 0 0 0 0,0 0 1 0 0,1-1-1 0 0,-1 1 0 0 0,0 0 1 0 0,0 0-1 0 0,2 1 1 0 0,2-1 27 0 0,0 2 1 0 0,1-1-1 0 0,-1 1 1 0 0,0-1 0 0 0,8 5-1 0 0,-5-2 0 0 0,0 0 12 0 0,0 1-1 0 0,0 1 0 0 0,0-1 0 0 0,-1 1 1 0 0,0 0-1 0 0,0 1 0 0 0,-1 0 1 0 0,0 0-1 0 0,0 0 0 0 0,0 1 0 0 0,-1 0 1 0 0,9 17-1 0 0,-7-10 103 0 0,0 0-1 0 0,-1 0 1 0 0,-1 1-1 0 0,4 17 1 0 0,-9-31-130 0 0,1-1 1 0 0,0 1-1 0 0,0 0 0 0 0,0-1 0 0 0,0 1 1 0 0,0-1-1 0 0,0 1 0 0 0,0-1 1 0 0,0 1-1 0 0,1-1 0 0 0,-1 0 1 0 0,0 1-1 0 0,1-1 0 0 0,-1 0 0 0 0,1 0 1 0 0,0 0-1 0 0,1 1 0 0 0,3 1 56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42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7943 0 0,'0'0'611'0'0,"18"0"-303"0"0,-15 0-278 0 0,0 0 0 0 0,0 0 0 0 0,-1 1-1 0 0,1-1 1 0 0,0 0 0 0 0,0 1 0 0 0,0 0 0 0 0,-1 0 0 0 0,5 1 0 0 0,-6-1 519 0 0,6 12-324 0 0,-6-8-203 0 0,1-1 0 0 0,-1 0 0 0 0,0 1 0 0 0,0-1 1 0 0,-1 1-1 0 0,1-1 0 0 0,-1 1 0 0 0,0-1 0 0 0,0 1 0 0 0,-1 0 0 0 0,-1 8 0 0 0,-2 2 58 0 0,0 1-1 0 0,-7 13 1 0 0,9-23-37 0 0,-1 0-1 0 0,0 0 0 0 0,-5 8 0 0 0,-3 4 115 0 0,10-17-72 0 0,-3 7 198 0 0,4-8-271 0 0,0 0 0 0 0,0 1-1 0 0,-1-1 1 0 0,1 0-1 0 0,0 0 1 0 0,0 1-1 0 0,-1-1 1 0 0,1 0 0 0 0,0 1-1 0 0,0-1 1 0 0,0 0-1 0 0,0 0 1 0 0,0 1-1 0 0,-1-1 1 0 0,1 1 0 0 0,0-1-1 0 0,0 0 1 0 0,0 1-1 0 0,0-1 1 0 0,0 0-1 0 0,0 1 1 0 0,0-1 0 0 0,0 0-1 0 0,0 1 1 0 0,0-1-1 0 0,0 0 1 0 0,1 1-1 0 0,-1-1 1 0 0,0 0-1 0 0,0 1 1 0 0,0-1 0 0 0,0 0-1 0 0,0 1 1 0 0,1-1-1 0 0,-1 0 1 0 0,0 0-1 0 0,0 1 1 0 0,1-1 0 0 0,-1 0-1 0 0,0 0 1 0 0,1 1-1 0 0,-1-1 65 0 0,1 1-56 0 0,1-1 0 0 0,-1 1 0 0 0,0-1-1 0 0,0 1 1 0 0,0-1 0 0 0,1 0 0 0 0,-1 0-1 0 0,0 1 1 0 0,0-1 0 0 0,3 0 0 0 0,2-2 39 0 0,0 0 0 0 0,1 0 1 0 0,-1 0-1 0 0,9-5 1 0 0,13-5 89 0 0,-25 11-89 0 0,1-1 1 0 0,-1 1-1 0 0,0-1 0 0 0,1 0 0 0 0,-1 0 0 0 0,0-1 0 0 0,0 1 0 0 0,-1-1 0 0 0,1 1 1 0 0,4-6-1 0 0,-4 0-50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43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1 278 3679 0 0,'0'0'584'0'0,"13"-8"-186"0"0,-1-4-163 0 0,-1 0 1 0 0,15-21-1 0 0,-1 0 12 0 0,-9 14-60 0 0,0-1 0 0 0,-2 0 0 0 0,0-1 0 0 0,-1-1 0 0 0,9-22-1 0 0,-21 42-82 0 0,-1-4 86 0 0,-1-5-4 0 0,0 10 166 0 0,-7-13 344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17:32.9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 59 775 0 0,'0'0'1120'0'0,"1"1"-1029"0"0,7 2-16 0 0,-6-2 10 0 0,1 0-52 0 0,0 0-1 0 0,-1 1 1 0 0,1-1 0 0 0,-1 1-1 0 0,0 0 1 0 0,1 0 0 0 0,2 3-1 0 0,40 42 320 0 0,-26-26-165 0 0,-17-17-147 0 0,1-1-1 0 0,0 0 1 0 0,-1 0-1 0 0,7 6 0 0 0,23 20 312 0 0,-30-27-327 0 0,1 0 0 0 0,-1 0 1 0 0,0 0-1 0 0,0 1 0 0 0,0-1 0 0 0,-1 1 0 0 0,1-1 0 0 0,0 1 1 0 0,1 4-1 0 0,1 1 31 0 0,2 3 132 0 0,-1 1 0 0 0,5 13 0 0 0,-3-8 135 0 0,-7-16-189 0 0,1 1-56 0 0,-1 0 1 0 0,1-1-1 0 0,0 1 0 0 0,-1 0 0 0 0,1-1 0 0 0,0 1 0 0 0,0-1 0 0 0,4 4 910 0 0,-14-17-719 0 0,-28-42 319 0 0,-26-32-38 0 0,-15 4-165 0 0,70 74-351 0 0,-1 1-1 0 0,0 1 0 0 0,0-1 0 0 0,-10-4 0 0 0,-17-11 190 0 0,30 18-173 0 0,4 3-32 0 0,-1 0 1 0 0,1-1 0 0 0,0 0 0 0 0,-1 0 0 0 0,1 1 0 0 0,-3-5-1 0 0,4 5 43 0 0,-4-3 604 0 0,6 6-644 0 0,7 12 36 0 0,-2-6-16 0 0,0-1 0 0 0,1 1 0 0 0,0-1 0 0 0,9 8 0 0 0,4 3 18 0 0,90 88 171 0 0,-98-92-116 0 0,-8-9-99 0 0,0-1-1 0 0,-1 0 0 0 0,1-1 1 0 0,1 1-1 0 0,3 3 0 0 0,-4-5 48 0 0,6 5 10 0 0,-9-5 131 0 0,-2-4-144 0 0,-11-11-2 0 0,9 9-41 0 0,0 0-1 0 0,-1 0 1 0 0,0 1 0 0 0,-4-5 0 0 0,-7-4 50 0 0,-17-17 0 0 0,18 15-2 0 0,-20-14 0 0 0,-33-25 78 0 0,32 23 68 0 0,34 29-77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43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 2791 0 0,'0'0'1056'0'0,"4"-7"-848"0"0,5-3-66 0 0,-1-1-1 0 0,7-14 1 0 0,-10 16-74 0 0,0 1 0 0 0,1-1 0 0 0,0 1 0 0 0,1 0 0 0 0,7-7-1 0 0,21-20 373 0 0,-34 35-413 0 0,-1 0 1 0 0,0-1-1 0 0,1 1 0 0 0,-1 0 0 0 0,1 0 0 0 0,-1-1 0 0 0,0 1 0 0 0,1 0 0 0 0,-1 0 0 0 0,1 0 0 0 0,-1-1 0 0 0,1 1 0 0 0,-1 0 0 0 0,1 0 0 0 0,-1 0 0 0 0,1 0 0 0 0,-1 0 0 0 0,1 0 0 0 0,-1 0 0 0 0,1 0 0 0 0,-1 0 1 0 0,1 0-1 0 0,-1 0 0 0 0,1 0 0 0 0,-1 0 0 0 0,0 1 0 0 0,1-1 0 0 0,-1 0 0 0 0,1 0 0 0 0,-1 0 0 0 0,1 1 0 0 0,-1-1 0 0 0,0 0 0 0 0,1 1 0 0 0,-1-1 0 0 0,0 0 0 0 0,1 1 0 0 0,-1-1 0 0 0,0 0 0 0 0,1 1 0 0 0,-1-1 0 0 0,0 1 1 0 0,0-1-1 0 0,1 0 0 0 0,-1 1 0 0 0,0-1 0 0 0,0 1 0 0 0,0 0 0 0 0,1 1 5 0 0,0 1 0 0 0,0-1 1 0 0,0 0-1 0 0,-1 1 0 0 0,1-1 1 0 0,-1 1-1 0 0,0 3 0 0 0,-15 132 904 0 0,14-127-913 0 0,-4 16 482 0 0,2-16 55 0 0,2-15 426 0 0,-1-14-732 0 0,0 12-176 0 0,0 0 1 0 0,-1 0-1 0 0,0 1 0 0 0,0-1 0 0 0,0 1 0 0 0,-1-1 0 0 0,0 1 0 0 0,0 0 1 0 0,0 0-1 0 0,-10-7 0 0 0,12 9-34 0 0,1 2 36 0 0,-2 0-2 0 0,0-1-1 0 0,1 0 0 0 0,-1 0 0 0 0,1 0 1 0 0,-5-5-1 0 0,-7-6 1075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45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16 3367 0 0,'0'0'258'0'0,"-6"-2"-166"0"0,-20-9-71 0 0,19 8 178 0 0,7 5-113 0 0,-1 25 106 0 0,0-1-1 0 0,-2 0 0 0 0,-11 41 1 0 0,4-30 38 0 0,-2 0 1 0 0,-32 66 0 0 0,41-97-147 0 0,0 0 1 0 0,-1 0-1 0 0,0-1 1 0 0,-9 11-1 0 0,12-16 131 0 0,0 0-193 0 0,-1-1 0 0 0,1 1-1 0 0,-1-1 1 0 0,1 1 0 0 0,-1-1 0 0 0,1 0 0 0 0,-1 0-1 0 0,1 0 1 0 0,0 0 0 0 0,0 0 0 0 0,-2-1-1 0 0,-2-4 31 0 0,1 0-1 0 0,1-1 0 0 0,-1 1 0 0 0,1 0 1 0 0,0-1-1 0 0,0 0 0 0 0,1 0 0 0 0,0 0 0 0 0,0 0 1 0 0,-1-12-1 0 0,3 13-2 0 0,-1-1-1 0 0,1 1 1 0 0,0 0 0 0 0,0-1-1 0 0,1 1 1 0 0,-1 0-1 0 0,2-1 1 0 0,-1 1 0 0 0,1 0-1 0 0,0 0 1 0 0,0 0 0 0 0,5-10-1 0 0,-5 13 11 0 0,-2 1-48 0 0,1 1 0 0 0,0 0 0 0 0,0 0 0 0 0,-1 0 0 0 0,1 0 0 0 0,0 0 0 0 0,0 0 0 0 0,0 0 0 0 0,0 0 0 0 0,0 1 0 0 0,2-2 0 0 0,-2 1 69 0 0,8 4 137 0 0,-4 0-170 0 0,0 1 0 0 0,-1 0 0 0 0,1 0 0 0 0,-1 0 0 0 0,0 1 0 0 0,0-1 0 0 0,-1 1 0 0 0,1 0 0 0 0,3 9 0 0 0,1 3 93 0 0,10 31 0 0 0,-13-33 40 0 0,1 0-1 0 0,14 28 0 0 0,-20-42-115 0 0,13 11 128 0 0,-12-10-182 0 0,1-1 0 0 0,-1 0-1 0 0,1 0 1 0 0,0 0 0 0 0,0 0 0 0 0,-1 0-1 0 0,1 0 1 0 0,0 0 0 0 0,0-1-1 0 0,0 1 1 0 0,0-1 0 0 0,0 1 0 0 0,0-1-1 0 0,0 0 1 0 0,0 1 0 0 0,0-1 0 0 0,0 0-1 0 0,0-1 1 0 0,0 1 0 0 0,4-1-1 0 0,-5 1-109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46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5407 0 0,'0'0'416'0'0,"9"-4"-240"0"0,-4 2-121 0 0,0-1-1 0 0,1 1 0 0 0,-1 0 0 0 0,1 1 0 0 0,-1-1 0 0 0,1 1 0 0 0,0 0 0 0 0,0 1 0 0 0,-1-1 1 0 0,1 1-1 0 0,0 0 0 0 0,0 1 0 0 0,0-1 0 0 0,0 1 0 0 0,-1 0 0 0 0,8 2 0 0 0,-12-2-40 0 0,0 0 0 0 0,1 0 0 0 0,-1 0 0 0 0,0 0 0 0 0,1 0 0 0 0,-1 0 0 0 0,0 0 0 0 0,0 0 0 0 0,0 0 0 0 0,0 0 0 0 0,0 0 0 0 0,0 1 0 0 0,0-1 0 0 0,0 1 0 0 0,0-1 0 0 0,-1 0 0 0 0,1 1-1 0 0,-1-1 1 0 0,1 1 0 0 0,-1 0 0 0 0,0-1 0 0 0,1 1 0 0 0,-1-1 0 0 0,0 1 0 0 0,0-1 0 0 0,0 1 0 0 0,0 0 0 0 0,0-1 0 0 0,0 1 0 0 0,-1-1 0 0 0,1 1 0 0 0,-1 1 0 0 0,-1 7 38 0 0,-1 0 1 0 0,0-1-1 0 0,-9 17 1 0 0,9-19 2 0 0,0 0-2 0 0,-1 0 1 0 0,0-1-1 0 0,-7 9 1 0 0,5-8 90 0 0,6-6 220 0 0,33-5-31 0 0,-29 3-297 0 0,0 0 0 0 0,1 0 0 0 0,-1 1 0 0 0,1-1 0 0 0,-1 1 0 0 0,1 0 0 0 0,-1 1 0 0 0,0-1 0 0 0,1 1-1 0 0,7 1 1 0 0,-11-1 156 0 0,2 7-64 0 0,-3-6-116 0 0,0 0 0 0 0,0 0 0 0 0,1 0 0 0 0,-1 0 0 0 0,0-1 0 0 0,0 1 0 0 0,-1 0 0 0 0,1 0 0 0 0,0 0 0 0 0,-1 0 0 0 0,1 0 0 0 0,-1 0 0 0 0,0 0 0 0 0,1-1 0 0 0,-1 1 0 0 0,0 0 0 0 0,0-1 0 0 0,0 1 0 0 0,0 0 0 0 0,0-1 0 0 0,-1 1 0 0 0,1-1 0 0 0,0 0 0 0 0,-1 1 0 0 0,1-1 0 0 0,-1 0 0 0 0,0 0 0 0 0,-1 1 0 0 0,-6 4 53 0 0,1-1 0 0 0,-1 0 0 0 0,-19 7 0 0 0,23-10-28 0 0,0 0-1 0 0,-1-1 1 0 0,1 1-1 0 0,-1-1 1 0 0,0 0-1 0 0,1 0 1 0 0,-1 0-1 0 0,0-1 1 0 0,1 0-1 0 0,-1 0 1 0 0,0-1-1 0 0,-8-1 1 0 0,13 2 112 0 0,1-1-82 0 0,0-4-54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46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10 170 3999 0 0,'-8'2'482'0'0,"6"-8"-107"0"0,2 5-342 0 0,1 0-1 0 0,-1 0 1 0 0,0 0-1 0 0,1 0 0 0 0,-1 0 1 0 0,1-1-1 0 0,-1 1 0 0 0,1 0 1 0 0,-1 1-1 0 0,1-1 0 0 0,1-1 1 0 0,25-18 264 0 0,0 2 1 0 0,2 1 0 0 0,44-20-1 0 0,-60 32-197 0 0,-1-1 0 0 0,-1-1 0 0 0,1 0 0 0 0,-1 0-1 0 0,15-14 1 0 0,-18 14-87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47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1 307 5407 0 0,'2'-3'105'0'0,"-1"1"0"0"0,1 0-1 0 0,0 0 1 0 0,1 0-1 0 0,-1 0 1 0 0,0 0 0 0 0,3-2-1 0 0,8-7 90 0 0,11-14 138 0 0,46-55 129 0 0,-45 47-297 0 0,28-39 248 0 0,-17 26 92 0 0,-35 45-432 0 0,8-19 896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25:48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72 4663 0 0,'0'0'360'0'0,"-1"0"-237"0"0,-7 2-103 0 0,8-1-11 0 0,-1-1 71 0 0,1 0-58 0 0,0 0-1 0 0,0 0 0 0 0,0 0 0 0 0,0 0 0 0 0,-1 0 0 0 0,1 1 0 0 0,0-1 0 0 0,0 0 0 0 0,0 0 1 0 0,0 0-1 0 0,0 0 0 0 0,0 0 0 0 0,-1 0 0 0 0,1 0 0 0 0,0 0 0 0 0,0 0 0 0 0,0 0 0 0 0,0 0 1 0 0,0-1-1 0 0,-1 1 0 0 0,1 0 0 0 0,0 0 0 0 0,0 0 0 0 0,0 0 0 0 0,0 0 0 0 0,0 0 0 0 0,0 0 1 0 0,0 0-1 0 0,-1 0 0 0 0,1 0 0 0 0,0 0 0 0 0,0 0 0 0 0,0-1 0 0 0,0 1 0 0 0,0 0 0 0 0,4-5 52 0 0,1 0-1 0 0,1 0 0 0 0,-1 0 0 0 0,1 1 0 0 0,-1 0 0 0 0,1 0 0 0 0,7-3 0 0 0,46-20 343 0 0,-53 25-346 0 0,0 1-1 0 0,1-1 0 0 0,-1 1 0 0 0,0 0 0 0 0,0 0 0 0 0,1 1 0 0 0,-1 0 0 0 0,0 0 1 0 0,12 2-1 0 0,-17-1 248 0 0,0-1-300 0 0,0 1 0 0 0,-1 0 1 0 0,1 0-1 0 0,-1 0 0 0 0,1 0 1 0 0,-1 0-1 0 0,1 0 0 0 0,-1 0 1 0 0,0 0-1 0 0,0 0 0 0 0,1 0 1 0 0,-1 0-1 0 0,0 1 0 0 0,0-1 1 0 0,0 1-1 0 0,-1 3 28 0 0,0 0 0 0 0,0 0 0 0 0,0 0 0 0 0,0 0 0 0 0,-1 0-1 0 0,0-1 1 0 0,-4 8 0 0 0,-2 7 50 0 0,4-10-35 0 0,-1 1-1 0 0,0-1 0 0 0,-7 10 0 0 0,-12 21 165 0 0,16-22-117 0 0,-10 24 132 0 0,5-2 2 0 0,13-39 352 0 0,4-15-368 0 0,-2 10-168 0 0,-1 0-1 0 0,1 0 1 0 0,-1 0-1 0 0,1-9 0 0 0,-1 3 52 0 0,0 9-43 0 0,-5-18 80 0 0,3 12-96 0 0,-1 0-1 0 0,1 0 0 0 0,-1 1 0 0 0,0-1 0 0 0,0 0 0 0 0,-1 1 1 0 0,0-1-1 0 0,0 1 0 0 0,-1 0 0 0 0,0 0 0 0 0,0 0 0 0 0,-8-9 1 0 0,11 14-23 0 0,0 0-1 0 0,1 1 1 0 0,-1-1 0 0 0,0 0 0 0 0,0 1 0 0 0,0-1 0 0 0,0 0 0 0 0,0 1 0 0 0,0-1 0 0 0,0 1-1 0 0,0-1 1 0 0,0 1 0 0 0,0 0 0 0 0,0-1 0 0 0,-1 1 0 0 0,1 0 0 0 0,0 0 0 0 0,0 0 0 0 0,0 0-1 0 0,-3 0 1 0 0,3 0 173 0 0,0 2-109 0 0,1-2-84 0 0,0 0-1 0 0,0 0 0 0 0,-1 0 0 0 0,1 0 0 0 0,0 0 1 0 0,0 0-1 0 0,0 0 0 0 0,-1 0 0 0 0,1 0 0 0 0,0 0 1 0 0,0 0-1 0 0,0 1 0 0 0,-1-1 0 0 0,1 0 0 0 0,0 0 1 0 0,0 0-1 0 0,0 0 0 0 0,0 0 0 0 0,-1 1 0 0 0,1-1 1 0 0,0 0-1 0 0,0 0 0 0 0,0 0 0 0 0,0 1 0 0 0,0-1 0 0 0,0 0 1 0 0,0 0-1 0 0,-1 0 0 0 0,1 1 0 0 0,0-1 0 0 0,0 0 1 0 0,0 0-1 0 0,0 0 0 0 0,0 1 0 0 0,0-1 0 0 0,0 0 1 0 0,0 0-1 0 0,0 1 0 0 0,0-1 0 0 0,0 0 0 0 0,0 0 1 0 0,1 0-1 0 0,-1 1 0 0 0,0-1 0 0 0,0 0 0 0 0,1 2 76 0 0,2 4-64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36:13.94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 47 599 0 0,'0'0'240'0'0,"3"-8"-133"0"0,-2 5-89 0 0,-1 1 0 0 0,1 0-1 0 0,-1 0 1 0 0,1 0 0 0 0,-1 0 0 0 0,0-1 0 0 0,0 1-1 0 0,0 0 1 0 0,0 0 0 0 0,-1 0 0 0 0,1-1-1 0 0,0 1 1 0 0,-1 0 0 0 0,0-6 1130 0 0,1 11-1130 0 0,-3 10 129 0 0,1 1-1 0 0,1-1 0 0 0,0 1 1 0 0,0-1-1 0 0,3 16 0 0 0,-1 2 78 0 0,1-9-84 0 0,-1-9-56 0 0,1-4 11 0 0,0 0 0 0 0,0 0-1 0 0,-1 15 1 0 0,-1-22-26 0 0,1 0-15 0 0,11 53 388 0 0,-5-21-282 0 0,-5-26-101 0 0,0 1-1 0 0,-1-1 1 0 0,0 1-1 0 0,-1 8 1 0 0,1 0 59 0 0,2 182 532 0 0,-4-117-303 0 0,2-50-187 0 0,-9 131 571 0 0,6-85-355 0 0,2-76-366 0 0,0 0 0 0 0,-1 0 0 0 0,1 0 0 0 0,0 0 0 0 0,0 1-1 0 0,1-1 1 0 0,-1 0 0 0 0,0 0 0 0 0,1 0 0 0 0,0 3 0 0 0,1 2 17 0 0,2 21 144 0 0,3 17 14 0 0,-3-7-85 0 0,-1 27 116 0 0,-2-55-90 0 0,1 18 229 0 0,-7 27-497 0 0,2 53 406 0 0,4-78-230 0 0,1-5 30 0 0,5 24 72 0 0,-4-27-69 0 0,9 61 313 0 0,-7-59-468 0 0,-3-11 106 0 0,0 0 1 0 0,-1 19-1 0 0,2 8 40 0 0,5 20 6 0 0,-4-40-10 0 0,-3 25 40 0 0,-2 10-50 0 0,-1 85 300 0 0,1-117-334 0 0,2-2-36 0 0,-1 9 26 0 0,2 23 0 0 0,-2-44 10 0 0,1 1 0 0 0,3 17-1 0 0,-3-23-4 0 0,-1 0-1 0 0,1 0 1 0 0,-1 0-1 0 0,1 0 0 0 0,-1 0 1 0 0,0 0-1 0 0,-1 7 0 0 0,-1-3 7 0 0,1 1 0 0 0,0-1-1 0 0,1 1 1 0 0,0-1 0 0 0,2 16-1 0 0,-3-13 4 0 0,0 15 26 0 0,3 3-30 0 0,1 1 54 0 0,-3 45 0 0 0,0 47 98 0 0,0-96-210 0 0,-3 14 22 0 0,2-27 26 0 0,0 26 0 0 0,0-3 0 0 0,0 70 112 0 0,2-36-64 0 0,2-30-48 0 0,-1-20 0 0 0,-1-13 0 0 0,1 17 0 0 0,-2-2 0 0 0,1-5 0 0 0,-2 1 0 0 0,0 0 0 0 0,-5 26 0 0 0,6-38 6 0 0,-1 0-1 0 0,1 0 0 0 0,0 0 1 0 0,0 0-1 0 0,0 1 1 0 0,3 8-1 0 0,-2-7 2 0 0,0 1-1 0 0,0-1 1 0 0,-1 9-1 0 0,2 40-6 0 0,1 59 0 0 0,9-5 0 0 0,-12-104 0 0 0,2 21 0 0 0,-1 0 0 0 0,-3 34 0 0 0,-4-28-64 0 0,5-27 57 0 0,0-1 0 0 0,0 1 0 0 0,-1-1 0 0 0,-2 7 0 0 0,2-7-11 0 0,-1 22-76 0 0,3-18 52 0 0,-1 0 1 0 0,-4 16-1 0 0,5-19 31 0 0,0-1 1 0 0,-1 1-1 0 0,2-1 0 0 0,1 12 0 0 0,-1-4 1 0 0,0-5 7 0 0,0 0-11 0 0,0 0 0 0 0,0-1-1 0 0,-1 1 1 0 0,-2 10 0 0 0,2 11-40 0 0,-2 11-10 0 0,1-10 64 0 0,4 38-64 0 0,-2-61 44 0 0,0-5 15 0 0,-1 0-1 0 0,1 0 1 0 0,-1 1-1 0 0,1-1 1 0 0,-1 0-1 0 0,0 1 1 0 0,-1 4-1 0 0,1 5 8 0 0,1 0 0 0 0,2 14 0 0 0,1 11-72 0 0,-4-2 70 0 0,0-35 0 0 0,0 1 0 0 0,-1-1 0 0 0,1 0 0 0 0,0 0 0 0 0,0 0 0 0 0,0 1 0 0 0,-1-1 0 0 0,1 0 0 0 0,0 0 0 0 0,1 1 0 0 0,-1-1 0 0 0,0 1 0 0 0,2 15 0 0 0,-1 5-10 0 0,-3-10-25 0 0,-1 0 16 0 0,0 23 19 0 0,-5 0-10 0 0,7-32 5 0 0,1-1-1 0 0,0 1 1 0 0,0 0 0 0 0,0-1 0 0 0,0 1 0 0 0,0 0 0 0 0,1 0-1 0 0,1 4 1 0 0,1 5-2 0 0,-1-4 7 0 0,2-1 0 0 0,-1 0 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36:13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126 105 2527 0 0,'0'-1'18'0'0,"-1"0"-1"0"0,1 1 0 0 0,0-1 0 0 0,-1 0 0 0 0,1 0 1 0 0,-1 1-1 0 0,1-1 0 0 0,-1 1 0 0 0,1-1 0 0 0,-1 0 0 0 0,1 1 1 0 0,-1-1-1 0 0,1 1 0 0 0,-1-1 0 0 0,0 1 0 0 0,1-1 1 0 0,-1 1-1 0 0,0 0 0 0 0,0-1 0 0 0,1 1 0 0 0,-3 0 0 0 0,-1-3-3 0 0,-2 0 2434 0 0,51-4-1857 0 0,7 5-190 0 0,40 1 351 0 0,-62 3-426 0 0,-1-2-1 0 0,41-5 0 0 0,9-2 167 0 0,23 4 8 0 0,-86 4-412 0 0,0 0 0 0 0,18 5-1 0 0,-24-4-36 0 0,-1 0-1 0 0,1 0 1 0 0,0-1-1 0 0,0-1 1 0 0,-1 1-1 0 0,1-2 1 0 0,0 1-1 0 0,0-1 1 0 0,9-3-1 0 0,44-8 244 0 0,-61 12-286 0 0,0 0 1 0 0,0 0 0 0 0,0 0-1 0 0,0 0 1 0 0,0 0 0 0 0,1 0-1 0 0,-1 0 1 0 0,-1 1 0 0 0,1-1-1 0 0,3 2 1 0 0,-3-2 0 0 0,-1 1-1 0 0,0-1 1 0 0,1 1 0 0 0,-1-1 0 0 0,1 0-1 0 0,-1 0 1 0 0,1 1 0 0 0,0-1-1 0 0,-1 0 1 0 0,1 0 0 0 0,-1-1 0 0 0,1 1-1 0 0,-1 0 1 0 0,1 0 0 0 0,1-2-1 0 0,25-2 209 0 0,-20 3-178 0 0,-6 1-28 0 0,-1 0 1 0 0,0 0-1 0 0,1 0 0 0 0,-1 0 0 0 0,0 0 0 0 0,1 0 0 0 0,-1 1 0 0 0,0-1 0 0 0,0 0 0 0 0,1 1 0 0 0,1 0 0 0 0,10 2 50 0 0,57-3 395 0 0,-50 1-317 0 0,36-3 0 0 0,-40 3-19 0 0,15 1 19 0 0,11-1 16 0 0,-42-1-151 0 0,1 0 1 0 0,-1 0-1 0 0,1 0 1 0 0,-1 0-1 0 0,1 0 1 0 0,-1 0 0 0 0,1 0-1 0 0,-1 0 1 0 0,1 0-1 0 0,-1 0 1 0 0,1 0-1 0 0,-1 0 1 0 0,0 0-1 0 0,1 0 1 0 0,-1 0-1 0 0,1-1 1 0 0,-1 1 0 0 0,1 0-1 0 0,-1 0 1 0 0,0 0-1 0 0,1-1 1 0 0,9-3 89 0 0,-1 3-52 0 0,-1 0 0 0 0,1 1 0 0 0,0 0 0 0 0,-1 1 0 0 0,1 0 0 0 0,-1 0 0 0 0,17 6 0 0 0,-13-6 38 0 0,36 1 165 0 0,-33-2-162 0 0,-1 1 0 0 0,1-2-1 0 0,16-2 1 0 0,14 3 51 0 0,-30-2-44 0 0,13-5 66 0 0,1 4-73 0 0,-25 3-67 0 0,55-3 135 0 0,-57 2-143 0 0,0 1 0 0 0,0 0 0 0 0,0-1 0 0 0,0 0 0 0 0,0 1 0 0 0,0-1 0 0 0,0 0 0 0 0,0 0 0 0 0,0 0 0 0 0,0 0 0 0 0,1-2 1 0 0,4-1 20 0 0,-2 1-17 0 0,15-4 114 0 0,-5 3-70 0 0,-4 2-34 0 0,-3 4 37 0 0,-4-2 6 0 0,6 0-1 0 0,-8 0-51 0 0,-1 1-1 0 0,1-1 0 0 0,0 0 1 0 0,-1 0-1 0 0,1 1 0 0 0,-1-1 1 0 0,1 0-1 0 0,-1 1 0 0 0,0 0 1 0 0,3 0-1 0 0,-2 1 2 0 0,1-2 0 0 0,-1 1 0 0 0,0 0 0 0 0,0 0 0 0 0,1-1 0 0 0,-1 1 0 0 0,0-1 0 0 0,1 0 0 0 0,-1 0 0 0 0,1 0 0 0 0,-1 0 0 0 0,0 0 0 0 0,1 0 0 0 0,-1-1 0 0 0,0 1 0 0 0,1-1 0 0 0,2-1 0 0 0,-1 2-4 0 0,-1 0-1 0 0,1-1 1 0 0,-1 1-1 0 0,1 0 1 0 0,-1 1-1 0 0,1-1 1 0 0,-1 1-1 0 0,1 0 0 0 0,5 1 1 0 0,2 0 43 0 0,-3-2 12 0 0,-8-1-61 0 0,1 1 0 0 0,0-1-1 0 0,0 1 1 0 0,0 0 0 0 0,0-1-1 0 0,0 1 1 0 0,0 0 0 0 0,0 0 0 0 0,0 0-1 0 0,0-1 1 0 0,-1 1 0 0 0,1 0-1 0 0,0 0 1 0 0,0 0 0 0 0,0 1 0 0 0,1-1-1 0 0,7-4 62 0 0,-8 4-63 0 0,-1 0 0 0 0,0 0 1 0 0,0 0-1 0 0,1-1 0 0 0,-1 1 0 0 0,0 0 0 0 0,1 0 0 0 0,-1 0 0 0 0,0 0 1 0 0,0-1-1 0 0,1 1 0 0 0,-1 0 0 0 0,0 0 0 0 0,1 0 0 0 0,-1 0 0 0 0,0 0 1 0 0,1 0-1 0 0,-1 0 0 0 0,0 0 0 0 0,1 0 0 0 0,-1 0 0 0 0,0 0 1 0 0,1 0-1 0 0,-1 0 0 0 0,0 0 0 0 0,1 0 0 0 0,-1 1 0 0 0,0-1 0 0 0,1 0 1 0 0,0 2 14 0 0,3 0 4 0 0,14-1 23 0 0,-6-3 20 0 0,-5 2 28 0 0,-6 0-88 0 0,0 0 0 0 0,0 0 0 0 0,0 0 0 0 0,0-1 0 0 0,0 1 0 0 0,0 0 0 0 0,0-1 0 0 0,0 1 0 0 0,0 0 0 0 0,-1-1 0 0 0,1 1 0 0 0,0-1 0 0 0,0 0 0 0 0,0 1 0 0 0,0-2 0 0 0,1 1 60 0 0,-1 1-10 0 0,5 0-33 0 0,-5 1-19 0 0,-1-1 0 0 0,0 0-1 0 0,0 0 1 0 0,1 0 0 0 0,-1 0 0 0 0,0-1 0 0 0,0 1 0 0 0,0 0 0 0 0,1 0-1 0 0,-1 0 1 0 0,0 0 0 0 0,0 0 0 0 0,1 0 0 0 0,-1 0 0 0 0,0 0-1 0 0,0 0 1 0 0,0-1 0 0 0,0 1 0 0 0,1 0 0 0 0,-1 0 0 0 0,0 0 0 0 0,0 0-1 0 0,0 0 1 0 0,0-1 0 0 0,1 1 0 0 0,-1 0 0 0 0,0-1 0 0 0,5-4 77 0 0,-5 4 83 0 0,-1 0-82 0 0,-9-2-64 0 0,8 3-15 0 0,0-1-1 0 0,0 1 0 0 0,1 0 0 0 0,-1 0 1 0 0,0 0-1 0 0,0 0 0 0 0,0 0 0 0 0,1 0 1 0 0,-1 0-1 0 0,-3 1 0 0 0,1 0 8 0 0,-34-5 109 0 0,35 3-117 0 0,-18-1-2 0 0,20 3 3 0 0,-1 0 0 0 0,1-1 0 0 0,-1 1 0 0 0,0-1 1 0 0,1 1-1 0 0,-1-1 0 0 0,0 0 0 0 0,1 0 1 0 0,-1 0-1 0 0,-2 0 0 0 0,-26 4 52 0 0,16-4-42 0 0,9-2 3 0 0,-18 0 25 0 0,8 3-39 0 0,-18 2 13 0 0,31-3-9 0 0,1 1-1 0 0,-1-1 0 0 0,0 0 1 0 0,1 0-1 0 0,-1 0 1 0 0,0 0-1 0 0,1 0 0 0 0,-1 0 1 0 0,1-1-1 0 0,-1 1 1 0 0,0 0-1 0 0,1-1 0 0 0,-1 1 1 0 0,-2-2-1 0 0,-4-1 9 0 0,0 1-1 0 0,0 1 0 0 0,0-1 1 0 0,-1 1-1 0 0,-11 1 0 0 0,-7-2-15 0 0,10 1 14 0 0,1 1-1 0 0,0 0 1 0 0,-18 4 0 0 0,-23 0 26 0 0,33-4-9 0 0,-33 7-1 0 0,31-7-26 0 0,15-1 0 0 0,-22 1 11 0 0,27 1 15 0 0,-35 0 12 0 0,37-1 5 0 0,-7 3-33 0 0,-12 2-10 0 0,10-4 0 0 0,-6-1 0 0 0,-7-1 0 0 0,9-2 21 0 0,15 2-17 0 0,-1 1 0 0 0,1-1 1 0 0,-1 1-1 0 0,1-1 0 0 0,-1 1 1 0 0,1 0-1 0 0,-1 0 1 0 0,1 0-1 0 0,-4 1 0 0 0,3-1-4 0 0,1 1 0 0 0,-1 0-1 0 0,0-1 1 0 0,1 1 0 0 0,-1-1-1 0 0,0 0 1 0 0,1 0 0 0 0,-5 0 0 0 0,4-1 1 0 0,0 1 1 0 0,0 0-1 0 0,0 0 1 0 0,1 0-1 0 0,-1 1 0 0 0,0-1 1 0 0,0 1-1 0 0,-3 0 1 0 0,4 0 2 0 0,-1-1-1 0 0,1 0 1 0 0,-1 0 0 0 0,1 0 0 0 0,-1 0 0 0 0,1-1-1 0 0,-5 0 1 0 0,5 0-2 0 0,0 1-1 0 0,0-1 1 0 0,0 1-1 0 0,1 0 0 0 0,-1 0 1 0 0,0 0-1 0 0,0 0 1 0 0,0 0-1 0 0,0 0 1 0 0,0 0-1 0 0,1 0 0 0 0,-1 1 1 0 0,0-1-1 0 0,0 1 1 0 0,-2 0-1 0 0,-11 8-1 0 0,10-8 0 0 0,-11-1 0 0 0,-22 3 0 0 0,-1 7 47 0 0,20-4-30 0 0,16-5-17 0 0,0 0 0 0 0,0 0 0 0 0,-1 0 0 0 0,1-1 0 0 0,0 1 0 0 0,-6-1 0 0 0,1 1 0 0 0,3-1 0 0 0,0 1-1 0 0,0-1 1 0 0,0 1-1 0 0,-10-2 1 0 0,14 1 1 0 0,0 0 0 0 0,-1 0 0 0 0,1 0 0 0 0,-1 0 1 0 0,1 0-1 0 0,-1 0 0 0 0,1 0 0 0 0,-1 1 0 0 0,1-1 1 0 0,-3 1-1 0 0,-1 1 7 0 0,-1-1 0 0 0,1-1 0 0 0,-1 1 0 0 0,1-1 0 0 0,-1 0 0 0 0,-7 0 0 0 0,-40 0-11 0 0,-30-2 3 0 0,58 1 0 0 0,14-1-9 0 0,0 2 27 0 0,0 0 1 0 0,0 0-1 0 0,-11 3 0 0 0,20-3-18 0 0,1 0 0 0 0,-1 0 0 0 0,1 0 0 0 0,-1 0 0 0 0,1 0 0 0 0,-1 0 0 0 0,1 1 0 0 0,-1-1 0 0 0,1 1 0 0 0,0-1 0 0 0,-3 2 0 0 0,-13-2 0 0 0,-14-2 0 0 0,27 1 1 0 0,-18 2 62 0 0,9-1-63 0 0,0 0 0 0 0,0 0 0 0 0,1-1 0 0 0,2 2 0 0 0,-1-1 0 0 0,-1 2 0 0 0,-26 0 0 0 0,21-3 0 0 0,14-2 0 0 0,2 2 0 0 0,-12-7 0 0 0,13 8 0 0 0,-1 0 0 0 0,1-1 0 0 0,-1 1 0 0 0,1 0 0 0 0,-1-1 0 0 0,1 1 0 0 0,-1 0 0 0 0,1 0 0 0 0,-1 0 0 0 0,0-1 0 0 0,1 1 0 0 0,-1 0 0 0 0,1 0 0 0 0,-1 0 0 0 0,1 0 0 0 0,-1 0 0 0 0,0 0 0 0 0,1 0 0 0 0,-1 0 0 0 0,1 0 0 0 0,-1 0 0 0 0,1 1 0 0 0,-1-1 0 0 0,0 0 0 0 0,1 0 0 0 0,-2 1 0 0 0,1 0 0 0 0,-3-1 0 0 0,0 1 0 0 0,0-1 0 0 0,0 0 0 0 0,0 0 0 0 0,1 0 0 0 0,-1 0 0 0 0,-6-2 0 0 0,9 2 0 0 0,-34-3 0 0 0,23 4 0 0 0,0-1 0 0 0,2-1 0 0 0,-5 2 0 0 0,13 0 0 0 0,-2 2 0 0 0,-27 3 0 0 0,18-4 0 0 0,0 2 0 0 0,2 1 0 0 0,0-3 0 0 0,0 0 0 0 0,0 1 0 0 0,3 4 0 0 0,2-1 0 0 0,17-4 0 0 0,29 3 0 0 0,-9-2 0 0 0,-20-1 0 0 0,-6-1 0 0 0,0-1 0 0 0,0 0 0 0 0,0 0 0 0 0,0 0 0 0 0,7-1 0 0 0,39-4 0 0 0,-36 4 0 0 0,30-1 0 0 0,-41 2 0 0 0,0 0-1 0 0,0 0 1 0 0,-1-1-1 0 0,1 0 1 0 0,5-1-1 0 0,-2 0 11 0 0,-1 1-1 0 0,1-1 0 0 0,0 2 1 0 0,1-1-1 0 0,8 1 1 0 0,14 0-73 0 0,-5-1 47 0 0,-6 2 18 0 0,-14-1-3 0 0,29 2 1 0 0,-29-1 0 0 0,22 1-53 0 0,45-4 42 0 0,-35 1 11 0 0,-16 0 0 0 0,28 3 0 0 0,-34-1 0 0 0,27-1 0 0 0,33 0 0 0 0,-22-1 0 0 0,-48 2 0 0 0,21-5 0 0 0,-21 2 0 0 0,21 0 0 0 0,0 3 0 0 0,10-2 0 0 0,-8 1 0 0 0,-8 2 0 0 0,-14-4 0 0 0,-1 0 0 0 0,60-13 0 0 0,-43 9 0 0 0,-19 5 0 0 0,16-1 0 0 0,-6 1 0 0 0,-2 0 0 0 0,-6 2 0 0 0,28 0 0 0 0,-28 0 0 0 0,20-2 0 0 0,9 0 0 0 0,-13 2 0 0 0,-17-3 0 0 0,1 0 0 0 0,26 0 0 0 0,12 3 0 0 0,-30 0 0 0 0,0-1 0 0 0,18-2 0 0 0,1 1 0 0 0,-25 1 0 0 0,-1 0 0 0 0,0 0 0 0 0,1 0 0 0 0,7-3 0 0 0,-9 1 0 0 0,21-2 0 0 0,-12 1 0 0 0,-11 2 0 0 0,0 0 0 0 0,1 0 0 0 0,-1 1 0 0 0,0-1 0 0 0,0 1 0 0 0,1 0 0 0 0,-1 0 0 0 0,0 0 0 0 0,0 0 0 0 0,1 1 0 0 0,-1-1 0 0 0,6 2 0 0 0,32 2 0 0 0,-29-4 0 0 0,2 1 0 0 0,0 4 0 0 0,1-1 0 0 0,0-2 0 0 0,11 5 0 0 0,-12-7 0 0 0,-6-1 0 0 0,-4 2 0 0 0,-3 0 0 0 0,0-1 0 0 0,0 0 0 0 0,0 1 0 0 0,0-1 0 0 0,0 0 0 0 0,0 0 0 0 0,0 1 0 0 0,0-1 0 0 0,0 0 0 0 0,0 0 0 0 0,0 0 0 0 0,0 0 0 0 0,0 0 0 0 0,0-1 0 0 0,1 1 0 0 0,0-1 0 0 0,4-1 0 0 0,-5 2 0 0 0,1-1 0 0 0,-1 1 0 0 0,0-1 0 0 0,0 1 0 0 0,0 0 0 0 0,0 0 0 0 0,0-1 0 0 0,0 1 0 0 0,0 0 0 0 0,1 0 0 0 0,-1 0 0 0 0,0 0 0 0 0,0 0 0 0 0,0 1 0 0 0,0-1 0 0 0,0 0 0 0 0,0 0 0 0 0,1 1 0 0 0,0 0 0 0 0,10 2 0 0 0,0-3 0 0 0,-8-2 0 0 0,16-1 0 0 0,9 5 0 0 0,-13-4 0 0 0,-11 1 0 0 0,17 0 0 0 0,-10 0 0 0 0,3-1 0 0 0,-12 4 0 0 0,0 0 0 0 0,7 1 0 0 0,0-7 0 0 0,2 1 0 0 0,0 0 0 0 0,0 0 0 0 0,0 3 0 0 0,1-4 0 0 0,-9 3 4 0 0,-1 0-1 0 0,0 0 1 0 0,1 0-1 0 0,-1 0 1 0 0,0-1-1 0 0,0 1 1 0 0,1-1-1 0 0,-1 0 0 0 0,-1 0 1 0 0,1 0-1 0 0,0 0 1 0 0,3-4-1 0 0,10-7 80 0 0,-15 12-83 0 0,-1 1 0 0 0,0 0 0 0 0,1 0 0 0 0,-1 0 0 0 0,1 0 0 0 0,-1-1 0 0 0,0 1 0 0 0,1 0 0 0 0,-1 0 0 0 0,1 0 0 0 0,-1 0 0 0 0,1 0 0 0 0,-1 0 0 0 0,1 0 0 0 0,-1 0 0 0 0,0 0 0 0 0,1 0 0 0 0,-1 0 0 0 0,1 1 0 0 0,3 0 4 0 0,-3 0-6 0 0,0-1 0 0 0,0 1 1 0 0,0-1-1 0 0,0 1 0 0 0,1-1 0 0 0,-1 0 0 0 0,0 1 0 0 0,0-1 1 0 0,0 0-1 0 0,0 0 0 0 0,1 0 0 0 0,-1 0 0 0 0,0 0 0 0 0,0 0 0 0 0,0 0 1 0 0,1 0-1 0 0,-1-1 0 0 0,0 1 0 0 0,0 0 0 0 0,0-1 0 0 0,0 1 1 0 0,0-1-1 0 0,0 1 0 0 0,0-1 0 0 0,0 1 0 0 0,0-1 0 0 0,0 0 0 0 0,0 0 1 0 0,0 1-1 0 0,2-3 0 0 0,0 3 34 0 0,18 4-73 0 0,-13-7-13 0 0,-5 2 53 0 0,0 1 58 0 0,8 5 13 0 0,1 0-70 0 0,3 0-60 0 0,-11-3 44 0 0,8 6 18 0 0,-2-4-2 0 0,15-2-10 0 0,-13-2-33 0 0,-1-3 32 0 0,2 6 11 0 0,-1-1 0 0 0,1 0 0 0 0,-5-1 0 0 0,-16-4 0 0 0,-10-2 0 0 0,14 5 0 0 0,3 1 0 0 0,-1-1 0 0 0,1 1 0 0 0,-1-1 0 0 0,0 0 0 0 0,1 0 0 0 0,-1 1 0 0 0,0-1 0 0 0,1 0 0 0 0,-1-1 0 0 0,-3 1 0 0 0,-6-1-1 0 0,-3 0-4 0 0,-26 1 1 0 0,32 1-50 0 0,4 0 1 0 0,2 0 50 0 0,0 0-2 0 0,-1 0 0 0 0,0 0 0 0 0,1 0 0 0 0,-1 0 0 0 0,0-1 0 0 0,0 1 0 0 0,1-1 0 0 0,-1 1 0 0 0,0-1-1 0 0,-4 0 1 0 0,-18-1-128 0 0,14 1 136 0 0,6 0-12 0 0,-1 1 1 0 0,1-1-1 0 0,-1-1 0 0 0,1 1 0 0 0,0-1 0 0 0,-1 0 0 0 0,1 0 0 0 0,0 0 0 0 0,-10-5 1 0 0,13 5 5 0 0,1 0 0 0 0,-1 1 0 0 0,1-1 0 0 0,-1 0 0 0 0,0 0 0 0 0,0 1 1 0 0,1-1-1 0 0,-1 1 0 0 0,0 0 0 0 0,0-1 0 0 0,1 1 0 0 0,-1 0 0 0 0,0 0 1 0 0,0 0-1 0 0,0 0 0 0 0,0 0 0 0 0,1 1 0 0 0,-1-1 0 0 0,0 1 0 0 0,0-1 1 0 0,1 1-1 0 0,-1-1 0 0 0,0 1 0 0 0,1 0 0 0 0,-3 1 0 0 0,-10 4-40 0 0,8-4 33 0 0,5-2 6 0 0,0 0 1 0 0,0 0 0 0 0,0-1 0 0 0,1 1 0 0 0,-1 0 0 0 0,0 0 0 0 0,0 0-1 0 0,0-1 1 0 0,0 1 0 0 0,0 0 0 0 0,1-1 0 0 0,-1 1 0 0 0,0-1-1 0 0,0 1 1 0 0,-1-2 0 0 0,0 1 0 0 0,-12-4 3 0 0,0 4 0 0 0,2 4-13 0 0,10-3-3 0 0,-5 1-36 0 0,-17-3 0 0 0,12 4 41 0 0,8-1 10 0 0,1-1-1 0 0,-1 1 1 0 0,0-1-1 0 0,1 0 1 0 0,-1 0-1 0 0,-7-1 1 0 0,2 0-53 0 0,7 0-10 0 0,2 2-64 0 0,0 0 127 0 0,0-1-1 0 0,0 0 0 0 0,1 0 1 0 0,-1 0-1 0 0,0 0 0 0 0,0 0 1 0 0,0 1-1 0 0,0-1 0 0 0,1 0 1 0 0,-1 0-1 0 0,0 0 1 0 0,0 0-1 0 0,0 0 0 0 0,0 0 1 0 0,1 0-1 0 0,-1 0 0 0 0,0 0 1 0 0,0 0-1 0 0,0 0 0 0 0,1 0 1 0 0,-1 0-1 0 0,0 0 0 0 0,0 0 1 0 0,0 0-1 0 0,0 0 1 0 0,1 0-1 0 0,-1 0 0 0 0,0 0 1 0 0,0 0-1 0 0,0 0 0 0 0,1 0 1 0 0,-1 0-1 0 0,0 0 0 0 0,0 0 1 0 0,0 0-1 0 0,0-1 0 0 0,1 1 1 0 0,-1 0-1 0 0,0 0 1 0 0,0 0-1 0 0,6-4 5 0 0,-4 2-3 0 0,9 1 0 0 0,-5 2 0 0 0,6-2 0 0 0,5-2 0 0 0,-12 2 0 0 0,0 0 0 0 0,-1 0 0 0 0,1 0 0 0 0,0 1 0 0 0,0 0 0 0 0,7 1 0 0 0,63-1-144 0 0,-56 3 144 0 0,1-2 0 0 0,35-1 0 0 0,-35 0 0 0 0,31 3-1 0 0,-30-2-30 0 0,24 0-1 0 0,-29-3 32 0 0,-1-2 0 0 0,-3 2-10 0 0,2 0-44 0 0,-3 0 54 0 0,1-6 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36:13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56 3367 0 0,'0'0'2440'0'0,"6"0"-1808"0"0,33 0-118 0 0,-37 0-428 0 0,0 0 2 0 0,5-1 18 0 0,-1 1 0 0 0,1 1-1 0 0,0-1 1 0 0,13 3-1 0 0,25 2 287 0 0,-2 0-105 0 0,-32-3-188 0 0,0-1 1 0 0,0 0-1 0 0,0-1 1 0 0,15-1-1 0 0,127-8 899 0 0,-146 9-915 0 0,0 1 1 0 0,0 0 0 0 0,0 0 0 0 0,13 5-1 0 0,-1-1 75 0 0,4-1 109 0 0,-17-4-215 0 0,-1 1 1 0 0,1-1-1 0 0,-1 1 1 0 0,0 1 0 0 0,0-1-1 0 0,1 1 1 0 0,-1 0-1 0 0,6 3 1 0 0,-10-4 17 0 0,2-1 2 0 0,10 1 48 0 0,0-1 0 0 0,-1-1 0 0 0,25-3 0 0 0,-33 2-29 0 0,-2 2-86 0 0,19 6 305 0 0,-17-5-284 0 0,15 0 105 0 0,-12 0-56 0 0,-5 1-73 0 0,16 1 174 0 0,-7-1-80 0 0,-3-2 0 0 0,-3 0-5 0 0,2 1-48 0 0,6 0 26 0 0,10-3 118 0 0,19 3 114 0 0,-39-1-290 0 0,11-4 71 0 0,-13 4 126 0 0,2-1-144 0 0,7-2-10 0 0,-1 0-30 0 0,-7 3 202 0 0,-1 0-159 0 0,13 1-43 0 0,-14-2-7 0 0,0 1-1 0 0,0 0 1 0 0,1 0-1 0 0,-1 0 1 0 0,0 0-1 0 0,0-1 1 0 0,0 1-1 0 0,0 0 1 0 0,1 0 0 0 0,-1-1-1 0 0,0 1 1 0 0,0 0-1 0 0,0 0 1 0 0,0 0-1 0 0,0-1 1 0 0,0 1-1 0 0,0 0 1 0 0,0 0-1 0 0,0-1 1 0 0,0 1-1 0 0,0 0 1 0 0,0 0-1 0 0,0-1 1 0 0,0 1-1 0 0,0 0 1 0 0,0 0-1 0 0,0-1 1 0 0,0 1-1 0 0,0 0 1 0 0,0 0-1 0 0,0-1 1 0 0,0 1-1 0 0,-1-2-3 0 0,0 1 0 0 0,0 0 0 0 0,0 0 0 0 0,0 0 0 0 0,0 0 0 0 0,-1 0 0 0 0,1 0 0 0 0,0 0 1 0 0,0 0-1 0 0,-1 0 0 0 0,1 0 0 0 0,-1 1 0 0 0,1-1 0 0 0,0 0 0 0 0,-1 1 0 0 0,-1-1 0 0 0,0 0 13 0 0,-2-1 4 0 0,0 0-1 0 0,0 1 1 0 0,-1 0-1 0 0,1 0 1 0 0,-1 0-1 0 0,1 0 1 0 0,0 1-1 0 0,-1 0 1 0 0,-6 1-1 0 0,-7-1-8 0 0,-2-2 75 0 0,0 2 0 0 0,-14 1-42 0 0,-8-6 90 0 0,-4 3 138 0 0,20 0-282 0 0,23 1 0 0 0,-19 2 0 0 0,-4 2 64 0 0,22-1-46 0 0,-18 1 28 0 0,12-3-13 0 0,0 0-1 0 0,-20-4 1 0 0,14 1-3 0 0,14 3-22 0 0,-1 0 0 0 0,0 0 0 0 0,0 0 0 0 0,0 0 0 0 0,1 1 0 0 0,-1 0 1 0 0,-4 0-1 0 0,8 0-9 0 0,-3-1 1 0 0,1 1 0 0 0,-1-1 0 0 0,0 1 0 0 0,1-1 0 0 0,-1 0 0 0 0,0 0 0 0 0,-4 0 0 0 0,-1 0 11 0 0,-5 0 51 0 0,10 0-54 0 0,0-1 0 0 0,0 1 0 0 0,0 0 0 0 0,-1 1 0 0 0,1-1-1 0 0,-4 1 1 0 0,-2 0-5 0 0,0 0 0 0 0,0 0-1 0 0,-10-1 1 0 0,-2 0 50 0 0,7-2-26 0 0,10 1-20 0 0,0 1 1 0 0,-1-1-1 0 0,1 0 1 0 0,-8 1-1 0 0,2 1 6 0 0,7-1-6 0 0,0 0-1 0 0,1 0 0 0 0,-1 0 0 0 0,0 0 0 0 0,1 0 0 0 0,-1 0 0 0 0,1-1 1 0 0,-1 1-1 0 0,-2-2 0 0 0,2 2 37 0 0,-6-1-33 0 0,6 1-10 0 0,1 0 0 0 0,-1-1 0 0 0,0 1 0 0 0,1 0-1 0 0,-1 1 1 0 0,0-1 0 0 0,1 0 0 0 0,-1 1 0 0 0,0-1 0 0 0,-3 3-1 0 0,-3-1 14 0 0,6-2-8 0 0,-2 0 25 0 0,-13 8-12 0 0,12-4-2 0 0,3-3-11 0 0,1 0 1 0 0,0 0-1 0 0,-1 0 0 0 0,1-1 1 0 0,-1 1-1 0 0,1-1 0 0 0,-1 1 1 0 0,-4-1-1 0 0,-1 3 6 0 0,4-2 32 0 0,-16-1 19 0 0,3 0-50 0 0,10 2-1 0 0,4-1 32 0 0,-4 1-33 0 0,-2 1-10 0 0,1-1 11 0 0,4-1 32 0 0,-5-1-33 0 0,0 0-10 0 0,-2 0 11 0 0,8 0 32 0 0,-5 1-33 0 0,-1 0 2 0 0,49-9 48 0 0,-23 4-60 0 0,-14 3 0 0 0,21-4 0 0 0,-20 4 0 0 0,-3 0 0 0 0,0 1 0 0 0,-1-1 0 0 0,1 1 0 0 0,0 0 0 0 0,0-1 0 0 0,0 1 0 0 0,0 0 0 0 0,0 0 0 0 0,1 0 0 0 0,-1 0 0 0 0,0 0 0 0 0,0 0 0 0 0,0 0 0 0 0,0 0 0 0 0,0 0 0 0 0,1 1 0 0 0,8 0 0 0 0,-8 0 0 0 0,0-1 0 0 0,0 0 0 0 0,0 1 0 0 0,0-1 0 0 0,1 0 0 0 0,-1 0 0 0 0,0 0 0 0 0,0-1 0 0 0,0 1 0 0 0,0 0 0 0 0,1-1 0 0 0,1 0 0 0 0,13-2 0 0 0,-13 4 0 0 0,0 1 0 0 0,16-4 0 0 0,9 1 0 0 0,45 1 0 0 0,-47 2 0 0 0,56-5 0 0 0,-79 3 0 0 0,19-3 0 0 0,11 0 0 0 0,-4 1 0 0 0,-28 2 0 0 0,-1-1 0 0 0,1 1 0 0 0,-1 0 0 0 0,1 0 0 0 0,-1 0 0 0 0,1 0 0 0 0,-1 0 0 0 0,1 0 0 0 0,-1 0 0 0 0,1 0 0 0 0,-1 1 0 0 0,3 0 0 0 0,13 1 0 0 0,-5-2 0 0 0,0 1 0 0 0,1-1 0 0 0,2-2 0 0 0,-13 1 0 0 0,33 2 0 0 0,-32-1 4 0 0,-1 1 1 0 0,0-1-1 0 0,1 0 0 0 0,-1 0 0 0 0,1 0 1 0 0,-1 0-1 0 0,1 0 0 0 0,-1-1 0 0 0,0 1 1 0 0,5-2-1 0 0,1 0 24 0 0,28-1 14 0 0,-23 3-31 0 0,-3-2-11 0 0,2-2 0 0 0,1 1 0 0 0,-12 2-2 0 0,1 1 0 0 0,0-1 0 0 0,-1 0 0 0 0,1 1 0 0 0,0 0 0 0 0,0-1 0 0 0,-1 1 0 0 0,1 0 1 0 0,0 0-1 0 0,0 0 0 0 0,-1 0 0 0 0,4 0 0 0 0,12 2-26 0 0,6-2 71 0 0,-21 1-31 0 0,15-2-14 0 0,-8-1-9 0 0,-4 1 4 0 0,1 0-1 0 0,-1 0 1 0 0,0 1-1 0 0,0 0 0 0 0,0 0 1 0 0,6 1-1 0 0,1 0 8 0 0,-5 0 1 0 0,-6-1 0 0 0,-1 0 1 0 0,1 1-1 0 0,-1-1 0 0 0,1 0 0 0 0,-1 0 1 0 0,1 0-1 0 0,0 0 0 0 0,-1 0 0 0 0,1 0 1 0 0,-1 0-1 0 0,1 0 0 0 0,0 0 0 0 0,-1 0 1 0 0,1 0-1 0 0,-1 0 0 0 0,1 0 0 0 0,-1-1 1 0 0,2 1-1 0 0,15-6 28 0 0,-13 3-23 0 0,-3 3-9 0 0,0-1-1 0 0,1 1 1 0 0,-1-1 0 0 0,0 1 0 0 0,0-1-1 0 0,1 1 1 0 0,-1 0 0 0 0,0-1 0 0 0,1 1-1 0 0,-1 0 1 0 0,1 0 0 0 0,-1 0-1 0 0,0 0 1 0 0,2 1 0 0 0,57 0-8 0 0,-13-1 11 0 0,-34 0 0 0 0,1-1 0 0 0,0 0 0 0 0,0-2 0 0 0,-2 1 0 0 0,0 2 0 0 0,-1 0 0 0 0,1-1 0 0 0,-1 1 0 0 0,43 0 0 0 0,-40-1 0 0 0,0 1 0 0 0,-15 0 0 0 0,42-8 0 0 0,-30 7 0 0 0,0-1 0 0 0,-2 2 0 0 0,-2 0 11 0 0,-7 1 32 0 0,-10 4-33 0 0,-3-2-10 0 0,0 0 0 0 0,1 0 0 0 0,-1 1 0 0 0,1-5 0 0 0,0 2 0 0 0,-2 0 0 0 0,-41 7 0 0 0,45-7 0 0 0,-1 0 0 0 0,1 0 0 0 0,-1-1 0 0 0,-12-2 0 0 0,4 1 0 0 0,-14-1 0 0 0,9 1 0 0 0,-1 0 0 0 0,14 2 0 0 0,-6-1 0 0 0,0-2 0 0 0,-5 1 0 0 0,12 2 0 0 0,-1 1 0 0 0,-29 1 0 0 0,36-2 0 0 0,0-2 0 0 0,-27-2 0 0 0,21 1 0 0 0,6 1 0 0 0,-1 0 0 0 0,1 1 0 0 0,-1-1 0 0 0,1 1 0 0 0,0 0 0 0 0,-1 0 0 0 0,-8 1 0 0 0,11-1 0 0 0,-10 1 0 0 0,-10 1 0 0 0,-16-1 0 0 0,-10-1 0 0 0,37 0 0 0 0,-1-1 0 0 0,0 2 0 0 0,-1-2 0 0 0,-24 0 0 0 0,-2-3 0 0 0,32 3 0 0 0,0 0 0 0 0,0 0 0 0 0,-1 0 0 0 0,1 1 0 0 0,-11 1 0 0 0,15 0 0 0 0,1-1 0 0 0,0 0 0 0 0,0 1 0 0 0,0-1 0 0 0,0 0 0 0 0,-1 0 0 0 0,1 0 0 0 0,-2-1 0 0 0,-5 0 0 0 0,-21 0 0 0 0,13-2 0 0 0,13 1 0 0 0,-22-2 0 0 0,-10 0 0 0 0,25 4 0 0 0,-8 2 0 0 0,4-4 0 0 0,3 0 0 0 0,-12-4 0 0 0,3 2 0 0 0,18 4 0 0 0,0 0 0 0 0,0 0 0 0 0,0 0 0 0 0,0 0 0 0 0,0 0 0 0 0,-4 2 0 0 0,5-2 0 0 0,1 1 0 0 0,-1-1 0 0 0,1 0 0 0 0,-1 0 0 0 0,1 0 0 0 0,-1 0 0 0 0,1 0 0 0 0,-1 0 0 0 0,1 0 0 0 0,0 0 0 0 0,-1-1 0 0 0,-1 0 0 0 0,-9-1 0 0 0,-3 2 0 0 0,-5-3 0 0 0,2 2 0 0 0,1 2 0 0 0,6 0 0 0 0,1 2 0 0 0,0-2 0 0 0,-2-1 0 0 0,1 4 0 0 0,1-1 0 0 0,0 1 0 0 0,-13 3 0 0 0,23-7 0 0 0,0 0 0 0 0,-1 0 0 0 0,1 0 0 0 0,0 0 0 0 0,0 0 0 0 0,-1 0 0 0 0,1 0 0 0 0,0 0 0 0 0,0 0 0 0 0,0 0 0 0 0,-1 0 0 0 0,1 0 0 0 0,0 0 0 0 0,0 0 0 0 0,0 0 0 0 0,-1 1 0 0 0,1-1 0 0 0,0 0 0 0 0,0 0 0 0 0,0 0 0 0 0,0 0 0 0 0,-1 0 0 0 0,1 1 0 0 0,0-1 0 0 0,0 0 0 0 0,0 0 0 0 0,0 0 0 0 0,0 1 0 0 0,-1-1 0 0 0,1 0 0 0 0,0 0 0 0 0,0 0 0 0 0,0 1 0 0 0,0-1 0 0 0,0 0 0 0 0,0 0 0 0 0,0 1 0 0 0,0-1 0 0 0,0 0 0 0 0,0 0 0 0 0,0 0 0 0 0,0 1 0 0 0,0-1 0 0 0,0 0 0 0 0,11 5 0 0 0,5-2 0 0 0,3-1 0 0 0,7-2 0 0 0,1 6 0 0 0,-25-5 0 0 0,-1 0 0 0 0,1-1 0 0 0,0 1 0 0 0,0-1 0 0 0,-1 1 0 0 0,1-1 0 0 0,0 0 0 0 0,0 0 0 0 0,0 0 0 0 0,0 0 0 0 0,-1 0 0 0 0,3 0 0 0 0,2-1 0 0 0,0 2 0 0 0,19 1 0 0 0,-20-2 0 0 0,22 1 0 0 0,-22-2 0 0 0,2 1 0 0 0,-1-1 0 0 0,0 2 0 0 0,0-1 0 0 0,0 0 0 0 0,8 3 0 0 0,16 2-30 0 0,15-6-3 0 0,-38 1 32 0 0,5 0 1 0 0,22 3 0 0 0,-25-2 0 0 0,0 0 0 0 0,1-1 0 0 0,-1 1 0 0 0,14-3 0 0 0,-20 1 0 0 0,18 1 0 0 0,32 12 0 0 0,-35-10 0 0 0,-14-3 0 0 0,-1 0 0 0 0,15 3 0 0 0,-14 0 0 0 0,19-2 0 0 0,20 1 0 0 0,0 0 0 0 0,-15-4 0 0 0,13 4 0 0 0,-30 0 13 0 0,-8-1-6 0 0,1 0-1 0 0,0 0 0 0 0,-1 0 1 0 0,1 0-1 0 0,0-1 0 0 0,-1 0 1 0 0,5-1-1 0 0,8-2-6 0 0,-14 4 0 0 0,13 1 0 0 0,-2-1 0 0 0,0 1-10 0 0,32 4-44 0 0,-18-1 54 0 0,-20-2 0 0 0,-1-1 0 0 0,0 0 0 0 0,1-1 0 0 0,7 1 0 0 0,46-1 0 0 0,-31 3 0 0 0,-9-4 0 0 0,-14 0 0 0 0,0 1 0 0 0,-1-1 0 0 0,1 1 0 0 0,0 1 0 0 0,0-1 0 0 0,6 2 0 0 0,-6-2 0 0 0,0 1 0 0 0,0-2 0 0 0,-1 1 0 0 0,9-2 0 0 0,17 0 0 0 0,-13 2 0 0 0,28 2 0 0 0,-25 0 0 0 0,-15 0 0 0 0,-4-2 0 0 0,-1 0 0 0 0,0 1 0 0 0,1-1 0 0 0,-1 0 0 0 0,1 0 0 0 0,-1 1 0 0 0,0-1 0 0 0,1 0 0 0 0,-1-1 0 0 0,1 1 0 0 0,-1 0 0 0 0,0 0 0 0 0,1-1 0 0 0,-1 1 0 0 0,0 0 0 0 0,1-1 0 0 0,-1 1 0 0 0,0-1 0 0 0,1 0 0 0 0,-1 1 0 0 0,2-3 0 0 0,4-1 0 0 0,3 3 0 0 0,-1 1 0 0 0,-2 3 0 0 0,-8-3 0 0 0,1 0 0 0 0,0 0 0 0 0,0 0 0 0 0,0 0 0 0 0,0-1 0 0 0,0 1 0 0 0,0 0 0 0 0,0 0 0 0 0,0 0 0 0 0,-1 0 0 0 0,1 0 0 0 0,0 0 0 0 0,0 0 0 0 0,0 0 0 0 0,0 0 0 0 0,0 0 0 0 0,0 0 0 0 0,0 0 0 0 0,0 0 0 0 0,-1 0 0 0 0,1 0 0 0 0,0 0 0 0 0,0 0 0 0 0,0 0 0 0 0,0 1 0 0 0,0-1 0 0 0,0 0 0 0 0,0 0 0 0 0,0 0 0 0 0,-1 0 0 0 0,1 0 0 0 0,0 0 0 0 0,0 0 0 0 0,0 0 0 0 0,0 0 0 0 0,0 0 0 0 0,0 0 0 0 0,0 0 0 0 0,0 1 0 0 0,0-1 0 0 0,0 0 0 0 0,0 0 0 0 0,0 0 0 0 0,0 0 0 0 0,0 0 0 0 0,0 0 0 0 0,0 0 0 0 0,0 1 0 0 0,0-1 0 0 0,0 0 0 0 0,0 0 0 0 0,0 0 0 0 0,0 0 0 0 0,0 0 0 0 0,0 0 0 0 0,0 0 0 0 0,0 0 0 0 0,0 1 0 0 0,0-1 0 0 0,0 0 0 0 0,0 0 0 0 0,0 0 0 0 0,0 0 0 0 0,0 0 0 0 0,0 0 0 0 0,0 0 0 0 0,0 0 0 0 0,0 1 0 0 0,-7-2 0 0 0,3 0 0 0 0,2 2 0 0 0,-16 1 0 0 0,3-2 0 0 0,-119-21 11 0 0,28 8-24 0 0,58 8 15 0 0,14 3-2 0 0,-41 2 0 0 0,31 0 0 0 0,-8 9 0 0 0,12-4 0 0 0,14 0 17 0 0,-7 4-23 0 0,26-8-34 0 0,15-6-107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17:36:13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3079 0 0,'0'0'432'0'0,"0"0"-392"0"0,0 0 0 0 0,1-1 0 0 0,-1 1 0 0 0,0 0 0 0 0,0 0 0 0 0,0 0 0 0 0,1 0 0 0 0,-1 0 0 0 0,0 0 0 0 0,0 0 0 0 0,1-1 0 0 0,-1 1 0 0 0,0 0 0 0 0,0 0 0 0 0,1 0 0 0 0,-1 0 0 0 0,0 0 0 0 0,1 0 0 0 0,-1 0 0 0 0,0 1 0 0 0,0-1 0 0 0,1 0 0 0 0,-1 0 0 0 0,0 0 0 0 0,0 0 0 0 0,0 0 0 0 0,1 0 0 0 0,-1 0 0 0 0,0 0 0 0 0,0 1 0 0 0,1-1 0 0 0,-1 0 0 0 0,0 0 0 0 0,0 0 0 0 0,1 1 0 0 0,-1 6 30 0 0,0 1 0 0 0,0-1 0 0 0,0 1-1 0 0,-1-1 1 0 0,0 1 0 0 0,-2 8-1 0 0,2-12-30 0 0,0 0-1 0 0,1 0 0 0 0,0 0 1 0 0,-1 1-1 0 0,1-1 0 0 0,1 6 0 0 0,0 7 46 0 0,-1 10 137 0 0,2 0-1 0 0,7 42 0 0 0,-3-32-25 0 0,2 13 66 0 0,-4-24-4 0 0,0 0-1 0 0,0 27 1 0 0,-4-37-125 0 0,1-8 85 0 0,-1 0 0 0 0,-1 0 0 0 0,-1 11 2409 0 0,2-21-2554 0 0,1-1-4 0 0,1 0 0 0 0,-1 0 0 0 0,0 0 0 0 0,1 0 0 0 0,0 0 0 0 0,-1 0 0 0 0,5-4 0 0 0,-5 6 78 0 0,0 0-76 0 0,5-4-4 0 0,-2 2 15 0 0,-1 0 1 0 0,1 0-1 0 0,0 0 0 0 0,8-3 0 0 0,17-3 109 0 0,-16 4-92 0 0,-11 5-34 0 0,0-1 0 0 0,65-9 299 0 0,-13 2-174 0 0,-16 5 0 0 0,-29 2-143 0 0,0 0-1 0 0,0 0 1 0 0,15 2-1 0 0,-17-1-15 0 0,-1 0 1 0 0,1 0-1 0 0,0 0 1 0 0,0-1-1 0 0,11-2 1 0 0,-6 1 60 0 0,0 0 0 0 0,21 0 0 0 0,6 1 138 0 0,-33 0-189 0 0,-1 1 0 0 0,0 0 0 0 0,1 1 0 0 0,6 0 0 0 0,-11-1 38 0 0,18 5 82 0 0,-18-5 258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A9E73-ACCA-4589-A9A1-A598B11ACC63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BB60E-AAF8-472A-874D-F0367590A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84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BB60E-AAF8-472A-874D-F0367590A2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0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BB60E-AAF8-472A-874D-F0367590A2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87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4AF0E-CE47-4D6F-837D-9D316909B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C24D25-BD60-47D5-95E4-DF31C56DB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BDE59-E7D2-4426-94FA-DC05CF86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BB0D-D3F9-4EFC-A68A-9FEDBE13FB9B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544EF-F816-485D-A87A-6E5BD0A00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3E454-C0F2-4FED-9E44-08699A06C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5275-5EB3-4B01-8D41-25EE0A622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1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BF0B1-8E09-4528-A77F-B2D6BFF62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AB8BC3-212A-4EC6-B0D4-95607C2B3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F4C49-3AD4-4097-8111-3754C584F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BB0D-D3F9-4EFC-A68A-9FEDBE13FB9B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87859-AF87-40B3-89C6-B23E2EBFA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F08B8-3A0A-4B18-A144-5B2E84D1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5275-5EB3-4B01-8D41-25EE0A622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4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5B41A5-B69F-4757-B8D9-A766FCC34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5FAB19-3FC6-4E4D-B4BB-3198D3CFB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F3859-9F6D-4640-AD14-D26EEA849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BB0D-D3F9-4EFC-A68A-9FEDBE13FB9B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A4348-2622-4A20-8CCC-CB196B18E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CD484-92DE-49F8-89A8-C459738C8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5275-5EB3-4B01-8D41-25EE0A622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2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63112-3BAB-4A99-897C-CFBAA0AC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662782"/>
          </a:xfrm>
        </p:spPr>
        <p:txBody>
          <a:bodyPr anchor="t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633C8-CA8D-4250-A3E4-E1C71BEC0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59" y="1045979"/>
            <a:ext cx="11462886" cy="50275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B6DA4-76A8-49E6-8E4B-1D84E2F0F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BB0D-D3F9-4EFC-A68A-9FEDBE13FB9B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6774A-A0D5-47DD-ACF5-5DC3F404D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FE4E3-E6A8-4283-9E3E-3283B3F2E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5275-5EB3-4B01-8D41-25EE0A622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4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FEB17-C288-426F-9628-87C73BAC1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E35CB-4680-417B-BF84-B8BB94D23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2B4A9-7338-4D65-8BBB-BA59140E8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BB0D-D3F9-4EFC-A68A-9FEDBE13FB9B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F7C4C-9CBD-43A0-9E18-834BD28D2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E0A0A-8F0C-405F-A4B2-B1EA2B89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5275-5EB3-4B01-8D41-25EE0A622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06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D3539-6F22-42A6-BD35-C9F20619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D316E-319B-489F-8CE7-C742EC790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5EF021-9160-4842-A7A1-D7E946E4D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F8593-0298-48F6-AB22-11F7E7895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BB0D-D3F9-4EFC-A68A-9FEDBE13FB9B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5CE93-5DCF-43E9-ADA9-6F16EA497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625E5-8AB4-4823-B79C-8C589FA5E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5275-5EB3-4B01-8D41-25EE0A622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A8FCC-EFAD-4324-BF67-F727A8977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DD3E6-70B3-4EC5-89F7-0F1FDCCFB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F61003-F773-4992-864B-9669FB2FB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CE3D6A-AF5D-4D53-9AEC-F253DFB14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F73977-99DE-4308-AA01-5F7BD68CA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FF28D4-948B-4302-828E-C8D4692B5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BB0D-D3F9-4EFC-A68A-9FEDBE13FB9B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A1106-B329-42A4-8C89-21A9B2132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1AB4C-04FA-4630-A9E9-194DEA789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5275-5EB3-4B01-8D41-25EE0A622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9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B252F-5F75-4443-9290-06C289834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4E0F63-DC88-4412-9CA9-0B9FFCF32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BB0D-D3F9-4EFC-A68A-9FEDBE13FB9B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2FCAC-F189-4427-A920-3FE7F9AC9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835686-9B91-4230-BBF2-2E12C795E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5275-5EB3-4B01-8D41-25EE0A622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7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1D3520-B32E-49C5-9B22-4C8443674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BB0D-D3F9-4EFC-A68A-9FEDBE13FB9B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E9FAD9-B8B0-4EFB-8488-8F4B28D51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ED0DB-57D5-4D3A-BC33-ADAEE266E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5275-5EB3-4B01-8D41-25EE0A622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9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E60EA-B358-445D-B7B4-0E7496248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379E9-53F2-4D65-8149-9BACA7080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BDC22-DC7D-4D04-A567-1087C616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B1A97-1B5C-4CCA-AE1C-10D00016F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BB0D-D3F9-4EFC-A68A-9FEDBE13FB9B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DF723-D22F-4189-86DB-9CFEA59B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D2201-3AEE-4B39-ADF6-9AB336BFE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5275-5EB3-4B01-8D41-25EE0A622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5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E5C20-64F2-4867-B607-1408BC2B1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F270A8-3432-45EC-B797-75AD411FB2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6664A-2602-4C81-A548-CD7E3E131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66D53-F9A9-4E73-B218-5E417953F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BB0D-D3F9-4EFC-A68A-9FEDBE13FB9B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962D4-7324-4826-8B98-B64663A20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B89B47-F500-4494-9089-34A79C9C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5275-5EB3-4B01-8D41-25EE0A622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9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2C4DED-3453-41B9-9000-97C6D768C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E2524-DD24-4909-BF8A-7622B1075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2150C-68DA-4568-AEBD-F8A1C4AD3D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7BB0D-D3F9-4EFC-A68A-9FEDBE13FB9B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5E99D-4ACC-4CD8-A8D0-77D872821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950AF-05BE-49D6-90E6-D9EAC3F53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55275-5EB3-4B01-8D41-25EE0A622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8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.emf"/><Relationship Id="rId21" Type="http://schemas.openxmlformats.org/officeDocument/2006/relationships/customXml" Target="../ink/ink9.xml"/><Relationship Id="rId42" Type="http://schemas.openxmlformats.org/officeDocument/2006/relationships/image" Target="../media/image22.emf"/><Relationship Id="rId47" Type="http://schemas.openxmlformats.org/officeDocument/2006/relationships/customXml" Target="../ink/ink22.xml"/><Relationship Id="rId63" Type="http://schemas.openxmlformats.org/officeDocument/2006/relationships/customXml" Target="../ink/ink30.xml"/><Relationship Id="rId68" Type="http://schemas.openxmlformats.org/officeDocument/2006/relationships/image" Target="../media/image35.emf"/><Relationship Id="rId84" Type="http://schemas.openxmlformats.org/officeDocument/2006/relationships/image" Target="../media/image43.emf"/><Relationship Id="rId89" Type="http://schemas.openxmlformats.org/officeDocument/2006/relationships/customXml" Target="../ink/ink43.xml"/><Relationship Id="rId16" Type="http://schemas.openxmlformats.org/officeDocument/2006/relationships/image" Target="../media/image9.emf"/><Relationship Id="rId107" Type="http://schemas.openxmlformats.org/officeDocument/2006/relationships/image" Target="../media/image55.png"/><Relationship Id="rId11" Type="http://schemas.openxmlformats.org/officeDocument/2006/relationships/customXml" Target="../ink/ink4.xml"/><Relationship Id="rId32" Type="http://schemas.openxmlformats.org/officeDocument/2006/relationships/image" Target="../media/image17.emf"/><Relationship Id="rId37" Type="http://schemas.openxmlformats.org/officeDocument/2006/relationships/customXml" Target="../ink/ink17.xml"/><Relationship Id="rId53" Type="http://schemas.openxmlformats.org/officeDocument/2006/relationships/customXml" Target="../ink/ink25.xml"/><Relationship Id="rId58" Type="http://schemas.openxmlformats.org/officeDocument/2006/relationships/image" Target="../media/image30.emf"/><Relationship Id="rId74" Type="http://schemas.openxmlformats.org/officeDocument/2006/relationships/image" Target="../media/image38.emf"/><Relationship Id="rId79" Type="http://schemas.openxmlformats.org/officeDocument/2006/relationships/customXml" Target="../ink/ink38.xml"/><Relationship Id="rId102" Type="http://schemas.openxmlformats.org/officeDocument/2006/relationships/image" Target="../media/image52.emf"/><Relationship Id="rId5" Type="http://schemas.openxmlformats.org/officeDocument/2006/relationships/customXml" Target="../ink/ink1.xml"/><Relationship Id="rId90" Type="http://schemas.openxmlformats.org/officeDocument/2006/relationships/image" Target="../media/image46.emf"/><Relationship Id="rId95" Type="http://schemas.openxmlformats.org/officeDocument/2006/relationships/customXml" Target="../ink/ink46.xml"/><Relationship Id="rId22" Type="http://schemas.openxmlformats.org/officeDocument/2006/relationships/image" Target="../media/image12.emf"/><Relationship Id="rId27" Type="http://schemas.openxmlformats.org/officeDocument/2006/relationships/customXml" Target="../ink/ink12.xml"/><Relationship Id="rId43" Type="http://schemas.openxmlformats.org/officeDocument/2006/relationships/customXml" Target="../ink/ink20.xml"/><Relationship Id="rId48" Type="http://schemas.openxmlformats.org/officeDocument/2006/relationships/image" Target="../media/image25.emf"/><Relationship Id="rId64" Type="http://schemas.openxmlformats.org/officeDocument/2006/relationships/image" Target="../media/image33.emf"/><Relationship Id="rId69" Type="http://schemas.openxmlformats.org/officeDocument/2006/relationships/customXml" Target="../ink/ink33.xml"/><Relationship Id="rId80" Type="http://schemas.openxmlformats.org/officeDocument/2006/relationships/image" Target="../media/image41.emf"/><Relationship Id="rId85" Type="http://schemas.openxmlformats.org/officeDocument/2006/relationships/customXml" Target="../ink/ink41.xml"/><Relationship Id="rId12" Type="http://schemas.openxmlformats.org/officeDocument/2006/relationships/image" Target="../media/image7.emf"/><Relationship Id="rId17" Type="http://schemas.openxmlformats.org/officeDocument/2006/relationships/customXml" Target="../ink/ink7.xml"/><Relationship Id="rId33" Type="http://schemas.openxmlformats.org/officeDocument/2006/relationships/customXml" Target="../ink/ink15.xml"/><Relationship Id="rId38" Type="http://schemas.openxmlformats.org/officeDocument/2006/relationships/image" Target="../media/image20.emf"/><Relationship Id="rId59" Type="http://schemas.openxmlformats.org/officeDocument/2006/relationships/customXml" Target="../ink/ink28.xml"/><Relationship Id="rId103" Type="http://schemas.openxmlformats.org/officeDocument/2006/relationships/customXml" Target="../ink/ink50.xml"/><Relationship Id="rId20" Type="http://schemas.openxmlformats.org/officeDocument/2006/relationships/image" Target="../media/image11.emf"/><Relationship Id="rId41" Type="http://schemas.openxmlformats.org/officeDocument/2006/relationships/customXml" Target="../ink/ink19.xml"/><Relationship Id="rId54" Type="http://schemas.openxmlformats.org/officeDocument/2006/relationships/image" Target="../media/image28.emf"/><Relationship Id="rId62" Type="http://schemas.openxmlformats.org/officeDocument/2006/relationships/image" Target="../media/image32.emf"/><Relationship Id="rId70" Type="http://schemas.openxmlformats.org/officeDocument/2006/relationships/image" Target="../media/image36.emf"/><Relationship Id="rId75" Type="http://schemas.openxmlformats.org/officeDocument/2006/relationships/customXml" Target="../ink/ink36.xml"/><Relationship Id="rId83" Type="http://schemas.openxmlformats.org/officeDocument/2006/relationships/customXml" Target="../ink/ink40.xml"/><Relationship Id="rId88" Type="http://schemas.openxmlformats.org/officeDocument/2006/relationships/image" Target="../media/image45.emf"/><Relationship Id="rId91" Type="http://schemas.openxmlformats.org/officeDocument/2006/relationships/customXml" Target="../ink/ink44.xml"/><Relationship Id="rId96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5.emf"/><Relationship Id="rId36" Type="http://schemas.openxmlformats.org/officeDocument/2006/relationships/image" Target="../media/image19.emf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6" Type="http://schemas.openxmlformats.org/officeDocument/2006/relationships/image" Target="../media/image54.emf"/><Relationship Id="rId10" Type="http://schemas.openxmlformats.org/officeDocument/2006/relationships/image" Target="../media/image6.emf"/><Relationship Id="rId31" Type="http://schemas.openxmlformats.org/officeDocument/2006/relationships/customXml" Target="../ink/ink14.xml"/><Relationship Id="rId44" Type="http://schemas.openxmlformats.org/officeDocument/2006/relationships/image" Target="../media/image23.emf"/><Relationship Id="rId52" Type="http://schemas.openxmlformats.org/officeDocument/2006/relationships/image" Target="../media/image27.emf"/><Relationship Id="rId60" Type="http://schemas.openxmlformats.org/officeDocument/2006/relationships/image" Target="../media/image31.emf"/><Relationship Id="rId65" Type="http://schemas.openxmlformats.org/officeDocument/2006/relationships/customXml" Target="../ink/ink31.xml"/><Relationship Id="rId73" Type="http://schemas.openxmlformats.org/officeDocument/2006/relationships/customXml" Target="../ink/ink35.xml"/><Relationship Id="rId78" Type="http://schemas.openxmlformats.org/officeDocument/2006/relationships/image" Target="../media/image40.emf"/><Relationship Id="rId81" Type="http://schemas.openxmlformats.org/officeDocument/2006/relationships/customXml" Target="../ink/ink39.xml"/><Relationship Id="rId86" Type="http://schemas.openxmlformats.org/officeDocument/2006/relationships/image" Target="../media/image44.emf"/><Relationship Id="rId94" Type="http://schemas.openxmlformats.org/officeDocument/2006/relationships/image" Target="../media/image48.emf"/><Relationship Id="rId99" Type="http://schemas.openxmlformats.org/officeDocument/2006/relationships/customXml" Target="../ink/ink48.xml"/><Relationship Id="rId101" Type="http://schemas.openxmlformats.org/officeDocument/2006/relationships/customXml" Target="../ink/ink49.xml"/><Relationship Id="rId4" Type="http://schemas.openxmlformats.org/officeDocument/2006/relationships/image" Target="../media/image3.png"/><Relationship Id="rId9" Type="http://schemas.openxmlformats.org/officeDocument/2006/relationships/customXml" Target="../ink/ink3.xml"/><Relationship Id="rId13" Type="http://schemas.openxmlformats.org/officeDocument/2006/relationships/customXml" Target="../ink/ink5.xml"/><Relationship Id="rId18" Type="http://schemas.openxmlformats.org/officeDocument/2006/relationships/image" Target="../media/image10.emf"/><Relationship Id="rId39" Type="http://schemas.openxmlformats.org/officeDocument/2006/relationships/customXml" Target="../ink/ink18.xml"/><Relationship Id="rId34" Type="http://schemas.openxmlformats.org/officeDocument/2006/relationships/image" Target="../media/image18.emf"/><Relationship Id="rId50" Type="http://schemas.openxmlformats.org/officeDocument/2006/relationships/image" Target="../media/image26.emf"/><Relationship Id="rId55" Type="http://schemas.openxmlformats.org/officeDocument/2006/relationships/customXml" Target="../ink/ink26.xml"/><Relationship Id="rId76" Type="http://schemas.openxmlformats.org/officeDocument/2006/relationships/image" Target="../media/image39.emf"/><Relationship Id="rId97" Type="http://schemas.openxmlformats.org/officeDocument/2006/relationships/customXml" Target="../ink/ink47.xml"/><Relationship Id="rId104" Type="http://schemas.openxmlformats.org/officeDocument/2006/relationships/image" Target="../media/image53.emf"/><Relationship Id="rId7" Type="http://schemas.openxmlformats.org/officeDocument/2006/relationships/customXml" Target="../ink/ink2.xml"/><Relationship Id="rId71" Type="http://schemas.openxmlformats.org/officeDocument/2006/relationships/customXml" Target="../ink/ink34.xml"/><Relationship Id="rId92" Type="http://schemas.openxmlformats.org/officeDocument/2006/relationships/image" Target="../media/image47.emf"/><Relationship Id="rId2" Type="http://schemas.openxmlformats.org/officeDocument/2006/relationships/image" Target="../media/image1.png"/><Relationship Id="rId29" Type="http://schemas.openxmlformats.org/officeDocument/2006/relationships/customXml" Target="../ink/ink13.xml"/><Relationship Id="rId24" Type="http://schemas.openxmlformats.org/officeDocument/2006/relationships/image" Target="../media/image13.emf"/><Relationship Id="rId40" Type="http://schemas.openxmlformats.org/officeDocument/2006/relationships/image" Target="../media/image21.emf"/><Relationship Id="rId45" Type="http://schemas.openxmlformats.org/officeDocument/2006/relationships/customXml" Target="../ink/ink21.xml"/><Relationship Id="rId66" Type="http://schemas.openxmlformats.org/officeDocument/2006/relationships/image" Target="../media/image34.emf"/><Relationship Id="rId87" Type="http://schemas.openxmlformats.org/officeDocument/2006/relationships/customXml" Target="../ink/ink42.xml"/><Relationship Id="rId61" Type="http://schemas.openxmlformats.org/officeDocument/2006/relationships/customXml" Target="../ink/ink29.xml"/><Relationship Id="rId82" Type="http://schemas.openxmlformats.org/officeDocument/2006/relationships/image" Target="../media/image42.emf"/><Relationship Id="rId19" Type="http://schemas.openxmlformats.org/officeDocument/2006/relationships/customXml" Target="../ink/ink8.xml"/><Relationship Id="rId14" Type="http://schemas.openxmlformats.org/officeDocument/2006/relationships/image" Target="../media/image8.emf"/><Relationship Id="rId30" Type="http://schemas.openxmlformats.org/officeDocument/2006/relationships/image" Target="../media/image16.emf"/><Relationship Id="rId35" Type="http://schemas.openxmlformats.org/officeDocument/2006/relationships/customXml" Target="../ink/ink16.xml"/><Relationship Id="rId56" Type="http://schemas.openxmlformats.org/officeDocument/2006/relationships/image" Target="../media/image29.emf"/><Relationship Id="rId77" Type="http://schemas.openxmlformats.org/officeDocument/2006/relationships/customXml" Target="../ink/ink37.xml"/><Relationship Id="rId100" Type="http://schemas.openxmlformats.org/officeDocument/2006/relationships/image" Target="../media/image51.emf"/><Relationship Id="rId105" Type="http://schemas.openxmlformats.org/officeDocument/2006/relationships/customXml" Target="../ink/ink51.xml"/><Relationship Id="rId8" Type="http://schemas.openxmlformats.org/officeDocument/2006/relationships/image" Target="../media/image5.emf"/><Relationship Id="rId51" Type="http://schemas.openxmlformats.org/officeDocument/2006/relationships/customXml" Target="../ink/ink24.xml"/><Relationship Id="rId72" Type="http://schemas.openxmlformats.org/officeDocument/2006/relationships/image" Target="../media/image37.emf"/><Relationship Id="rId93" Type="http://schemas.openxmlformats.org/officeDocument/2006/relationships/customXml" Target="../ink/ink45.xml"/><Relationship Id="rId98" Type="http://schemas.openxmlformats.org/officeDocument/2006/relationships/image" Target="../media/image50.emf"/><Relationship Id="rId3" Type="http://schemas.openxmlformats.org/officeDocument/2006/relationships/image" Target="../media/image2.png"/><Relationship Id="rId25" Type="http://schemas.openxmlformats.org/officeDocument/2006/relationships/customXml" Target="../ink/ink11.xml"/><Relationship Id="rId46" Type="http://schemas.openxmlformats.org/officeDocument/2006/relationships/image" Target="../media/image24.emf"/><Relationship Id="rId67" Type="http://schemas.openxmlformats.org/officeDocument/2006/relationships/customXml" Target="../ink/ink3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0.xml"/><Relationship Id="rId21" Type="http://schemas.openxmlformats.org/officeDocument/2006/relationships/image" Target="../media/image69.emf"/><Relationship Id="rId42" Type="http://schemas.openxmlformats.org/officeDocument/2006/relationships/customXml" Target="../ink/ink68.xml"/><Relationship Id="rId47" Type="http://schemas.openxmlformats.org/officeDocument/2006/relationships/image" Target="../media/image82.emf"/><Relationship Id="rId63" Type="http://schemas.openxmlformats.org/officeDocument/2006/relationships/image" Target="../media/image90.emf"/><Relationship Id="rId68" Type="http://schemas.openxmlformats.org/officeDocument/2006/relationships/customXml" Target="../ink/ink81.xml"/><Relationship Id="rId84" Type="http://schemas.openxmlformats.org/officeDocument/2006/relationships/customXml" Target="../ink/ink89.xml"/><Relationship Id="rId89" Type="http://schemas.openxmlformats.org/officeDocument/2006/relationships/image" Target="../media/image103.emf"/><Relationship Id="rId16" Type="http://schemas.openxmlformats.org/officeDocument/2006/relationships/customXml" Target="../ink/ink55.xml"/><Relationship Id="rId11" Type="http://schemas.openxmlformats.org/officeDocument/2006/relationships/image" Target="../media/image64.emf"/><Relationship Id="rId32" Type="http://schemas.openxmlformats.org/officeDocument/2006/relationships/customXml" Target="../ink/ink63.xml"/><Relationship Id="rId37" Type="http://schemas.openxmlformats.org/officeDocument/2006/relationships/image" Target="../media/image77.emf"/><Relationship Id="rId53" Type="http://schemas.openxmlformats.org/officeDocument/2006/relationships/image" Target="../media/image85.emf"/><Relationship Id="rId58" Type="http://schemas.openxmlformats.org/officeDocument/2006/relationships/customXml" Target="../ink/ink76.xml"/><Relationship Id="rId74" Type="http://schemas.openxmlformats.org/officeDocument/2006/relationships/customXml" Target="../ink/ink84.xml"/><Relationship Id="rId79" Type="http://schemas.openxmlformats.org/officeDocument/2006/relationships/image" Target="../media/image98.emf"/><Relationship Id="rId5" Type="http://schemas.openxmlformats.org/officeDocument/2006/relationships/image" Target="../media/image59.png"/><Relationship Id="rId90" Type="http://schemas.openxmlformats.org/officeDocument/2006/relationships/customXml" Target="../ink/ink92.xml"/><Relationship Id="rId95" Type="http://schemas.openxmlformats.org/officeDocument/2006/relationships/image" Target="../media/image106.emf"/><Relationship Id="rId22" Type="http://schemas.openxmlformats.org/officeDocument/2006/relationships/customXml" Target="../ink/ink58.xml"/><Relationship Id="rId27" Type="http://schemas.openxmlformats.org/officeDocument/2006/relationships/image" Target="../media/image72.emf"/><Relationship Id="rId43" Type="http://schemas.openxmlformats.org/officeDocument/2006/relationships/image" Target="../media/image80.emf"/><Relationship Id="rId48" Type="http://schemas.openxmlformats.org/officeDocument/2006/relationships/customXml" Target="../ink/ink71.xml"/><Relationship Id="rId64" Type="http://schemas.openxmlformats.org/officeDocument/2006/relationships/customXml" Target="../ink/ink79.xml"/><Relationship Id="rId69" Type="http://schemas.openxmlformats.org/officeDocument/2006/relationships/image" Target="../media/image93.emf"/><Relationship Id="rId80" Type="http://schemas.openxmlformats.org/officeDocument/2006/relationships/customXml" Target="../ink/ink87.xml"/><Relationship Id="rId85" Type="http://schemas.openxmlformats.org/officeDocument/2006/relationships/image" Target="../media/image101.emf"/><Relationship Id="rId3" Type="http://schemas.openxmlformats.org/officeDocument/2006/relationships/image" Target="../media/image57.png"/><Relationship Id="rId12" Type="http://schemas.openxmlformats.org/officeDocument/2006/relationships/customXml" Target="../ink/ink53.xml"/><Relationship Id="rId17" Type="http://schemas.openxmlformats.org/officeDocument/2006/relationships/image" Target="../media/image67.emf"/><Relationship Id="rId25" Type="http://schemas.openxmlformats.org/officeDocument/2006/relationships/image" Target="../media/image71.emf"/><Relationship Id="rId33" Type="http://schemas.openxmlformats.org/officeDocument/2006/relationships/image" Target="../media/image75.emf"/><Relationship Id="rId38" Type="http://schemas.openxmlformats.org/officeDocument/2006/relationships/customXml" Target="../ink/ink66.xml"/><Relationship Id="rId46" Type="http://schemas.openxmlformats.org/officeDocument/2006/relationships/customXml" Target="../ink/ink70.xml"/><Relationship Id="rId59" Type="http://schemas.openxmlformats.org/officeDocument/2006/relationships/image" Target="../media/image88.emf"/><Relationship Id="rId67" Type="http://schemas.openxmlformats.org/officeDocument/2006/relationships/image" Target="../media/image92.emf"/><Relationship Id="rId20" Type="http://schemas.openxmlformats.org/officeDocument/2006/relationships/customXml" Target="../ink/ink57.xml"/><Relationship Id="rId41" Type="http://schemas.openxmlformats.org/officeDocument/2006/relationships/image" Target="../media/image79.emf"/><Relationship Id="rId54" Type="http://schemas.openxmlformats.org/officeDocument/2006/relationships/customXml" Target="../ink/ink74.xml"/><Relationship Id="rId62" Type="http://schemas.openxmlformats.org/officeDocument/2006/relationships/customXml" Target="../ink/ink78.xml"/><Relationship Id="rId70" Type="http://schemas.openxmlformats.org/officeDocument/2006/relationships/customXml" Target="../ink/ink82.xml"/><Relationship Id="rId75" Type="http://schemas.openxmlformats.org/officeDocument/2006/relationships/image" Target="../media/image96.emf"/><Relationship Id="rId83" Type="http://schemas.openxmlformats.org/officeDocument/2006/relationships/image" Target="../media/image100.emf"/><Relationship Id="rId88" Type="http://schemas.openxmlformats.org/officeDocument/2006/relationships/customXml" Target="../ink/ink91.xml"/><Relationship Id="rId91" Type="http://schemas.openxmlformats.org/officeDocument/2006/relationships/image" Target="../media/image104.emf"/><Relationship Id="rId96" Type="http://schemas.openxmlformats.org/officeDocument/2006/relationships/customXml" Target="../ink/ink9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5" Type="http://schemas.openxmlformats.org/officeDocument/2006/relationships/image" Target="../media/image66.emf"/><Relationship Id="rId23" Type="http://schemas.openxmlformats.org/officeDocument/2006/relationships/image" Target="../media/image70.emf"/><Relationship Id="rId28" Type="http://schemas.openxmlformats.org/officeDocument/2006/relationships/customXml" Target="../ink/ink61.xml"/><Relationship Id="rId36" Type="http://schemas.openxmlformats.org/officeDocument/2006/relationships/customXml" Target="../ink/ink65.xml"/><Relationship Id="rId49" Type="http://schemas.openxmlformats.org/officeDocument/2006/relationships/image" Target="../media/image83.emf"/><Relationship Id="rId57" Type="http://schemas.openxmlformats.org/officeDocument/2006/relationships/image" Target="../media/image87.emf"/><Relationship Id="rId10" Type="http://schemas.openxmlformats.org/officeDocument/2006/relationships/customXml" Target="../ink/ink52.xml"/><Relationship Id="rId31" Type="http://schemas.openxmlformats.org/officeDocument/2006/relationships/image" Target="../media/image74.emf"/><Relationship Id="rId44" Type="http://schemas.openxmlformats.org/officeDocument/2006/relationships/customXml" Target="../ink/ink69.xml"/><Relationship Id="rId52" Type="http://schemas.openxmlformats.org/officeDocument/2006/relationships/customXml" Target="../ink/ink73.xml"/><Relationship Id="rId60" Type="http://schemas.openxmlformats.org/officeDocument/2006/relationships/customXml" Target="../ink/ink77.xml"/><Relationship Id="rId65" Type="http://schemas.openxmlformats.org/officeDocument/2006/relationships/image" Target="../media/image91.emf"/><Relationship Id="rId73" Type="http://schemas.openxmlformats.org/officeDocument/2006/relationships/image" Target="../media/image95.emf"/><Relationship Id="rId78" Type="http://schemas.openxmlformats.org/officeDocument/2006/relationships/customXml" Target="../ink/ink86.xml"/><Relationship Id="rId81" Type="http://schemas.openxmlformats.org/officeDocument/2006/relationships/image" Target="../media/image99.emf"/><Relationship Id="rId86" Type="http://schemas.openxmlformats.org/officeDocument/2006/relationships/customXml" Target="../ink/ink90.xml"/><Relationship Id="rId94" Type="http://schemas.openxmlformats.org/officeDocument/2006/relationships/customXml" Target="../ink/ink94.xml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3" Type="http://schemas.openxmlformats.org/officeDocument/2006/relationships/image" Target="../media/image65.emf"/><Relationship Id="rId18" Type="http://schemas.openxmlformats.org/officeDocument/2006/relationships/customXml" Target="../ink/ink56.xml"/><Relationship Id="rId39" Type="http://schemas.openxmlformats.org/officeDocument/2006/relationships/image" Target="../media/image78.emf"/><Relationship Id="rId34" Type="http://schemas.openxmlformats.org/officeDocument/2006/relationships/customXml" Target="../ink/ink64.xml"/><Relationship Id="rId50" Type="http://schemas.openxmlformats.org/officeDocument/2006/relationships/customXml" Target="../ink/ink72.xml"/><Relationship Id="rId55" Type="http://schemas.openxmlformats.org/officeDocument/2006/relationships/image" Target="../media/image86.emf"/><Relationship Id="rId76" Type="http://schemas.openxmlformats.org/officeDocument/2006/relationships/customXml" Target="../ink/ink85.xml"/><Relationship Id="rId97" Type="http://schemas.openxmlformats.org/officeDocument/2006/relationships/image" Target="../media/image107.emf"/><Relationship Id="rId7" Type="http://schemas.openxmlformats.org/officeDocument/2006/relationships/image" Target="../media/image61.png"/><Relationship Id="rId71" Type="http://schemas.openxmlformats.org/officeDocument/2006/relationships/image" Target="../media/image94.emf"/><Relationship Id="rId92" Type="http://schemas.openxmlformats.org/officeDocument/2006/relationships/customXml" Target="../ink/ink93.xml"/><Relationship Id="rId2" Type="http://schemas.openxmlformats.org/officeDocument/2006/relationships/image" Target="../media/image56.png"/><Relationship Id="rId29" Type="http://schemas.openxmlformats.org/officeDocument/2006/relationships/image" Target="../media/image73.emf"/><Relationship Id="rId24" Type="http://schemas.openxmlformats.org/officeDocument/2006/relationships/customXml" Target="../ink/ink59.xml"/><Relationship Id="rId40" Type="http://schemas.openxmlformats.org/officeDocument/2006/relationships/customXml" Target="../ink/ink67.xml"/><Relationship Id="rId45" Type="http://schemas.openxmlformats.org/officeDocument/2006/relationships/image" Target="../media/image81.emf"/><Relationship Id="rId66" Type="http://schemas.openxmlformats.org/officeDocument/2006/relationships/customXml" Target="../ink/ink80.xml"/><Relationship Id="rId87" Type="http://schemas.openxmlformats.org/officeDocument/2006/relationships/image" Target="../media/image102.emf"/><Relationship Id="rId61" Type="http://schemas.openxmlformats.org/officeDocument/2006/relationships/image" Target="../media/image89.emf"/><Relationship Id="rId82" Type="http://schemas.openxmlformats.org/officeDocument/2006/relationships/customXml" Target="../ink/ink88.xml"/><Relationship Id="rId19" Type="http://schemas.openxmlformats.org/officeDocument/2006/relationships/image" Target="../media/image68.emf"/><Relationship Id="rId14" Type="http://schemas.openxmlformats.org/officeDocument/2006/relationships/customXml" Target="../ink/ink54.xml"/><Relationship Id="rId30" Type="http://schemas.openxmlformats.org/officeDocument/2006/relationships/customXml" Target="../ink/ink62.xml"/><Relationship Id="rId35" Type="http://schemas.openxmlformats.org/officeDocument/2006/relationships/image" Target="../media/image76.emf"/><Relationship Id="rId56" Type="http://schemas.openxmlformats.org/officeDocument/2006/relationships/customXml" Target="../ink/ink75.xml"/><Relationship Id="rId77" Type="http://schemas.openxmlformats.org/officeDocument/2006/relationships/image" Target="../media/image97.emf"/><Relationship Id="rId8" Type="http://schemas.openxmlformats.org/officeDocument/2006/relationships/image" Target="../media/image62.png"/><Relationship Id="rId51" Type="http://schemas.openxmlformats.org/officeDocument/2006/relationships/image" Target="../media/image84.emf"/><Relationship Id="rId72" Type="http://schemas.openxmlformats.org/officeDocument/2006/relationships/customXml" Target="../ink/ink83.xml"/><Relationship Id="rId93" Type="http://schemas.openxmlformats.org/officeDocument/2006/relationships/image" Target="../media/image105.emf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0.emf"/><Relationship Id="rId117" Type="http://schemas.openxmlformats.org/officeDocument/2006/relationships/customXml" Target="../ink/ink156.xml"/><Relationship Id="rId21" Type="http://schemas.openxmlformats.org/officeDocument/2006/relationships/customXml" Target="../ink/ink107.xml"/><Relationship Id="rId42" Type="http://schemas.openxmlformats.org/officeDocument/2006/relationships/image" Target="../media/image118.emf"/><Relationship Id="rId47" Type="http://schemas.openxmlformats.org/officeDocument/2006/relationships/customXml" Target="../ink/ink121.xml"/><Relationship Id="rId63" Type="http://schemas.openxmlformats.org/officeDocument/2006/relationships/customXml" Target="../ink/ink129.xml"/><Relationship Id="rId68" Type="http://schemas.openxmlformats.org/officeDocument/2006/relationships/image" Target="../media/image131.emf"/><Relationship Id="rId84" Type="http://schemas.openxmlformats.org/officeDocument/2006/relationships/image" Target="../media/image139.emf"/><Relationship Id="rId89" Type="http://schemas.openxmlformats.org/officeDocument/2006/relationships/customXml" Target="../ink/ink142.xml"/><Relationship Id="rId112" Type="http://schemas.openxmlformats.org/officeDocument/2006/relationships/image" Target="../media/image153.emf"/><Relationship Id="rId16" Type="http://schemas.openxmlformats.org/officeDocument/2006/relationships/image" Target="../media/image92.emf"/><Relationship Id="rId107" Type="http://schemas.openxmlformats.org/officeDocument/2006/relationships/customXml" Target="../ink/ink151.xml"/><Relationship Id="rId11" Type="http://schemas.openxmlformats.org/officeDocument/2006/relationships/customXml" Target="../ink/ink100.xml"/><Relationship Id="rId32" Type="http://schemas.openxmlformats.org/officeDocument/2006/relationships/image" Target="../media/image113.emf"/><Relationship Id="rId37" Type="http://schemas.openxmlformats.org/officeDocument/2006/relationships/customXml" Target="../ink/ink116.xml"/><Relationship Id="rId53" Type="http://schemas.openxmlformats.org/officeDocument/2006/relationships/customXml" Target="../ink/ink124.xml"/><Relationship Id="rId58" Type="http://schemas.openxmlformats.org/officeDocument/2006/relationships/image" Target="../media/image126.emf"/><Relationship Id="rId74" Type="http://schemas.openxmlformats.org/officeDocument/2006/relationships/image" Target="../media/image134.emf"/><Relationship Id="rId79" Type="http://schemas.openxmlformats.org/officeDocument/2006/relationships/customXml" Target="../ink/ink137.xml"/><Relationship Id="rId102" Type="http://schemas.openxmlformats.org/officeDocument/2006/relationships/image" Target="../media/image148.emf"/><Relationship Id="rId123" Type="http://schemas.openxmlformats.org/officeDocument/2006/relationships/customXml" Target="../ink/ink159.xml"/><Relationship Id="rId5" Type="http://schemas.openxmlformats.org/officeDocument/2006/relationships/customXml" Target="../ink/ink97.xml"/><Relationship Id="rId90" Type="http://schemas.openxmlformats.org/officeDocument/2006/relationships/image" Target="../media/image142.emf"/><Relationship Id="rId95" Type="http://schemas.openxmlformats.org/officeDocument/2006/relationships/customXml" Target="../ink/ink145.xml"/><Relationship Id="rId22" Type="http://schemas.openxmlformats.org/officeDocument/2006/relationships/customXml" Target="../ink/ink108.xml"/><Relationship Id="rId27" Type="http://schemas.openxmlformats.org/officeDocument/2006/relationships/customXml" Target="../ink/ink111.xml"/><Relationship Id="rId43" Type="http://schemas.openxmlformats.org/officeDocument/2006/relationships/customXml" Target="../ink/ink119.xml"/><Relationship Id="rId48" Type="http://schemas.openxmlformats.org/officeDocument/2006/relationships/image" Target="../media/image121.emf"/><Relationship Id="rId64" Type="http://schemas.openxmlformats.org/officeDocument/2006/relationships/image" Target="../media/image129.emf"/><Relationship Id="rId69" Type="http://schemas.openxmlformats.org/officeDocument/2006/relationships/customXml" Target="../ink/ink132.xml"/><Relationship Id="rId113" Type="http://schemas.openxmlformats.org/officeDocument/2006/relationships/customXml" Target="../ink/ink154.xml"/><Relationship Id="rId118" Type="http://schemas.openxmlformats.org/officeDocument/2006/relationships/image" Target="../media/image156.emf"/><Relationship Id="rId80" Type="http://schemas.openxmlformats.org/officeDocument/2006/relationships/image" Target="../media/image137.emf"/><Relationship Id="rId85" Type="http://schemas.openxmlformats.org/officeDocument/2006/relationships/customXml" Target="../ink/ink140.xml"/><Relationship Id="rId12" Type="http://schemas.openxmlformats.org/officeDocument/2006/relationships/image" Target="../media/image90.emf"/><Relationship Id="rId17" Type="http://schemas.openxmlformats.org/officeDocument/2006/relationships/customXml" Target="../ink/ink103.xml"/><Relationship Id="rId33" Type="http://schemas.openxmlformats.org/officeDocument/2006/relationships/customXml" Target="../ink/ink114.xml"/><Relationship Id="rId38" Type="http://schemas.openxmlformats.org/officeDocument/2006/relationships/image" Target="../media/image116.emf"/><Relationship Id="rId59" Type="http://schemas.openxmlformats.org/officeDocument/2006/relationships/customXml" Target="../ink/ink127.xml"/><Relationship Id="rId103" Type="http://schemas.openxmlformats.org/officeDocument/2006/relationships/customXml" Target="../ink/ink149.xml"/><Relationship Id="rId108" Type="http://schemas.openxmlformats.org/officeDocument/2006/relationships/image" Target="../media/image151.emf"/><Relationship Id="rId124" Type="http://schemas.openxmlformats.org/officeDocument/2006/relationships/image" Target="../media/image159.emf"/><Relationship Id="rId54" Type="http://schemas.openxmlformats.org/officeDocument/2006/relationships/image" Target="../media/image124.emf"/><Relationship Id="rId70" Type="http://schemas.openxmlformats.org/officeDocument/2006/relationships/image" Target="../media/image132.emf"/><Relationship Id="rId75" Type="http://schemas.openxmlformats.org/officeDocument/2006/relationships/customXml" Target="../ink/ink135.xml"/><Relationship Id="rId91" Type="http://schemas.openxmlformats.org/officeDocument/2006/relationships/customXml" Target="../ink/ink143.xml"/><Relationship Id="rId96" Type="http://schemas.openxmlformats.org/officeDocument/2006/relationships/image" Target="../media/image1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emf"/><Relationship Id="rId23" Type="http://schemas.openxmlformats.org/officeDocument/2006/relationships/customXml" Target="../ink/ink109.xml"/><Relationship Id="rId28" Type="http://schemas.openxmlformats.org/officeDocument/2006/relationships/image" Target="../media/image111.emf"/><Relationship Id="rId49" Type="http://schemas.openxmlformats.org/officeDocument/2006/relationships/customXml" Target="../ink/ink122.xml"/><Relationship Id="rId114" Type="http://schemas.openxmlformats.org/officeDocument/2006/relationships/image" Target="../media/image154.emf"/><Relationship Id="rId119" Type="http://schemas.openxmlformats.org/officeDocument/2006/relationships/customXml" Target="../ink/ink157.xml"/><Relationship Id="rId44" Type="http://schemas.openxmlformats.org/officeDocument/2006/relationships/image" Target="../media/image119.emf"/><Relationship Id="rId60" Type="http://schemas.openxmlformats.org/officeDocument/2006/relationships/image" Target="../media/image127.emf"/><Relationship Id="rId65" Type="http://schemas.openxmlformats.org/officeDocument/2006/relationships/customXml" Target="../ink/ink130.xml"/><Relationship Id="rId81" Type="http://schemas.openxmlformats.org/officeDocument/2006/relationships/customXml" Target="../ink/ink138.xml"/><Relationship Id="rId86" Type="http://schemas.openxmlformats.org/officeDocument/2006/relationships/image" Target="../media/image140.emf"/><Relationship Id="rId13" Type="http://schemas.openxmlformats.org/officeDocument/2006/relationships/customXml" Target="../ink/ink101.xml"/><Relationship Id="rId18" Type="http://schemas.openxmlformats.org/officeDocument/2006/relationships/customXml" Target="../ink/ink104.xml"/><Relationship Id="rId39" Type="http://schemas.openxmlformats.org/officeDocument/2006/relationships/customXml" Target="../ink/ink117.xml"/><Relationship Id="rId109" Type="http://schemas.openxmlformats.org/officeDocument/2006/relationships/customXml" Target="../ink/ink152.xml"/><Relationship Id="rId34" Type="http://schemas.openxmlformats.org/officeDocument/2006/relationships/image" Target="../media/image114.emf"/><Relationship Id="rId50" Type="http://schemas.openxmlformats.org/officeDocument/2006/relationships/image" Target="../media/image122.emf"/><Relationship Id="rId55" Type="http://schemas.openxmlformats.org/officeDocument/2006/relationships/customXml" Target="../ink/ink125.xml"/><Relationship Id="rId76" Type="http://schemas.openxmlformats.org/officeDocument/2006/relationships/image" Target="../media/image135.emf"/><Relationship Id="rId97" Type="http://schemas.openxmlformats.org/officeDocument/2006/relationships/customXml" Target="../ink/ink146.xml"/><Relationship Id="rId104" Type="http://schemas.openxmlformats.org/officeDocument/2006/relationships/image" Target="../media/image149.emf"/><Relationship Id="rId120" Type="http://schemas.openxmlformats.org/officeDocument/2006/relationships/image" Target="../media/image157.emf"/><Relationship Id="rId125" Type="http://schemas.openxmlformats.org/officeDocument/2006/relationships/customXml" Target="../ink/ink160.xml"/><Relationship Id="rId7" Type="http://schemas.openxmlformats.org/officeDocument/2006/relationships/customXml" Target="../ink/ink98.xml"/><Relationship Id="rId71" Type="http://schemas.openxmlformats.org/officeDocument/2006/relationships/customXml" Target="../ink/ink133.xml"/><Relationship Id="rId92" Type="http://schemas.openxmlformats.org/officeDocument/2006/relationships/image" Target="../media/image143.emf"/><Relationship Id="rId2" Type="http://schemas.openxmlformats.org/officeDocument/2006/relationships/image" Target="../media/image108.png"/><Relationship Id="rId29" Type="http://schemas.openxmlformats.org/officeDocument/2006/relationships/customXml" Target="../ink/ink112.xml"/><Relationship Id="rId24" Type="http://schemas.openxmlformats.org/officeDocument/2006/relationships/image" Target="../media/image109.emf"/><Relationship Id="rId40" Type="http://schemas.openxmlformats.org/officeDocument/2006/relationships/image" Target="../media/image117.emf"/><Relationship Id="rId45" Type="http://schemas.openxmlformats.org/officeDocument/2006/relationships/customXml" Target="../ink/ink120.xml"/><Relationship Id="rId66" Type="http://schemas.openxmlformats.org/officeDocument/2006/relationships/image" Target="../media/image130.emf"/><Relationship Id="rId87" Type="http://schemas.openxmlformats.org/officeDocument/2006/relationships/customXml" Target="../ink/ink141.xml"/><Relationship Id="rId110" Type="http://schemas.openxmlformats.org/officeDocument/2006/relationships/image" Target="../media/image152.emf"/><Relationship Id="rId115" Type="http://schemas.openxmlformats.org/officeDocument/2006/relationships/customXml" Target="../ink/ink155.xml"/><Relationship Id="rId61" Type="http://schemas.openxmlformats.org/officeDocument/2006/relationships/customXml" Target="../ink/ink128.xml"/><Relationship Id="rId82" Type="http://schemas.openxmlformats.org/officeDocument/2006/relationships/image" Target="../media/image138.emf"/><Relationship Id="rId19" Type="http://schemas.openxmlformats.org/officeDocument/2006/relationships/customXml" Target="../ink/ink105.xml"/><Relationship Id="rId14" Type="http://schemas.openxmlformats.org/officeDocument/2006/relationships/image" Target="../media/image91.emf"/><Relationship Id="rId30" Type="http://schemas.openxmlformats.org/officeDocument/2006/relationships/image" Target="../media/image112.emf"/><Relationship Id="rId35" Type="http://schemas.openxmlformats.org/officeDocument/2006/relationships/customXml" Target="../ink/ink115.xml"/><Relationship Id="rId56" Type="http://schemas.openxmlformats.org/officeDocument/2006/relationships/image" Target="../media/image125.emf"/><Relationship Id="rId77" Type="http://schemas.openxmlformats.org/officeDocument/2006/relationships/customXml" Target="../ink/ink136.xml"/><Relationship Id="rId100" Type="http://schemas.openxmlformats.org/officeDocument/2006/relationships/image" Target="../media/image147.emf"/><Relationship Id="rId105" Type="http://schemas.openxmlformats.org/officeDocument/2006/relationships/customXml" Target="../ink/ink150.xml"/><Relationship Id="rId126" Type="http://schemas.openxmlformats.org/officeDocument/2006/relationships/image" Target="../media/image160.emf"/><Relationship Id="rId8" Type="http://schemas.openxmlformats.org/officeDocument/2006/relationships/image" Target="../media/image88.emf"/><Relationship Id="rId51" Type="http://schemas.openxmlformats.org/officeDocument/2006/relationships/customXml" Target="../ink/ink123.xml"/><Relationship Id="rId72" Type="http://schemas.openxmlformats.org/officeDocument/2006/relationships/image" Target="../media/image133.emf"/><Relationship Id="rId93" Type="http://schemas.openxmlformats.org/officeDocument/2006/relationships/customXml" Target="../ink/ink144.xml"/><Relationship Id="rId98" Type="http://schemas.openxmlformats.org/officeDocument/2006/relationships/image" Target="../media/image146.emf"/><Relationship Id="rId121" Type="http://schemas.openxmlformats.org/officeDocument/2006/relationships/customXml" Target="../ink/ink158.xml"/><Relationship Id="rId3" Type="http://schemas.openxmlformats.org/officeDocument/2006/relationships/customXml" Target="../ink/ink96.xml"/><Relationship Id="rId25" Type="http://schemas.openxmlformats.org/officeDocument/2006/relationships/customXml" Target="../ink/ink110.xml"/><Relationship Id="rId46" Type="http://schemas.openxmlformats.org/officeDocument/2006/relationships/image" Target="../media/image120.emf"/><Relationship Id="rId67" Type="http://schemas.openxmlformats.org/officeDocument/2006/relationships/customXml" Target="../ink/ink131.xml"/><Relationship Id="rId116" Type="http://schemas.openxmlformats.org/officeDocument/2006/relationships/image" Target="../media/image155.emf"/><Relationship Id="rId20" Type="http://schemas.openxmlformats.org/officeDocument/2006/relationships/customXml" Target="../ink/ink106.xml"/><Relationship Id="rId41" Type="http://schemas.openxmlformats.org/officeDocument/2006/relationships/customXml" Target="../ink/ink118.xml"/><Relationship Id="rId62" Type="http://schemas.openxmlformats.org/officeDocument/2006/relationships/image" Target="../media/image128.emf"/><Relationship Id="rId83" Type="http://schemas.openxmlformats.org/officeDocument/2006/relationships/customXml" Target="../ink/ink139.xml"/><Relationship Id="rId88" Type="http://schemas.openxmlformats.org/officeDocument/2006/relationships/image" Target="../media/image141.emf"/><Relationship Id="rId111" Type="http://schemas.openxmlformats.org/officeDocument/2006/relationships/customXml" Target="../ink/ink153.xml"/><Relationship Id="rId15" Type="http://schemas.openxmlformats.org/officeDocument/2006/relationships/customXml" Target="../ink/ink102.xml"/><Relationship Id="rId36" Type="http://schemas.openxmlformats.org/officeDocument/2006/relationships/image" Target="../media/image115.emf"/><Relationship Id="rId57" Type="http://schemas.openxmlformats.org/officeDocument/2006/relationships/customXml" Target="../ink/ink126.xml"/><Relationship Id="rId106" Type="http://schemas.openxmlformats.org/officeDocument/2006/relationships/image" Target="../media/image150.emf"/><Relationship Id="rId10" Type="http://schemas.openxmlformats.org/officeDocument/2006/relationships/image" Target="../media/image89.emf"/><Relationship Id="rId31" Type="http://schemas.openxmlformats.org/officeDocument/2006/relationships/customXml" Target="../ink/ink113.xml"/><Relationship Id="rId52" Type="http://schemas.openxmlformats.org/officeDocument/2006/relationships/image" Target="../media/image123.emf"/><Relationship Id="rId73" Type="http://schemas.openxmlformats.org/officeDocument/2006/relationships/customXml" Target="../ink/ink134.xml"/><Relationship Id="rId78" Type="http://schemas.openxmlformats.org/officeDocument/2006/relationships/image" Target="../media/image136.emf"/><Relationship Id="rId94" Type="http://schemas.openxmlformats.org/officeDocument/2006/relationships/image" Target="../media/image144.emf"/><Relationship Id="rId99" Type="http://schemas.openxmlformats.org/officeDocument/2006/relationships/customXml" Target="../ink/ink147.xml"/><Relationship Id="rId101" Type="http://schemas.openxmlformats.org/officeDocument/2006/relationships/customXml" Target="../ink/ink148.xml"/><Relationship Id="rId122" Type="http://schemas.openxmlformats.org/officeDocument/2006/relationships/image" Target="../media/image158.emf"/><Relationship Id="rId4" Type="http://schemas.openxmlformats.org/officeDocument/2006/relationships/image" Target="../media/image64.emf"/><Relationship Id="rId9" Type="http://schemas.openxmlformats.org/officeDocument/2006/relationships/customXml" Target="../ink/ink99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5.emf"/><Relationship Id="rId21" Type="http://schemas.openxmlformats.org/officeDocument/2006/relationships/customXml" Target="../ink/ink167.xml"/><Relationship Id="rId42" Type="http://schemas.openxmlformats.org/officeDocument/2006/relationships/image" Target="../media/image183.emf"/><Relationship Id="rId47" Type="http://schemas.openxmlformats.org/officeDocument/2006/relationships/customXml" Target="../ink/ink180.xml"/><Relationship Id="rId63" Type="http://schemas.openxmlformats.org/officeDocument/2006/relationships/customXml" Target="../ink/ink188.xml"/><Relationship Id="rId68" Type="http://schemas.openxmlformats.org/officeDocument/2006/relationships/image" Target="../media/image196.emf"/><Relationship Id="rId84" Type="http://schemas.openxmlformats.org/officeDocument/2006/relationships/image" Target="../media/image204.emf"/><Relationship Id="rId89" Type="http://schemas.openxmlformats.org/officeDocument/2006/relationships/customXml" Target="../ink/ink201.xml"/><Relationship Id="rId16" Type="http://schemas.openxmlformats.org/officeDocument/2006/relationships/image" Target="../media/image170.emf"/><Relationship Id="rId11" Type="http://schemas.openxmlformats.org/officeDocument/2006/relationships/customXml" Target="../ink/ink162.xml"/><Relationship Id="rId32" Type="http://schemas.openxmlformats.org/officeDocument/2006/relationships/image" Target="../media/image178.emf"/><Relationship Id="rId37" Type="http://schemas.openxmlformats.org/officeDocument/2006/relationships/customXml" Target="../ink/ink175.xml"/><Relationship Id="rId53" Type="http://schemas.openxmlformats.org/officeDocument/2006/relationships/customXml" Target="../ink/ink183.xml"/><Relationship Id="rId58" Type="http://schemas.openxmlformats.org/officeDocument/2006/relationships/image" Target="../media/image191.emf"/><Relationship Id="rId74" Type="http://schemas.openxmlformats.org/officeDocument/2006/relationships/image" Target="../media/image199.emf"/><Relationship Id="rId79" Type="http://schemas.openxmlformats.org/officeDocument/2006/relationships/customXml" Target="../ink/ink196.xml"/><Relationship Id="rId5" Type="http://schemas.openxmlformats.org/officeDocument/2006/relationships/image" Target="../media/image163.png"/><Relationship Id="rId90" Type="http://schemas.openxmlformats.org/officeDocument/2006/relationships/image" Target="../media/image207.emf"/><Relationship Id="rId22" Type="http://schemas.openxmlformats.org/officeDocument/2006/relationships/image" Target="../media/image173.emf"/><Relationship Id="rId27" Type="http://schemas.openxmlformats.org/officeDocument/2006/relationships/customXml" Target="../ink/ink170.xml"/><Relationship Id="rId43" Type="http://schemas.openxmlformats.org/officeDocument/2006/relationships/customXml" Target="../ink/ink178.xml"/><Relationship Id="rId48" Type="http://schemas.openxmlformats.org/officeDocument/2006/relationships/image" Target="../media/image186.emf"/><Relationship Id="rId64" Type="http://schemas.openxmlformats.org/officeDocument/2006/relationships/image" Target="../media/image194.emf"/><Relationship Id="rId69" Type="http://schemas.openxmlformats.org/officeDocument/2006/relationships/customXml" Target="../ink/ink191.xml"/><Relationship Id="rId8" Type="http://schemas.openxmlformats.org/officeDocument/2006/relationships/image" Target="../media/image166.png"/><Relationship Id="rId51" Type="http://schemas.openxmlformats.org/officeDocument/2006/relationships/customXml" Target="../ink/ink182.xml"/><Relationship Id="rId72" Type="http://schemas.openxmlformats.org/officeDocument/2006/relationships/image" Target="../media/image198.emf"/><Relationship Id="rId80" Type="http://schemas.openxmlformats.org/officeDocument/2006/relationships/image" Target="../media/image202.emf"/><Relationship Id="rId85" Type="http://schemas.openxmlformats.org/officeDocument/2006/relationships/customXml" Target="../ink/ink199.xml"/><Relationship Id="rId93" Type="http://schemas.openxmlformats.org/officeDocument/2006/relationships/image" Target="../media/image209.png"/><Relationship Id="rId3" Type="http://schemas.openxmlformats.org/officeDocument/2006/relationships/image" Target="../media/image161.png"/><Relationship Id="rId12" Type="http://schemas.openxmlformats.org/officeDocument/2006/relationships/image" Target="../media/image168.emf"/><Relationship Id="rId17" Type="http://schemas.openxmlformats.org/officeDocument/2006/relationships/customXml" Target="../ink/ink165.xml"/><Relationship Id="rId25" Type="http://schemas.openxmlformats.org/officeDocument/2006/relationships/customXml" Target="../ink/ink169.xml"/><Relationship Id="rId33" Type="http://schemas.openxmlformats.org/officeDocument/2006/relationships/customXml" Target="../ink/ink173.xml"/><Relationship Id="rId38" Type="http://schemas.openxmlformats.org/officeDocument/2006/relationships/image" Target="../media/image181.emf"/><Relationship Id="rId46" Type="http://schemas.openxmlformats.org/officeDocument/2006/relationships/image" Target="../media/image185.emf"/><Relationship Id="rId59" Type="http://schemas.openxmlformats.org/officeDocument/2006/relationships/customXml" Target="../ink/ink186.xml"/><Relationship Id="rId67" Type="http://schemas.openxmlformats.org/officeDocument/2006/relationships/customXml" Target="../ink/ink190.xml"/><Relationship Id="rId20" Type="http://schemas.openxmlformats.org/officeDocument/2006/relationships/image" Target="../media/image172.emf"/><Relationship Id="rId41" Type="http://schemas.openxmlformats.org/officeDocument/2006/relationships/customXml" Target="../ink/ink177.xml"/><Relationship Id="rId54" Type="http://schemas.openxmlformats.org/officeDocument/2006/relationships/image" Target="../media/image189.emf"/><Relationship Id="rId62" Type="http://schemas.openxmlformats.org/officeDocument/2006/relationships/image" Target="../media/image193.emf"/><Relationship Id="rId70" Type="http://schemas.openxmlformats.org/officeDocument/2006/relationships/image" Target="../media/image197.emf"/><Relationship Id="rId75" Type="http://schemas.openxmlformats.org/officeDocument/2006/relationships/customXml" Target="../ink/ink194.xml"/><Relationship Id="rId83" Type="http://schemas.openxmlformats.org/officeDocument/2006/relationships/customXml" Target="../ink/ink198.xml"/><Relationship Id="rId88" Type="http://schemas.openxmlformats.org/officeDocument/2006/relationships/image" Target="../media/image206.emf"/><Relationship Id="rId91" Type="http://schemas.openxmlformats.org/officeDocument/2006/relationships/customXml" Target="../ink/ink20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15" Type="http://schemas.openxmlformats.org/officeDocument/2006/relationships/customXml" Target="../ink/ink164.xml"/><Relationship Id="rId23" Type="http://schemas.openxmlformats.org/officeDocument/2006/relationships/customXml" Target="../ink/ink168.xml"/><Relationship Id="rId28" Type="http://schemas.openxmlformats.org/officeDocument/2006/relationships/image" Target="../media/image176.emf"/><Relationship Id="rId36" Type="http://schemas.openxmlformats.org/officeDocument/2006/relationships/image" Target="../media/image180.emf"/><Relationship Id="rId49" Type="http://schemas.openxmlformats.org/officeDocument/2006/relationships/customXml" Target="../ink/ink181.xml"/><Relationship Id="rId57" Type="http://schemas.openxmlformats.org/officeDocument/2006/relationships/customXml" Target="../ink/ink185.xml"/><Relationship Id="rId10" Type="http://schemas.openxmlformats.org/officeDocument/2006/relationships/image" Target="../media/image167.emf"/><Relationship Id="rId31" Type="http://schemas.openxmlformats.org/officeDocument/2006/relationships/customXml" Target="../ink/ink172.xml"/><Relationship Id="rId44" Type="http://schemas.openxmlformats.org/officeDocument/2006/relationships/image" Target="../media/image184.emf"/><Relationship Id="rId52" Type="http://schemas.openxmlformats.org/officeDocument/2006/relationships/image" Target="../media/image188.emf"/><Relationship Id="rId60" Type="http://schemas.openxmlformats.org/officeDocument/2006/relationships/image" Target="../media/image192.emf"/><Relationship Id="rId65" Type="http://schemas.openxmlformats.org/officeDocument/2006/relationships/customXml" Target="../ink/ink189.xml"/><Relationship Id="rId73" Type="http://schemas.openxmlformats.org/officeDocument/2006/relationships/customXml" Target="../ink/ink193.xml"/><Relationship Id="rId78" Type="http://schemas.openxmlformats.org/officeDocument/2006/relationships/image" Target="../media/image201.emf"/><Relationship Id="rId81" Type="http://schemas.openxmlformats.org/officeDocument/2006/relationships/customXml" Target="../ink/ink197.xml"/><Relationship Id="rId86" Type="http://schemas.openxmlformats.org/officeDocument/2006/relationships/image" Target="../media/image205.emf"/><Relationship Id="rId4" Type="http://schemas.openxmlformats.org/officeDocument/2006/relationships/image" Target="../media/image162.png"/><Relationship Id="rId9" Type="http://schemas.openxmlformats.org/officeDocument/2006/relationships/customXml" Target="../ink/ink161.xml"/><Relationship Id="rId13" Type="http://schemas.openxmlformats.org/officeDocument/2006/relationships/customXml" Target="../ink/ink163.xml"/><Relationship Id="rId18" Type="http://schemas.openxmlformats.org/officeDocument/2006/relationships/image" Target="../media/image171.emf"/><Relationship Id="rId39" Type="http://schemas.openxmlformats.org/officeDocument/2006/relationships/customXml" Target="../ink/ink176.xml"/><Relationship Id="rId34" Type="http://schemas.openxmlformats.org/officeDocument/2006/relationships/image" Target="../media/image179.emf"/><Relationship Id="rId50" Type="http://schemas.openxmlformats.org/officeDocument/2006/relationships/image" Target="../media/image187.emf"/><Relationship Id="rId55" Type="http://schemas.openxmlformats.org/officeDocument/2006/relationships/customXml" Target="../ink/ink184.xml"/><Relationship Id="rId76" Type="http://schemas.openxmlformats.org/officeDocument/2006/relationships/image" Target="../media/image200.emf"/><Relationship Id="rId7" Type="http://schemas.openxmlformats.org/officeDocument/2006/relationships/image" Target="../media/image165.png"/><Relationship Id="rId71" Type="http://schemas.openxmlformats.org/officeDocument/2006/relationships/customXml" Target="../ink/ink192.xml"/><Relationship Id="rId92" Type="http://schemas.openxmlformats.org/officeDocument/2006/relationships/image" Target="../media/image208.emf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71.xml"/><Relationship Id="rId24" Type="http://schemas.openxmlformats.org/officeDocument/2006/relationships/image" Target="../media/image174.emf"/><Relationship Id="rId40" Type="http://schemas.openxmlformats.org/officeDocument/2006/relationships/image" Target="../media/image182.emf"/><Relationship Id="rId45" Type="http://schemas.openxmlformats.org/officeDocument/2006/relationships/customXml" Target="../ink/ink179.xml"/><Relationship Id="rId66" Type="http://schemas.openxmlformats.org/officeDocument/2006/relationships/image" Target="../media/image195.emf"/><Relationship Id="rId87" Type="http://schemas.openxmlformats.org/officeDocument/2006/relationships/customXml" Target="../ink/ink200.xml"/><Relationship Id="rId61" Type="http://schemas.openxmlformats.org/officeDocument/2006/relationships/customXml" Target="../ink/ink187.xml"/><Relationship Id="rId82" Type="http://schemas.openxmlformats.org/officeDocument/2006/relationships/image" Target="../media/image203.emf"/><Relationship Id="rId19" Type="http://schemas.openxmlformats.org/officeDocument/2006/relationships/customXml" Target="../ink/ink166.xml"/><Relationship Id="rId14" Type="http://schemas.openxmlformats.org/officeDocument/2006/relationships/image" Target="../media/image169.emf"/><Relationship Id="rId30" Type="http://schemas.openxmlformats.org/officeDocument/2006/relationships/image" Target="../media/image177.emf"/><Relationship Id="rId35" Type="http://schemas.openxmlformats.org/officeDocument/2006/relationships/customXml" Target="../ink/ink174.xml"/><Relationship Id="rId56" Type="http://schemas.openxmlformats.org/officeDocument/2006/relationships/image" Target="../media/image190.emf"/><Relationship Id="rId77" Type="http://schemas.openxmlformats.org/officeDocument/2006/relationships/customXml" Target="../ink/ink195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7.xml"/><Relationship Id="rId21" Type="http://schemas.openxmlformats.org/officeDocument/2006/relationships/image" Target="../media/image189.emf"/><Relationship Id="rId42" Type="http://schemas.openxmlformats.org/officeDocument/2006/relationships/customXml" Target="../ink/ink222.xml"/><Relationship Id="rId63" Type="http://schemas.openxmlformats.org/officeDocument/2006/relationships/image" Target="../media/image229.emf"/><Relationship Id="rId84" Type="http://schemas.openxmlformats.org/officeDocument/2006/relationships/customXml" Target="../ink/ink243.xml"/><Relationship Id="rId138" Type="http://schemas.openxmlformats.org/officeDocument/2006/relationships/image" Target="../media/image249.emf"/><Relationship Id="rId159" Type="http://schemas.openxmlformats.org/officeDocument/2006/relationships/customXml" Target="../ink/ink298.xml"/><Relationship Id="rId107" Type="http://schemas.openxmlformats.org/officeDocument/2006/relationships/customXml" Target="../ink/ink257.xml"/><Relationship Id="rId11" Type="http://schemas.openxmlformats.org/officeDocument/2006/relationships/image" Target="../media/image170.emf"/><Relationship Id="rId32" Type="http://schemas.openxmlformats.org/officeDocument/2006/relationships/customXml" Target="../ink/ink217.xml"/><Relationship Id="rId53" Type="http://schemas.openxmlformats.org/officeDocument/2006/relationships/image" Target="../media/image224.emf"/><Relationship Id="rId74" Type="http://schemas.openxmlformats.org/officeDocument/2006/relationships/customXml" Target="../ink/ink238.xml"/><Relationship Id="rId128" Type="http://schemas.openxmlformats.org/officeDocument/2006/relationships/customXml" Target="../ink/ink278.xml"/><Relationship Id="rId149" Type="http://schemas.openxmlformats.org/officeDocument/2006/relationships/customXml" Target="../ink/ink293.xml"/><Relationship Id="rId5" Type="http://schemas.openxmlformats.org/officeDocument/2006/relationships/image" Target="../media/image167.emf"/><Relationship Id="rId95" Type="http://schemas.openxmlformats.org/officeDocument/2006/relationships/image" Target="../media/image245.emf"/><Relationship Id="rId160" Type="http://schemas.openxmlformats.org/officeDocument/2006/relationships/image" Target="../media/image260.emf"/><Relationship Id="rId22" Type="http://schemas.openxmlformats.org/officeDocument/2006/relationships/customXml" Target="../ink/ink212.xml"/><Relationship Id="rId43" Type="http://schemas.openxmlformats.org/officeDocument/2006/relationships/image" Target="../media/image219.emf"/><Relationship Id="rId64" Type="http://schemas.openxmlformats.org/officeDocument/2006/relationships/customXml" Target="../ink/ink233.xml"/><Relationship Id="rId118" Type="http://schemas.openxmlformats.org/officeDocument/2006/relationships/customXml" Target="../ink/ink268.xml"/><Relationship Id="rId139" Type="http://schemas.openxmlformats.org/officeDocument/2006/relationships/customXml" Target="../ink/ink288.xml"/><Relationship Id="rId80" Type="http://schemas.openxmlformats.org/officeDocument/2006/relationships/customXml" Target="../ink/ink241.xml"/><Relationship Id="rId85" Type="http://schemas.openxmlformats.org/officeDocument/2006/relationships/image" Target="../media/image240.emf"/><Relationship Id="rId150" Type="http://schemas.openxmlformats.org/officeDocument/2006/relationships/image" Target="../media/image255.emf"/><Relationship Id="rId155" Type="http://schemas.openxmlformats.org/officeDocument/2006/relationships/customXml" Target="../ink/ink296.xml"/><Relationship Id="rId12" Type="http://schemas.openxmlformats.org/officeDocument/2006/relationships/customXml" Target="../ink/ink207.xml"/><Relationship Id="rId17" Type="http://schemas.openxmlformats.org/officeDocument/2006/relationships/image" Target="../media/image187.emf"/><Relationship Id="rId33" Type="http://schemas.openxmlformats.org/officeDocument/2006/relationships/image" Target="../media/image214.emf"/><Relationship Id="rId38" Type="http://schemas.openxmlformats.org/officeDocument/2006/relationships/customXml" Target="../ink/ink220.xml"/><Relationship Id="rId59" Type="http://schemas.openxmlformats.org/officeDocument/2006/relationships/image" Target="../media/image227.emf"/><Relationship Id="rId103" Type="http://schemas.openxmlformats.org/officeDocument/2006/relationships/customXml" Target="../ink/ink253.xml"/><Relationship Id="rId108" Type="http://schemas.openxmlformats.org/officeDocument/2006/relationships/customXml" Target="../ink/ink258.xml"/><Relationship Id="rId124" Type="http://schemas.openxmlformats.org/officeDocument/2006/relationships/customXml" Target="../ink/ink274.xml"/><Relationship Id="rId129" Type="http://schemas.openxmlformats.org/officeDocument/2006/relationships/customXml" Target="../ink/ink279.xml"/><Relationship Id="rId54" Type="http://schemas.openxmlformats.org/officeDocument/2006/relationships/customXml" Target="../ink/ink228.xml"/><Relationship Id="rId70" Type="http://schemas.openxmlformats.org/officeDocument/2006/relationships/customXml" Target="../ink/ink236.xml"/><Relationship Id="rId75" Type="http://schemas.openxmlformats.org/officeDocument/2006/relationships/image" Target="../media/image235.emf"/><Relationship Id="rId91" Type="http://schemas.openxmlformats.org/officeDocument/2006/relationships/image" Target="../media/image243.emf"/><Relationship Id="rId96" Type="http://schemas.openxmlformats.org/officeDocument/2006/relationships/customXml" Target="../ink/ink249.xml"/><Relationship Id="rId140" Type="http://schemas.openxmlformats.org/officeDocument/2006/relationships/image" Target="../media/image250.emf"/><Relationship Id="rId145" Type="http://schemas.openxmlformats.org/officeDocument/2006/relationships/customXml" Target="../ink/ink29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4.xml"/><Relationship Id="rId23" Type="http://schemas.openxmlformats.org/officeDocument/2006/relationships/image" Target="../media/image190.emf"/><Relationship Id="rId28" Type="http://schemas.openxmlformats.org/officeDocument/2006/relationships/customXml" Target="../ink/ink215.xml"/><Relationship Id="rId49" Type="http://schemas.openxmlformats.org/officeDocument/2006/relationships/image" Target="../media/image222.emf"/><Relationship Id="rId114" Type="http://schemas.openxmlformats.org/officeDocument/2006/relationships/customXml" Target="../ink/ink264.xml"/><Relationship Id="rId119" Type="http://schemas.openxmlformats.org/officeDocument/2006/relationships/customXml" Target="../ink/ink269.xml"/><Relationship Id="rId44" Type="http://schemas.openxmlformats.org/officeDocument/2006/relationships/customXml" Target="../ink/ink223.xml"/><Relationship Id="rId60" Type="http://schemas.openxmlformats.org/officeDocument/2006/relationships/customXml" Target="../ink/ink231.xml"/><Relationship Id="rId65" Type="http://schemas.openxmlformats.org/officeDocument/2006/relationships/image" Target="../media/image230.emf"/><Relationship Id="rId81" Type="http://schemas.openxmlformats.org/officeDocument/2006/relationships/image" Target="../media/image238.emf"/><Relationship Id="rId86" Type="http://schemas.openxmlformats.org/officeDocument/2006/relationships/customXml" Target="../ink/ink244.xml"/><Relationship Id="rId130" Type="http://schemas.openxmlformats.org/officeDocument/2006/relationships/customXml" Target="../ink/ink280.xml"/><Relationship Id="rId135" Type="http://schemas.openxmlformats.org/officeDocument/2006/relationships/customXml" Target="../ink/ink285.xml"/><Relationship Id="rId151" Type="http://schemas.openxmlformats.org/officeDocument/2006/relationships/customXml" Target="../ink/ink294.xml"/><Relationship Id="rId156" Type="http://schemas.openxmlformats.org/officeDocument/2006/relationships/image" Target="../media/image258.emf"/><Relationship Id="rId13" Type="http://schemas.openxmlformats.org/officeDocument/2006/relationships/image" Target="../media/image171.emf"/><Relationship Id="rId18" Type="http://schemas.openxmlformats.org/officeDocument/2006/relationships/customXml" Target="../ink/ink210.xml"/><Relationship Id="rId39" Type="http://schemas.openxmlformats.org/officeDocument/2006/relationships/image" Target="../media/image217.emf"/><Relationship Id="rId109" Type="http://schemas.openxmlformats.org/officeDocument/2006/relationships/customXml" Target="../ink/ink259.xml"/><Relationship Id="rId34" Type="http://schemas.openxmlformats.org/officeDocument/2006/relationships/customXml" Target="../ink/ink218.xml"/><Relationship Id="rId50" Type="http://schemas.openxmlformats.org/officeDocument/2006/relationships/customXml" Target="../ink/ink226.xml"/><Relationship Id="rId55" Type="http://schemas.openxmlformats.org/officeDocument/2006/relationships/image" Target="../media/image225.emf"/><Relationship Id="rId76" Type="http://schemas.openxmlformats.org/officeDocument/2006/relationships/customXml" Target="../ink/ink239.xml"/><Relationship Id="rId97" Type="http://schemas.openxmlformats.org/officeDocument/2006/relationships/image" Target="../media/image246.emf"/><Relationship Id="rId104" Type="http://schemas.openxmlformats.org/officeDocument/2006/relationships/customXml" Target="../ink/ink254.xml"/><Relationship Id="rId120" Type="http://schemas.openxmlformats.org/officeDocument/2006/relationships/customXml" Target="../ink/ink270.xml"/><Relationship Id="rId125" Type="http://schemas.openxmlformats.org/officeDocument/2006/relationships/customXml" Target="../ink/ink275.xml"/><Relationship Id="rId141" Type="http://schemas.openxmlformats.org/officeDocument/2006/relationships/customXml" Target="../ink/ink289.xml"/><Relationship Id="rId146" Type="http://schemas.openxmlformats.org/officeDocument/2006/relationships/image" Target="../media/image253.emf"/><Relationship Id="rId7" Type="http://schemas.openxmlformats.org/officeDocument/2006/relationships/image" Target="../media/image168.emf"/><Relationship Id="rId71" Type="http://schemas.openxmlformats.org/officeDocument/2006/relationships/image" Target="../media/image233.emf"/><Relationship Id="rId92" Type="http://schemas.openxmlformats.org/officeDocument/2006/relationships/customXml" Target="../ink/ink247.xml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212.emf"/><Relationship Id="rId24" Type="http://schemas.openxmlformats.org/officeDocument/2006/relationships/customXml" Target="../ink/ink213.xml"/><Relationship Id="rId40" Type="http://schemas.openxmlformats.org/officeDocument/2006/relationships/customXml" Target="../ink/ink221.xml"/><Relationship Id="rId45" Type="http://schemas.openxmlformats.org/officeDocument/2006/relationships/image" Target="../media/image220.emf"/><Relationship Id="rId66" Type="http://schemas.openxmlformats.org/officeDocument/2006/relationships/customXml" Target="../ink/ink234.xml"/><Relationship Id="rId87" Type="http://schemas.openxmlformats.org/officeDocument/2006/relationships/image" Target="../media/image241.emf"/><Relationship Id="rId110" Type="http://schemas.openxmlformats.org/officeDocument/2006/relationships/customXml" Target="../ink/ink260.xml"/><Relationship Id="rId115" Type="http://schemas.openxmlformats.org/officeDocument/2006/relationships/customXml" Target="../ink/ink265.xml"/><Relationship Id="rId131" Type="http://schemas.openxmlformats.org/officeDocument/2006/relationships/customXml" Target="../ink/ink281.xml"/><Relationship Id="rId136" Type="http://schemas.openxmlformats.org/officeDocument/2006/relationships/customXml" Target="../ink/ink286.xml"/><Relationship Id="rId157" Type="http://schemas.openxmlformats.org/officeDocument/2006/relationships/customXml" Target="../ink/ink297.xml"/><Relationship Id="rId61" Type="http://schemas.openxmlformats.org/officeDocument/2006/relationships/image" Target="../media/image228.emf"/><Relationship Id="rId82" Type="http://schemas.openxmlformats.org/officeDocument/2006/relationships/customXml" Target="../ink/ink242.xml"/><Relationship Id="rId152" Type="http://schemas.openxmlformats.org/officeDocument/2006/relationships/image" Target="../media/image256.emf"/><Relationship Id="rId19" Type="http://schemas.openxmlformats.org/officeDocument/2006/relationships/image" Target="../media/image188.emf"/><Relationship Id="rId14" Type="http://schemas.openxmlformats.org/officeDocument/2006/relationships/customXml" Target="../ink/ink208.xml"/><Relationship Id="rId30" Type="http://schemas.openxmlformats.org/officeDocument/2006/relationships/customXml" Target="../ink/ink216.xml"/><Relationship Id="rId35" Type="http://schemas.openxmlformats.org/officeDocument/2006/relationships/image" Target="../media/image215.emf"/><Relationship Id="rId56" Type="http://schemas.openxmlformats.org/officeDocument/2006/relationships/customXml" Target="../ink/ink229.xml"/><Relationship Id="rId77" Type="http://schemas.openxmlformats.org/officeDocument/2006/relationships/image" Target="../media/image236.emf"/><Relationship Id="rId100" Type="http://schemas.openxmlformats.org/officeDocument/2006/relationships/customXml" Target="../ink/ink251.xml"/><Relationship Id="rId105" Type="http://schemas.openxmlformats.org/officeDocument/2006/relationships/customXml" Target="../ink/ink255.xml"/><Relationship Id="rId126" Type="http://schemas.openxmlformats.org/officeDocument/2006/relationships/customXml" Target="../ink/ink276.xml"/><Relationship Id="rId147" Type="http://schemas.openxmlformats.org/officeDocument/2006/relationships/customXml" Target="../ink/ink292.xml"/><Relationship Id="rId8" Type="http://schemas.openxmlformats.org/officeDocument/2006/relationships/customXml" Target="../ink/ink205.xml"/><Relationship Id="rId51" Type="http://schemas.openxmlformats.org/officeDocument/2006/relationships/image" Target="../media/image223.emf"/><Relationship Id="rId72" Type="http://schemas.openxmlformats.org/officeDocument/2006/relationships/customXml" Target="../ink/ink237.xml"/><Relationship Id="rId93" Type="http://schemas.openxmlformats.org/officeDocument/2006/relationships/image" Target="../media/image244.emf"/><Relationship Id="rId98" Type="http://schemas.openxmlformats.org/officeDocument/2006/relationships/customXml" Target="../ink/ink250.xml"/><Relationship Id="rId121" Type="http://schemas.openxmlformats.org/officeDocument/2006/relationships/customXml" Target="../ink/ink271.xml"/><Relationship Id="rId142" Type="http://schemas.openxmlformats.org/officeDocument/2006/relationships/image" Target="../media/image251.emf"/><Relationship Id="rId3" Type="http://schemas.openxmlformats.org/officeDocument/2006/relationships/image" Target="../media/image210.png"/><Relationship Id="rId25" Type="http://schemas.openxmlformats.org/officeDocument/2006/relationships/image" Target="../media/image191.emf"/><Relationship Id="rId46" Type="http://schemas.openxmlformats.org/officeDocument/2006/relationships/customXml" Target="../ink/ink224.xml"/><Relationship Id="rId67" Type="http://schemas.openxmlformats.org/officeDocument/2006/relationships/image" Target="../media/image231.emf"/><Relationship Id="rId116" Type="http://schemas.openxmlformats.org/officeDocument/2006/relationships/customXml" Target="../ink/ink266.xml"/><Relationship Id="rId137" Type="http://schemas.openxmlformats.org/officeDocument/2006/relationships/customXml" Target="../ink/ink287.xml"/><Relationship Id="rId158" Type="http://schemas.openxmlformats.org/officeDocument/2006/relationships/image" Target="../media/image259.emf"/><Relationship Id="rId20" Type="http://schemas.openxmlformats.org/officeDocument/2006/relationships/customXml" Target="../ink/ink211.xml"/><Relationship Id="rId41" Type="http://schemas.openxmlformats.org/officeDocument/2006/relationships/image" Target="../media/image218.emf"/><Relationship Id="rId62" Type="http://schemas.openxmlformats.org/officeDocument/2006/relationships/customXml" Target="../ink/ink232.xml"/><Relationship Id="rId83" Type="http://schemas.openxmlformats.org/officeDocument/2006/relationships/image" Target="../media/image239.emf"/><Relationship Id="rId88" Type="http://schemas.openxmlformats.org/officeDocument/2006/relationships/customXml" Target="../ink/ink245.xml"/><Relationship Id="rId111" Type="http://schemas.openxmlformats.org/officeDocument/2006/relationships/customXml" Target="../ink/ink261.xml"/><Relationship Id="rId132" Type="http://schemas.openxmlformats.org/officeDocument/2006/relationships/customXml" Target="../ink/ink282.xml"/><Relationship Id="rId153" Type="http://schemas.openxmlformats.org/officeDocument/2006/relationships/customXml" Target="../ink/ink295.xml"/><Relationship Id="rId15" Type="http://schemas.openxmlformats.org/officeDocument/2006/relationships/image" Target="../media/image186.emf"/><Relationship Id="rId36" Type="http://schemas.openxmlformats.org/officeDocument/2006/relationships/customXml" Target="../ink/ink219.xml"/><Relationship Id="rId57" Type="http://schemas.openxmlformats.org/officeDocument/2006/relationships/image" Target="../media/image226.emf"/><Relationship Id="rId106" Type="http://schemas.openxmlformats.org/officeDocument/2006/relationships/customXml" Target="../ink/ink256.xml"/><Relationship Id="rId127" Type="http://schemas.openxmlformats.org/officeDocument/2006/relationships/customXml" Target="../ink/ink277.xml"/><Relationship Id="rId10" Type="http://schemas.openxmlformats.org/officeDocument/2006/relationships/customXml" Target="../ink/ink206.xml"/><Relationship Id="rId31" Type="http://schemas.openxmlformats.org/officeDocument/2006/relationships/image" Target="../media/image213.emf"/><Relationship Id="rId52" Type="http://schemas.openxmlformats.org/officeDocument/2006/relationships/customXml" Target="../ink/ink227.xml"/><Relationship Id="rId73" Type="http://schemas.openxmlformats.org/officeDocument/2006/relationships/image" Target="../media/image234.emf"/><Relationship Id="rId78" Type="http://schemas.openxmlformats.org/officeDocument/2006/relationships/customXml" Target="../ink/ink240.xml"/><Relationship Id="rId94" Type="http://schemas.openxmlformats.org/officeDocument/2006/relationships/customXml" Target="../ink/ink248.xml"/><Relationship Id="rId99" Type="http://schemas.openxmlformats.org/officeDocument/2006/relationships/image" Target="../media/image247.emf"/><Relationship Id="rId101" Type="http://schemas.openxmlformats.org/officeDocument/2006/relationships/image" Target="../media/image248.emf"/><Relationship Id="rId122" Type="http://schemas.openxmlformats.org/officeDocument/2006/relationships/customXml" Target="../ink/ink272.xml"/><Relationship Id="rId143" Type="http://schemas.openxmlformats.org/officeDocument/2006/relationships/customXml" Target="../ink/ink290.xml"/><Relationship Id="rId148" Type="http://schemas.openxmlformats.org/officeDocument/2006/relationships/image" Target="../media/image254.emf"/><Relationship Id="rId4" Type="http://schemas.openxmlformats.org/officeDocument/2006/relationships/customXml" Target="../ink/ink203.xml"/><Relationship Id="rId9" Type="http://schemas.openxmlformats.org/officeDocument/2006/relationships/image" Target="../media/image169.emf"/><Relationship Id="rId26" Type="http://schemas.openxmlformats.org/officeDocument/2006/relationships/customXml" Target="../ink/ink214.xml"/><Relationship Id="rId47" Type="http://schemas.openxmlformats.org/officeDocument/2006/relationships/image" Target="../media/image221.emf"/><Relationship Id="rId68" Type="http://schemas.openxmlformats.org/officeDocument/2006/relationships/customXml" Target="../ink/ink235.xml"/><Relationship Id="rId89" Type="http://schemas.openxmlformats.org/officeDocument/2006/relationships/image" Target="../media/image242.emf"/><Relationship Id="rId112" Type="http://schemas.openxmlformats.org/officeDocument/2006/relationships/customXml" Target="../ink/ink262.xml"/><Relationship Id="rId133" Type="http://schemas.openxmlformats.org/officeDocument/2006/relationships/customXml" Target="../ink/ink283.xml"/><Relationship Id="rId154" Type="http://schemas.openxmlformats.org/officeDocument/2006/relationships/image" Target="../media/image257.emf"/><Relationship Id="rId16" Type="http://schemas.openxmlformats.org/officeDocument/2006/relationships/customXml" Target="../ink/ink209.xml"/><Relationship Id="rId37" Type="http://schemas.openxmlformats.org/officeDocument/2006/relationships/image" Target="../media/image216.emf"/><Relationship Id="rId58" Type="http://schemas.openxmlformats.org/officeDocument/2006/relationships/customXml" Target="../ink/ink230.xml"/><Relationship Id="rId79" Type="http://schemas.openxmlformats.org/officeDocument/2006/relationships/image" Target="../media/image237.emf"/><Relationship Id="rId102" Type="http://schemas.openxmlformats.org/officeDocument/2006/relationships/customXml" Target="../ink/ink252.xml"/><Relationship Id="rId123" Type="http://schemas.openxmlformats.org/officeDocument/2006/relationships/customXml" Target="../ink/ink273.xml"/><Relationship Id="rId144" Type="http://schemas.openxmlformats.org/officeDocument/2006/relationships/image" Target="../media/image252.emf"/><Relationship Id="rId90" Type="http://schemas.openxmlformats.org/officeDocument/2006/relationships/customXml" Target="../ink/ink246.xml"/><Relationship Id="rId27" Type="http://schemas.openxmlformats.org/officeDocument/2006/relationships/image" Target="../media/image211.emf"/><Relationship Id="rId48" Type="http://schemas.openxmlformats.org/officeDocument/2006/relationships/customXml" Target="../ink/ink225.xml"/><Relationship Id="rId69" Type="http://schemas.openxmlformats.org/officeDocument/2006/relationships/image" Target="../media/image232.emf"/><Relationship Id="rId113" Type="http://schemas.openxmlformats.org/officeDocument/2006/relationships/customXml" Target="../ink/ink263.xml"/><Relationship Id="rId134" Type="http://schemas.openxmlformats.org/officeDocument/2006/relationships/customXml" Target="../ink/ink2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15B5E-D8B8-4210-B211-5E3F4CF5B8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ECE4560 – Introduction to Automation and Robotics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12867F-5436-4313-B7C5-25B84DFD6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0580"/>
          </a:xfrm>
        </p:spPr>
        <p:txBody>
          <a:bodyPr>
            <a:normAutofit/>
          </a:bodyPr>
          <a:lstStyle/>
          <a:p>
            <a:r>
              <a:rPr lang="en-US" sz="4000" dirty="0"/>
              <a:t>Manipulator Jacobian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65F5FD9-6CC0-4229-8DAD-80DDDA4514D6}"/>
              </a:ext>
            </a:extLst>
          </p:cNvPr>
          <p:cNvSpPr txBox="1">
            <a:spLocks/>
          </p:cNvSpPr>
          <p:nvPr/>
        </p:nvSpPr>
        <p:spPr>
          <a:xfrm>
            <a:off x="1524000" y="5888181"/>
            <a:ext cx="9144000" cy="3463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Patricio A. Vela</a:t>
            </a:r>
          </a:p>
        </p:txBody>
      </p:sp>
    </p:spTree>
    <p:extLst>
      <p:ext uri="{BB962C8B-B14F-4D97-AF65-F5344CB8AC3E}">
        <p14:creationId xmlns:p14="http://schemas.microsoft.com/office/powerpoint/2010/main" val="334255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E08FE-215F-3A78-495F-78830D98F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Planar RRRP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E1E11E-D2F3-7FB1-700D-1783CF41357B}"/>
                  </a:ext>
                </a:extLst>
              </p:cNvPr>
              <p:cNvSpPr txBox="1"/>
              <p:nvPr/>
            </p:nvSpPr>
            <p:spPr>
              <a:xfrm>
                <a:off x="242450" y="4695637"/>
                <a:ext cx="8276881" cy="688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Ad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Ad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Ad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/>
                  <a:t>  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E1E11E-D2F3-7FB1-700D-1783CF413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50" y="4695637"/>
                <a:ext cx="8276881" cy="688330"/>
              </a:xfrm>
              <a:prstGeom prst="rect">
                <a:avLst/>
              </a:prstGeom>
              <a:blipFill>
                <a:blip r:embed="rId2"/>
                <a:stretch>
                  <a:fillRect l="-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A87588-6E27-B506-50BD-088E70A0AE74}"/>
                  </a:ext>
                </a:extLst>
              </p:cNvPr>
              <p:cNvSpPr txBox="1"/>
              <p:nvPr/>
            </p:nvSpPr>
            <p:spPr>
              <a:xfrm>
                <a:off x="319450" y="3770454"/>
                <a:ext cx="11602407" cy="684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400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/>
                  <a:t>  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A87588-6E27-B506-50BD-088E70A0A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50" y="3770454"/>
                <a:ext cx="11602407" cy="684739"/>
              </a:xfrm>
              <a:prstGeom prst="rect">
                <a:avLst/>
              </a:prstGeom>
              <a:blipFill>
                <a:blip r:embed="rId3"/>
                <a:stretch>
                  <a:fillRect l="-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9E0347-624C-D644-C70E-07515E68729A}"/>
                  </a:ext>
                </a:extLst>
              </p:cNvPr>
              <p:cNvSpPr txBox="1"/>
              <p:nvPr/>
            </p:nvSpPr>
            <p:spPr>
              <a:xfrm>
                <a:off x="8162771" y="1481654"/>
                <a:ext cx="25907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Kinematically Redundant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9E0347-624C-D644-C70E-07515E687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771" y="1481654"/>
                <a:ext cx="2590799" cy="646331"/>
              </a:xfrm>
              <a:prstGeom prst="rect">
                <a:avLst/>
              </a:prstGeom>
              <a:blipFill>
                <a:blip r:embed="rId4"/>
                <a:stretch>
                  <a:fillRect l="-941" t="-4717" r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502D9C9-A41A-7040-4945-F48EE6CBBB08}"/>
                  </a:ext>
                </a:extLst>
              </p14:cNvPr>
              <p14:cNvContentPartPr/>
              <p14:nvPr/>
            </p14:nvContentPartPr>
            <p14:xfrm>
              <a:off x="1070544" y="1109931"/>
              <a:ext cx="53280" cy="1787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502D9C9-A41A-7040-4945-F48EE6CBBB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2544" y="1091931"/>
                <a:ext cx="88920" cy="18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13CCF64-F2DA-C58A-AD73-7696C7EF1DCB}"/>
                  </a:ext>
                </a:extLst>
              </p14:cNvPr>
              <p14:cNvContentPartPr/>
              <p14:nvPr/>
            </p14:nvContentPartPr>
            <p14:xfrm>
              <a:off x="1101864" y="2904531"/>
              <a:ext cx="2224800" cy="223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13CCF64-F2DA-C58A-AD73-7696C7EF1DC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83864" y="2886531"/>
                <a:ext cx="22604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AE8FCB4-66BA-9E66-EF44-89E287CB30CE}"/>
                  </a:ext>
                </a:extLst>
              </p14:cNvPr>
              <p14:cNvContentPartPr/>
              <p14:nvPr/>
            </p14:nvContentPartPr>
            <p14:xfrm>
              <a:off x="1045344" y="2796171"/>
              <a:ext cx="184680" cy="2062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AE8FCB4-66BA-9E66-EF44-89E287CB30C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27344" y="2778202"/>
                <a:ext cx="220320" cy="241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12A2E9A-9427-DAC7-D4CF-6EEE2389A901}"/>
                  </a:ext>
                </a:extLst>
              </p14:cNvPr>
              <p14:cNvContentPartPr/>
              <p14:nvPr/>
            </p14:nvContentPartPr>
            <p14:xfrm>
              <a:off x="1194384" y="2333211"/>
              <a:ext cx="570240" cy="5115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12A2E9A-9427-DAC7-D4CF-6EEE2389A90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76384" y="2315211"/>
                <a:ext cx="60588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D9AD348-E08D-41CC-AAE9-78C55AD952C7}"/>
                  </a:ext>
                </a:extLst>
              </p14:cNvPr>
              <p14:cNvContentPartPr/>
              <p14:nvPr/>
            </p14:nvContentPartPr>
            <p14:xfrm>
              <a:off x="2648784" y="2155011"/>
              <a:ext cx="204840" cy="230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D9AD348-E08D-41CC-AAE9-78C55AD952C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30784" y="2137039"/>
                <a:ext cx="240480" cy="265984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D5EE8C53-39AA-7FC6-F69B-BC4A8BCE8043}"/>
              </a:ext>
            </a:extLst>
          </p:cNvPr>
          <p:cNvGrpSpPr/>
          <p:nvPr/>
        </p:nvGrpSpPr>
        <p:grpSpPr>
          <a:xfrm>
            <a:off x="3373824" y="1289931"/>
            <a:ext cx="396000" cy="249840"/>
            <a:chOff x="3373824" y="1289931"/>
            <a:chExt cx="396000" cy="24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1829610-5938-5114-211B-3E50EFA72F58}"/>
                    </a:ext>
                  </a:extLst>
                </p14:cNvPr>
                <p14:cNvContentPartPr/>
                <p14:nvPr/>
              </p14:nvContentPartPr>
              <p14:xfrm>
                <a:off x="3569664" y="1392891"/>
                <a:ext cx="200160" cy="1468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1829610-5938-5114-211B-3E50EFA72F5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551664" y="1374935"/>
                  <a:ext cx="235800" cy="1824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A715D6C-A756-4AB9-E553-1F5D7247056B}"/>
                    </a:ext>
                  </a:extLst>
                </p14:cNvPr>
                <p14:cNvContentPartPr/>
                <p14:nvPr/>
              </p14:nvContentPartPr>
              <p14:xfrm>
                <a:off x="3387504" y="1321611"/>
                <a:ext cx="98280" cy="101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A715D6C-A756-4AB9-E553-1F5D7247056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69570" y="1303611"/>
                  <a:ext cx="13379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4B23AED-F5A5-8BEC-607D-98AB516FB27E}"/>
                    </a:ext>
                  </a:extLst>
                </p14:cNvPr>
                <p14:cNvContentPartPr/>
                <p14:nvPr/>
              </p14:nvContentPartPr>
              <p14:xfrm>
                <a:off x="3532584" y="1490451"/>
                <a:ext cx="27720" cy="331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4B23AED-F5A5-8BEC-607D-98AB516FB27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14584" y="1472451"/>
                  <a:ext cx="633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80F26F2-9C71-DDEE-BE7D-F50A27240DE8}"/>
                    </a:ext>
                  </a:extLst>
                </p14:cNvPr>
                <p14:cNvContentPartPr/>
                <p14:nvPr/>
              </p14:nvContentPartPr>
              <p14:xfrm>
                <a:off x="3373824" y="1289931"/>
                <a:ext cx="110880" cy="1152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80F26F2-9C71-DDEE-BE7D-F50A27240DE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55882" y="1271931"/>
                  <a:ext cx="146405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D5E3335-9CC8-4EE8-2046-1F2746A5E7C2}"/>
              </a:ext>
            </a:extLst>
          </p:cNvPr>
          <p:cNvGrpSpPr/>
          <p:nvPr/>
        </p:nvGrpSpPr>
        <p:grpSpPr>
          <a:xfrm>
            <a:off x="889998" y="3009227"/>
            <a:ext cx="473400" cy="256680"/>
            <a:chOff x="889998" y="3009227"/>
            <a:chExt cx="473400" cy="25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3BE26F2-AC08-1696-4E98-F5FA94CE8A19}"/>
                    </a:ext>
                  </a:extLst>
                </p14:cNvPr>
                <p14:cNvContentPartPr/>
                <p14:nvPr/>
              </p14:nvContentPartPr>
              <p14:xfrm>
                <a:off x="1017798" y="3108587"/>
                <a:ext cx="76680" cy="1123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3BE26F2-AC08-1696-4E98-F5FA94CE8A1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08798" y="3099616"/>
                  <a:ext cx="94320" cy="1299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CAB411F-C265-75A3-564A-E21950009423}"/>
                    </a:ext>
                  </a:extLst>
                </p14:cNvPr>
                <p14:cNvContentPartPr/>
                <p14:nvPr/>
              </p14:nvContentPartPr>
              <p14:xfrm>
                <a:off x="1129038" y="3169787"/>
                <a:ext cx="7560" cy="961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CAB411F-C265-75A3-564A-E2195000942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20038" y="3160787"/>
                  <a:ext cx="252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44BA7DF-963E-F95E-D37D-0B04EEB818B4}"/>
                    </a:ext>
                  </a:extLst>
                </p14:cNvPr>
                <p14:cNvContentPartPr/>
                <p14:nvPr/>
              </p14:nvContentPartPr>
              <p14:xfrm>
                <a:off x="889998" y="3009227"/>
                <a:ext cx="62280" cy="1411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44BA7DF-963E-F95E-D37D-0B04EEB818B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80998" y="3000227"/>
                  <a:ext cx="79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9E8A1B0-0726-CED7-71BB-5BCD0F9A63FE}"/>
                    </a:ext>
                  </a:extLst>
                </p14:cNvPr>
                <p14:cNvContentPartPr/>
                <p14:nvPr/>
              </p14:nvContentPartPr>
              <p14:xfrm>
                <a:off x="1208598" y="3107867"/>
                <a:ext cx="128880" cy="856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9E8A1B0-0726-CED7-71BB-5BCD0F9A63F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99598" y="3098867"/>
                  <a:ext cx="1465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F4C7CFF-88DD-4C5A-2CC7-9D55154D979E}"/>
                    </a:ext>
                  </a:extLst>
                </p14:cNvPr>
                <p14:cNvContentPartPr/>
                <p14:nvPr/>
              </p14:nvContentPartPr>
              <p14:xfrm>
                <a:off x="1280958" y="3085547"/>
                <a:ext cx="82440" cy="853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F4C7CFF-88DD-4C5A-2CC7-9D55154D979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271958" y="3076547"/>
                  <a:ext cx="10008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8318DAE-E9C1-A582-812C-EF857B60ED8B}"/>
              </a:ext>
            </a:extLst>
          </p:cNvPr>
          <p:cNvGrpSpPr/>
          <p:nvPr/>
        </p:nvGrpSpPr>
        <p:grpSpPr>
          <a:xfrm>
            <a:off x="1564464" y="1406931"/>
            <a:ext cx="2143800" cy="1334160"/>
            <a:chOff x="1564464" y="1406931"/>
            <a:chExt cx="2143800" cy="133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DD34114-6278-3745-DB3B-7ADC775945A9}"/>
                    </a:ext>
                  </a:extLst>
                </p14:cNvPr>
                <p14:cNvContentPartPr/>
                <p14:nvPr/>
              </p14:nvContentPartPr>
              <p14:xfrm>
                <a:off x="2826624" y="1999491"/>
                <a:ext cx="216000" cy="2044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DD34114-6278-3745-DB3B-7ADC775945A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808594" y="1981491"/>
                  <a:ext cx="251699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F04AA72-3892-F47F-5507-EC9049991874}"/>
                    </a:ext>
                  </a:extLst>
                </p14:cNvPr>
                <p14:cNvContentPartPr/>
                <p14:nvPr/>
              </p14:nvContentPartPr>
              <p14:xfrm>
                <a:off x="3010584" y="1942611"/>
                <a:ext cx="61920" cy="90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F04AA72-3892-F47F-5507-EC904999187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992584" y="1924682"/>
                  <a:ext cx="97560" cy="1258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CBAA2E5-634C-650F-381F-68EEF2D4DC80}"/>
                    </a:ext>
                  </a:extLst>
                </p14:cNvPr>
                <p14:cNvContentPartPr/>
                <p14:nvPr/>
              </p14:nvContentPartPr>
              <p14:xfrm>
                <a:off x="3071064" y="1923891"/>
                <a:ext cx="155880" cy="1303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CBAA2E5-634C-650F-381F-68EEF2D4DC8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053064" y="1905891"/>
                  <a:ext cx="191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1518EF9-473E-91AE-7F94-681B5FB2C01F}"/>
                    </a:ext>
                  </a:extLst>
                </p14:cNvPr>
                <p14:cNvContentPartPr/>
                <p14:nvPr/>
              </p14:nvContentPartPr>
              <p14:xfrm>
                <a:off x="2991504" y="1746051"/>
                <a:ext cx="211680" cy="1746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1518EF9-473E-91AE-7F94-681B5FB2C01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973504" y="1728051"/>
                  <a:ext cx="2473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AF7EE72-F3A8-0FEF-E696-D8EFA8902EAE}"/>
                    </a:ext>
                  </a:extLst>
                </p14:cNvPr>
                <p14:cNvContentPartPr/>
                <p14:nvPr/>
              </p14:nvContentPartPr>
              <p14:xfrm>
                <a:off x="3086184" y="1876731"/>
                <a:ext cx="199800" cy="120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AF7EE72-F3A8-0FEF-E696-D8EFA8902EA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068184" y="1858731"/>
                  <a:ext cx="2354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1C1C2EC-619C-67DA-B541-35982A9F334A}"/>
                    </a:ext>
                  </a:extLst>
                </p14:cNvPr>
                <p14:cNvContentPartPr/>
                <p14:nvPr/>
              </p14:nvContentPartPr>
              <p14:xfrm>
                <a:off x="3055944" y="1627251"/>
                <a:ext cx="425160" cy="3096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1C1C2EC-619C-67DA-B541-35982A9F334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037929" y="1609251"/>
                  <a:ext cx="46083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AC87A55-C67E-7A7E-AD75-1B460D26DBDF}"/>
                    </a:ext>
                  </a:extLst>
                </p14:cNvPr>
                <p14:cNvContentPartPr/>
                <p14:nvPr/>
              </p14:nvContentPartPr>
              <p14:xfrm>
                <a:off x="3463464" y="1406931"/>
                <a:ext cx="131400" cy="2473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AC87A55-C67E-7A7E-AD75-1B460D26DBD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445513" y="1388931"/>
                  <a:ext cx="166943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DD104C9-E965-0F6A-36BB-D3CEB948C508}"/>
                    </a:ext>
                  </a:extLst>
                </p14:cNvPr>
                <p14:cNvContentPartPr/>
                <p14:nvPr/>
              </p14:nvContentPartPr>
              <p14:xfrm>
                <a:off x="3482904" y="1634091"/>
                <a:ext cx="111240" cy="536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DD104C9-E965-0F6A-36BB-D3CEB948C50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464904" y="1616091"/>
                  <a:ext cx="1468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BF7B179-F537-6873-4DB8-90C5B64F8BD5}"/>
                    </a:ext>
                  </a:extLst>
                </p14:cNvPr>
                <p14:cNvContentPartPr/>
                <p14:nvPr/>
              </p14:nvContentPartPr>
              <p14:xfrm>
                <a:off x="3595584" y="1548771"/>
                <a:ext cx="112680" cy="1299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BF7B179-F537-6873-4DB8-90C5B64F8BD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577584" y="1530771"/>
                  <a:ext cx="148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4B9CDD6-8BD1-D939-CA9B-A8675F7DE004}"/>
                    </a:ext>
                  </a:extLst>
                </p14:cNvPr>
                <p14:cNvContentPartPr/>
                <p14:nvPr/>
              </p14:nvContentPartPr>
              <p14:xfrm>
                <a:off x="1763544" y="2174451"/>
                <a:ext cx="230040" cy="235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4B9CDD6-8BD1-D939-CA9B-A8675F7DE00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745516" y="2156451"/>
                  <a:ext cx="265736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CA63C5B-2D5F-750D-3C29-278F50FFFBB1}"/>
                    </a:ext>
                  </a:extLst>
                </p14:cNvPr>
                <p14:cNvContentPartPr/>
                <p14:nvPr/>
              </p14:nvContentPartPr>
              <p14:xfrm>
                <a:off x="2016984" y="2243931"/>
                <a:ext cx="653040" cy="212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CA63C5B-2D5F-750D-3C29-278F50FFFBB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998984" y="2226231"/>
                  <a:ext cx="688680" cy="562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B199ABC-A10A-9AD4-1809-5BAA5DFC482B}"/>
                    </a:ext>
                  </a:extLst>
                </p14:cNvPr>
                <p14:cNvContentPartPr/>
                <p14:nvPr/>
              </p14:nvContentPartPr>
              <p14:xfrm>
                <a:off x="2016984" y="2235291"/>
                <a:ext cx="615240" cy="234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B199ABC-A10A-9AD4-1809-5BAA5DFC482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998984" y="2217291"/>
                  <a:ext cx="6508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DA6B3F8-62A0-BDA1-0DF2-4F8BDF5E244F}"/>
                    </a:ext>
                  </a:extLst>
                </p14:cNvPr>
                <p14:cNvContentPartPr/>
                <p14:nvPr/>
              </p14:nvContentPartPr>
              <p14:xfrm>
                <a:off x="1564464" y="2510691"/>
                <a:ext cx="84960" cy="2181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DA6B3F8-62A0-BDA1-0DF2-4F8BDF5E244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555464" y="2501691"/>
                  <a:ext cx="1026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EC8A3F8-9038-3829-89D7-F22D2268D3EB}"/>
                    </a:ext>
                  </a:extLst>
                </p14:cNvPr>
                <p14:cNvContentPartPr/>
                <p14:nvPr/>
              </p14:nvContentPartPr>
              <p14:xfrm>
                <a:off x="1703424" y="2675211"/>
                <a:ext cx="11520" cy="658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EC8A3F8-9038-3829-89D7-F22D2268D3E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694697" y="2666211"/>
                  <a:ext cx="28625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54985BF-6719-C614-E138-B3F23096D275}"/>
                    </a:ext>
                  </a:extLst>
                </p14:cNvPr>
                <p14:cNvContentPartPr/>
                <p14:nvPr/>
              </p14:nvContentPartPr>
              <p14:xfrm>
                <a:off x="2243784" y="1912731"/>
                <a:ext cx="52920" cy="206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54985BF-6719-C614-E138-B3F23096D27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234845" y="1903731"/>
                  <a:ext cx="70441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F74915F-3C87-1F66-7E5C-772A7AE668B5}"/>
                    </a:ext>
                  </a:extLst>
                </p14:cNvPr>
                <p14:cNvContentPartPr/>
                <p14:nvPr/>
              </p14:nvContentPartPr>
              <p14:xfrm>
                <a:off x="2324424" y="2049531"/>
                <a:ext cx="87840" cy="1026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F74915F-3C87-1F66-7E5C-772A7AE668B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315424" y="2040531"/>
                  <a:ext cx="1054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1F91C5D-6B56-4524-48C4-7E4CF4C6B919}"/>
                    </a:ext>
                  </a:extLst>
                </p14:cNvPr>
                <p14:cNvContentPartPr/>
                <p14:nvPr/>
              </p14:nvContentPartPr>
              <p14:xfrm>
                <a:off x="1878198" y="1924907"/>
                <a:ext cx="92880" cy="1062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1F91C5D-6B56-4524-48C4-7E4CF4C6B91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869198" y="1915937"/>
                  <a:ext cx="110520" cy="1237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4FAC378-F70C-92F3-CB23-6D25EDBF2E4D}"/>
                    </a:ext>
                  </a:extLst>
                </p14:cNvPr>
                <p14:cNvContentPartPr/>
                <p14:nvPr/>
              </p14:nvContentPartPr>
              <p14:xfrm>
                <a:off x="1970358" y="1995467"/>
                <a:ext cx="70560" cy="554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4FAC378-F70C-92F3-CB23-6D25EDBF2E4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961358" y="1986467"/>
                  <a:ext cx="882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E3ABA63-9D49-865C-6795-7661563EAC30}"/>
                    </a:ext>
                  </a:extLst>
                </p14:cNvPr>
                <p14:cNvContentPartPr/>
                <p14:nvPr/>
              </p14:nvContentPartPr>
              <p14:xfrm>
                <a:off x="2058918" y="2074667"/>
                <a:ext cx="22680" cy="810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E3ABA63-9D49-865C-6795-7661563EAC3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049918" y="2065667"/>
                  <a:ext cx="403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16FB765-FB5D-8BE7-DCF8-40442D3D17FF}"/>
                    </a:ext>
                  </a:extLst>
                </p14:cNvPr>
                <p14:cNvContentPartPr/>
                <p14:nvPr/>
              </p14:nvContentPartPr>
              <p14:xfrm>
                <a:off x="1697118" y="1945067"/>
                <a:ext cx="143640" cy="597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16FB765-FB5D-8BE7-DCF8-40442D3D17F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688118" y="1936067"/>
                  <a:ext cx="161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3A30543-2771-3966-994B-80B9827EF1EC}"/>
                    </a:ext>
                  </a:extLst>
                </p14:cNvPr>
                <p14:cNvContentPartPr/>
                <p14:nvPr/>
              </p14:nvContentPartPr>
              <p14:xfrm>
                <a:off x="1667598" y="1990067"/>
                <a:ext cx="43200" cy="846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3A30543-2771-3966-994B-80B9827EF1E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658598" y="1981067"/>
                  <a:ext cx="60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E7EBA19-5686-35BD-85B1-B420955476AF}"/>
                    </a:ext>
                  </a:extLst>
                </p14:cNvPr>
                <p14:cNvContentPartPr/>
                <p14:nvPr/>
              </p14:nvContentPartPr>
              <p14:xfrm>
                <a:off x="2797638" y="2404067"/>
                <a:ext cx="99360" cy="1638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E7EBA19-5686-35BD-85B1-B420955476A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788638" y="2395067"/>
                  <a:ext cx="1170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173E7BD-035E-D012-A23F-BF693A37BBFB}"/>
                    </a:ext>
                  </a:extLst>
                </p14:cNvPr>
                <p14:cNvContentPartPr/>
                <p14:nvPr/>
              </p14:nvContentPartPr>
              <p14:xfrm>
                <a:off x="2915358" y="2518187"/>
                <a:ext cx="61200" cy="838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173E7BD-035E-D012-A23F-BF693A37BBF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906358" y="2509187"/>
                  <a:ext cx="78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220F347-F00E-2756-F687-B447586350B4}"/>
                    </a:ext>
                  </a:extLst>
                </p14:cNvPr>
                <p14:cNvContentPartPr/>
                <p14:nvPr/>
              </p14:nvContentPartPr>
              <p14:xfrm>
                <a:off x="2630238" y="2571467"/>
                <a:ext cx="88920" cy="90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220F347-F00E-2756-F687-B447586350B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621238" y="2562813"/>
                  <a:ext cx="106560" cy="259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66ED2F4-4BBD-68C9-BA50-FF1E06377791}"/>
                    </a:ext>
                  </a:extLst>
                </p14:cNvPr>
                <p14:cNvContentPartPr/>
                <p14:nvPr/>
              </p14:nvContentPartPr>
              <p14:xfrm>
                <a:off x="2978358" y="2344307"/>
                <a:ext cx="86400" cy="1188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66ED2F4-4BBD-68C9-BA50-FF1E0637779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969358" y="2335307"/>
                  <a:ext cx="104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08EE545-CCE4-16BF-E2A0-B89A0B000292}"/>
                    </a:ext>
                  </a:extLst>
                </p14:cNvPr>
                <p14:cNvContentPartPr/>
                <p14:nvPr/>
              </p14:nvContentPartPr>
              <p14:xfrm>
                <a:off x="3018318" y="2288147"/>
                <a:ext cx="61920" cy="1044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08EE545-CCE4-16BF-E2A0-B89A0B00029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009318" y="2279147"/>
                  <a:ext cx="79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895D6CB-C344-DFA6-EBF5-5ACC6DD0EFF2}"/>
                    </a:ext>
                  </a:extLst>
                </p14:cNvPr>
                <p14:cNvContentPartPr/>
                <p14:nvPr/>
              </p14:nvContentPartPr>
              <p14:xfrm>
                <a:off x="2811678" y="1579307"/>
                <a:ext cx="86040" cy="1400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895D6CB-C344-DFA6-EBF5-5ACC6DD0EFF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802678" y="1570330"/>
                  <a:ext cx="103680" cy="1576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4AFF849-5C0E-AC28-685D-5FC6A6AD28AF}"/>
                    </a:ext>
                  </a:extLst>
                </p14:cNvPr>
                <p14:cNvContentPartPr/>
                <p14:nvPr/>
              </p14:nvContentPartPr>
              <p14:xfrm>
                <a:off x="2915718" y="1642667"/>
                <a:ext cx="38160" cy="680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4AFF849-5C0E-AC28-685D-5FC6A6AD28A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906718" y="1633714"/>
                  <a:ext cx="55800" cy="855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81BD534-5B8F-79A6-1499-9BC5C7AEBDF1}"/>
                    </a:ext>
                  </a:extLst>
                </p14:cNvPr>
                <p14:cNvContentPartPr/>
                <p14:nvPr/>
              </p14:nvContentPartPr>
              <p14:xfrm>
                <a:off x="2944878" y="1628627"/>
                <a:ext cx="28080" cy="1314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81BD534-5B8F-79A6-1499-9BC5C7AEBDF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935878" y="1619627"/>
                  <a:ext cx="45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E00EA1A-0071-B968-BEE6-E0FDB368B7CD}"/>
                    </a:ext>
                  </a:extLst>
                </p14:cNvPr>
                <p14:cNvContentPartPr/>
                <p14:nvPr/>
              </p14:nvContentPartPr>
              <p14:xfrm>
                <a:off x="3019758" y="1575347"/>
                <a:ext cx="70560" cy="500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E00EA1A-0071-B968-BEE6-E0FDB368B7C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010758" y="1566347"/>
                  <a:ext cx="882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F912896-72A8-F5B4-286E-EDFCB2FEAA27}"/>
                    </a:ext>
                  </a:extLst>
                </p14:cNvPr>
                <p14:cNvContentPartPr/>
                <p14:nvPr/>
              </p14:nvContentPartPr>
              <p14:xfrm>
                <a:off x="3077358" y="1545107"/>
                <a:ext cx="37440" cy="579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F912896-72A8-F5B4-286E-EDFCB2FEAA2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068358" y="1536107"/>
                  <a:ext cx="550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6FEC1BE-E6A5-C5C0-DE29-063259BCB4A0}"/>
                    </a:ext>
                  </a:extLst>
                </p14:cNvPr>
                <p14:cNvContentPartPr/>
                <p14:nvPr/>
              </p14:nvContentPartPr>
              <p14:xfrm>
                <a:off x="2701878" y="1780187"/>
                <a:ext cx="95760" cy="435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6FEC1BE-E6A5-C5C0-DE29-063259BCB4A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692844" y="1771187"/>
                  <a:ext cx="113467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323108B-F168-8570-8CB9-FF75067E2503}"/>
                    </a:ext>
                  </a:extLst>
                </p14:cNvPr>
                <p14:cNvContentPartPr/>
                <p14:nvPr/>
              </p14:nvContentPartPr>
              <p14:xfrm>
                <a:off x="3033798" y="1553747"/>
                <a:ext cx="93600" cy="723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323108B-F168-8570-8CB9-FF75067E250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024798" y="1544747"/>
                  <a:ext cx="111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1C19066-8CFF-A258-A704-91E03C103E3A}"/>
                    </a:ext>
                  </a:extLst>
                </p14:cNvPr>
                <p14:cNvContentPartPr/>
                <p14:nvPr/>
              </p14:nvContentPartPr>
              <p14:xfrm>
                <a:off x="3054678" y="1536827"/>
                <a:ext cx="90720" cy="745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1C19066-8CFF-A258-A704-91E03C103E3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045678" y="1527827"/>
                  <a:ext cx="108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439078C-93C0-3B2D-A36E-C2443BEBDEFD}"/>
                    </a:ext>
                  </a:extLst>
                </p14:cNvPr>
                <p14:cNvContentPartPr/>
                <p14:nvPr/>
              </p14:nvContentPartPr>
              <p14:xfrm>
                <a:off x="3095718" y="1541147"/>
                <a:ext cx="28440" cy="543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439078C-93C0-3B2D-A36E-C2443BEBDEF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086718" y="1532147"/>
                  <a:ext cx="460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03B4144-A2BF-7291-CC29-E5D80515ECD5}"/>
                    </a:ext>
                  </a:extLst>
                </p14:cNvPr>
                <p14:cNvContentPartPr/>
                <p14:nvPr/>
              </p14:nvContentPartPr>
              <p14:xfrm>
                <a:off x="3026598" y="1580387"/>
                <a:ext cx="59400" cy="496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03B4144-A2BF-7291-CC29-E5D80515ECD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017598" y="1571387"/>
                  <a:ext cx="770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550DBF5-A9B2-D961-2509-0E0260C45E05}"/>
                    </a:ext>
                  </a:extLst>
                </p14:cNvPr>
                <p14:cNvContentPartPr/>
                <p14:nvPr/>
              </p14:nvContentPartPr>
              <p14:xfrm>
                <a:off x="2708358" y="1766507"/>
                <a:ext cx="110160" cy="705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550DBF5-A9B2-D961-2509-0E0260C45E0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699358" y="1757461"/>
                  <a:ext cx="127800" cy="8829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88315AA-9B37-4FD6-87E7-A1EA77404C27}"/>
                  </a:ext>
                </a:extLst>
              </p:cNvPr>
              <p:cNvSpPr txBox="1"/>
              <p:nvPr/>
            </p:nvSpPr>
            <p:spPr>
              <a:xfrm>
                <a:off x="242450" y="5659940"/>
                <a:ext cx="10109819" cy="6959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400" b="0" i="0" smtClean="0">
                                          <a:latin typeface="Cambria Math" panose="02040503050406030204" pitchFamily="18" charset="0"/>
                                        </a:rPr>
                                        <m:t>Ad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bSup>
                            </m:e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Ad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bSup>
                            </m:e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Ad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bSup>
                            </m:e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Ad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sub>
                              </m:sSub>
                              <m:sSubSup>
                                <m:sSub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/>
                  <a:t>   </a:t>
                </a: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88315AA-9B37-4FD6-87E7-A1EA77404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50" y="5659940"/>
                <a:ext cx="10109819" cy="695960"/>
              </a:xfrm>
              <a:prstGeom prst="rect">
                <a:avLst/>
              </a:prstGeom>
              <a:blipFill>
                <a:blip r:embed="rId107"/>
                <a:stretch>
                  <a:fillRect l="-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436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BC196C9-346D-ED3E-D1EE-7DC4F8F09F4C}"/>
              </a:ext>
            </a:extLst>
          </p:cNvPr>
          <p:cNvSpPr txBox="1"/>
          <p:nvPr/>
        </p:nvSpPr>
        <p:spPr>
          <a:xfrm>
            <a:off x="0" y="5426934"/>
            <a:ext cx="12192000" cy="1431065"/>
          </a:xfrm>
          <a:prstGeom prst="rect">
            <a:avLst/>
          </a:prstGeom>
          <a:solidFill>
            <a:srgbClr val="EDF1F9"/>
          </a:solidFill>
        </p:spPr>
        <p:txBody>
          <a:bodyPr wrap="square" rtlCol="0">
            <a:spAutoFit/>
          </a:bodyPr>
          <a:lstStyle/>
          <a:p>
            <a:pPr marL="741363" indent="-741363"/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9E08FE-215F-3A78-495F-78830D98F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Planar PRP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E1E11E-D2F3-7FB1-700D-1783CF41357B}"/>
                  </a:ext>
                </a:extLst>
              </p:cNvPr>
              <p:cNvSpPr txBox="1"/>
              <p:nvPr/>
            </p:nvSpPr>
            <p:spPr>
              <a:xfrm>
                <a:off x="1917605" y="3660689"/>
                <a:ext cx="7610417" cy="1180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Ad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Ad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E1E11E-D2F3-7FB1-700D-1783CF413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605" y="3660689"/>
                <a:ext cx="7610417" cy="11802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8FECAF-39D5-5124-2228-3477FAA0C812}"/>
                  </a:ext>
                </a:extLst>
              </p:cNvPr>
              <p:cNvSpPr txBox="1"/>
              <p:nvPr/>
            </p:nvSpPr>
            <p:spPr>
              <a:xfrm>
                <a:off x="7265624" y="5846053"/>
                <a:ext cx="879151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8FECAF-39D5-5124-2228-3477FAA0C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624" y="5846053"/>
                <a:ext cx="879151" cy="7325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697A40-6EE2-FC2C-F7F3-4976334F387D}"/>
                  </a:ext>
                </a:extLst>
              </p:cNvPr>
              <p:cNvSpPr txBox="1"/>
              <p:nvPr/>
            </p:nvSpPr>
            <p:spPr>
              <a:xfrm>
                <a:off x="8348949" y="5847849"/>
                <a:ext cx="879150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697A40-6EE2-FC2C-F7F3-4976334F3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949" y="5847849"/>
                <a:ext cx="879150" cy="730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E56981-3264-0E80-AE35-11E88DECCC0F}"/>
                  </a:ext>
                </a:extLst>
              </p:cNvPr>
              <p:cNvSpPr txBox="1"/>
              <p:nvPr/>
            </p:nvSpPr>
            <p:spPr>
              <a:xfrm>
                <a:off x="9432273" y="5846053"/>
                <a:ext cx="911147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E56981-3264-0E80-AE35-11E88DECC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273" y="5846053"/>
                <a:ext cx="911147" cy="7325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03EBE3-8630-8E25-165B-D54DA0A232BC}"/>
                  </a:ext>
                </a:extLst>
              </p:cNvPr>
              <p:cNvSpPr txBox="1"/>
              <p:nvPr/>
            </p:nvSpPr>
            <p:spPr>
              <a:xfrm>
                <a:off x="181778" y="5886003"/>
                <a:ext cx="1801904" cy="6526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𝕀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03EBE3-8630-8E25-165B-D54DA0A23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78" y="5886003"/>
                <a:ext cx="1801904" cy="6526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D5E8D3-4B4B-12BF-ECB0-955FADE3EFED}"/>
                  </a:ext>
                </a:extLst>
              </p:cNvPr>
              <p:cNvSpPr txBox="1"/>
              <p:nvPr/>
            </p:nvSpPr>
            <p:spPr>
              <a:xfrm>
                <a:off x="4562393" y="5886001"/>
                <a:ext cx="1812547" cy="6526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𝕀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D5E8D3-4B4B-12BF-ECB0-955FADE3E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393" y="5886001"/>
                <a:ext cx="1812547" cy="6526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D09FC9-BB05-C34E-F7AB-77D11BFDADD6}"/>
                  </a:ext>
                </a:extLst>
              </p:cNvPr>
              <p:cNvSpPr txBox="1"/>
              <p:nvPr/>
            </p:nvSpPr>
            <p:spPr>
              <a:xfrm>
                <a:off x="2192357" y="5965864"/>
                <a:ext cx="2161361" cy="492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D09FC9-BB05-C34E-F7AB-77D11BFDA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357" y="5965864"/>
                <a:ext cx="2161361" cy="4929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CCC25E-38CE-D099-0C68-5C10927B2FC5}"/>
              </a:ext>
            </a:extLst>
          </p:cNvPr>
          <p:cNvCxnSpPr/>
          <p:nvPr/>
        </p:nvCxnSpPr>
        <p:spPr>
          <a:xfrm>
            <a:off x="0" y="5447841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0185BB-3DB0-0008-012D-A805D5A1F628}"/>
              </a:ext>
            </a:extLst>
          </p:cNvPr>
          <p:cNvCxnSpPr/>
          <p:nvPr/>
        </p:nvCxnSpPr>
        <p:spPr>
          <a:xfrm>
            <a:off x="1256119" y="6332109"/>
            <a:ext cx="605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B279DF-DFE7-94D3-322C-979B85DD7675}"/>
              </a:ext>
            </a:extLst>
          </p:cNvPr>
          <p:cNvCxnSpPr>
            <a:cxnSpLocks/>
          </p:cNvCxnSpPr>
          <p:nvPr/>
        </p:nvCxnSpPr>
        <p:spPr>
          <a:xfrm flipV="1">
            <a:off x="1582690" y="5965864"/>
            <a:ext cx="0" cy="538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2DD8E7-C719-0E4C-C040-9E7A8F92F86F}"/>
              </a:ext>
            </a:extLst>
          </p:cNvPr>
          <p:cNvCxnSpPr>
            <a:cxnSpLocks/>
          </p:cNvCxnSpPr>
          <p:nvPr/>
        </p:nvCxnSpPr>
        <p:spPr>
          <a:xfrm>
            <a:off x="3272518" y="6255746"/>
            <a:ext cx="9585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4395E2-DAA2-AF49-E192-9EE79008E245}"/>
              </a:ext>
            </a:extLst>
          </p:cNvPr>
          <p:cNvCxnSpPr>
            <a:cxnSpLocks/>
          </p:cNvCxnSpPr>
          <p:nvPr/>
        </p:nvCxnSpPr>
        <p:spPr>
          <a:xfrm flipV="1">
            <a:off x="3951693" y="5999389"/>
            <a:ext cx="0" cy="42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418D5A-ED47-8433-03CB-6304240647BB}"/>
              </a:ext>
            </a:extLst>
          </p:cNvPr>
          <p:cNvCxnSpPr/>
          <p:nvPr/>
        </p:nvCxnSpPr>
        <p:spPr>
          <a:xfrm>
            <a:off x="5648505" y="6332109"/>
            <a:ext cx="605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3B2044F-D3AF-3AAC-F4D7-E08020B84AF7}"/>
              </a:ext>
            </a:extLst>
          </p:cNvPr>
          <p:cNvCxnSpPr>
            <a:cxnSpLocks/>
          </p:cNvCxnSpPr>
          <p:nvPr/>
        </p:nvCxnSpPr>
        <p:spPr>
          <a:xfrm flipV="1">
            <a:off x="5975076" y="5965864"/>
            <a:ext cx="0" cy="538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17B8A87-A837-CBDA-8B91-0C46457592DC}"/>
                  </a:ext>
                </a:extLst>
              </p:cNvPr>
              <p:cNvSpPr txBox="1"/>
              <p:nvPr/>
            </p:nvSpPr>
            <p:spPr>
              <a:xfrm>
                <a:off x="7646126" y="1538639"/>
                <a:ext cx="24906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Kinematically Sufficient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17B8A87-A837-CBDA-8B91-0C4645759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126" y="1538639"/>
                <a:ext cx="2490652" cy="646331"/>
              </a:xfrm>
              <a:prstGeom prst="rect">
                <a:avLst/>
              </a:prstGeom>
              <a:blipFill>
                <a:blip r:embed="rId9"/>
                <a:stretch>
                  <a:fillRect l="-978" t="-4717" r="-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275ACAE-DBBC-2748-45D0-B70B8596CA1C}"/>
                  </a:ext>
                </a:extLst>
              </p14:cNvPr>
              <p14:cNvContentPartPr/>
              <p14:nvPr/>
            </p14:nvContentPartPr>
            <p14:xfrm>
              <a:off x="983424" y="1175811"/>
              <a:ext cx="46440" cy="1595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275ACAE-DBBC-2748-45D0-B70B8596CA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7424" y="1139811"/>
                <a:ext cx="118080" cy="166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7D71BB2-A179-3466-9BFE-6841A69A398C}"/>
                  </a:ext>
                </a:extLst>
              </p14:cNvPr>
              <p14:cNvContentPartPr/>
              <p14:nvPr/>
            </p14:nvContentPartPr>
            <p14:xfrm>
              <a:off x="2537904" y="2303691"/>
              <a:ext cx="124200" cy="1368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7D71BB2-A179-3466-9BFE-6841A69A398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28904" y="2294691"/>
                <a:ext cx="14184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FDE605A-9EAD-35A5-7396-B1D69E7E3F59}"/>
                  </a:ext>
                </a:extLst>
              </p14:cNvPr>
              <p14:cNvContentPartPr/>
              <p14:nvPr/>
            </p14:nvContentPartPr>
            <p14:xfrm>
              <a:off x="2516693" y="2057400"/>
              <a:ext cx="259560" cy="2919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FDE605A-9EAD-35A5-7396-B1D69E7E3F5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07705" y="2048411"/>
                <a:ext cx="277176" cy="309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9ECD94E-46F4-8113-5DD1-F86AE36AF2AA}"/>
                  </a:ext>
                </a:extLst>
              </p14:cNvPr>
              <p14:cNvContentPartPr/>
              <p14:nvPr/>
            </p14:nvContentPartPr>
            <p14:xfrm>
              <a:off x="2296014" y="2707139"/>
              <a:ext cx="840960" cy="396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9ECD94E-46F4-8113-5DD1-F86AE36AF2A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78022" y="2688974"/>
                <a:ext cx="876585" cy="75567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A91B4313-FF56-BA9F-AAEE-4ACA7385B088}"/>
              </a:ext>
            </a:extLst>
          </p:cNvPr>
          <p:cNvGrpSpPr/>
          <p:nvPr/>
        </p:nvGrpSpPr>
        <p:grpSpPr>
          <a:xfrm>
            <a:off x="2591214" y="1767539"/>
            <a:ext cx="392400" cy="196200"/>
            <a:chOff x="2591214" y="1767539"/>
            <a:chExt cx="392400" cy="19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FBE409D-8D40-5010-DBA2-7BF971B25FE2}"/>
                    </a:ext>
                  </a:extLst>
                </p14:cNvPr>
                <p14:cNvContentPartPr/>
                <p14:nvPr/>
              </p14:nvContentPartPr>
              <p14:xfrm>
                <a:off x="2834934" y="1767899"/>
                <a:ext cx="148680" cy="1958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FBE409D-8D40-5010-DBA2-7BF971B25FE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16934" y="1749899"/>
                  <a:ext cx="1843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12D27BE-8F3E-55FB-B648-65BDF8F262BE}"/>
                    </a:ext>
                  </a:extLst>
                </p14:cNvPr>
                <p14:cNvContentPartPr/>
                <p14:nvPr/>
              </p14:nvContentPartPr>
              <p14:xfrm>
                <a:off x="2645574" y="1819019"/>
                <a:ext cx="77040" cy="687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12D27BE-8F3E-55FB-B648-65BDF8F262B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27574" y="1801113"/>
                  <a:ext cx="112680" cy="1042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43680AF-73AD-C1D9-D4A0-B627CF533957}"/>
                    </a:ext>
                  </a:extLst>
                </p14:cNvPr>
                <p14:cNvContentPartPr/>
                <p14:nvPr/>
              </p14:nvContentPartPr>
              <p14:xfrm>
                <a:off x="2636214" y="1818659"/>
                <a:ext cx="83160" cy="712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43680AF-73AD-C1D9-D4A0-B627CF53395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18214" y="1800659"/>
                  <a:ext cx="1188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0D59DC3-9646-D559-3FBF-EC8D8CD889D0}"/>
                    </a:ext>
                  </a:extLst>
                </p14:cNvPr>
                <p14:cNvContentPartPr/>
                <p14:nvPr/>
              </p14:nvContentPartPr>
              <p14:xfrm>
                <a:off x="2690574" y="1875179"/>
                <a:ext cx="20160" cy="381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0D59DC3-9646-D559-3FBF-EC8D8CD889D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72574" y="1857179"/>
                  <a:ext cx="558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9296CB5-4930-F130-CCF0-AB90B12526E7}"/>
                    </a:ext>
                  </a:extLst>
                </p14:cNvPr>
                <p14:cNvContentPartPr/>
                <p14:nvPr/>
              </p14:nvContentPartPr>
              <p14:xfrm>
                <a:off x="2591214" y="1767539"/>
                <a:ext cx="123840" cy="1288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9296CB5-4930-F130-CCF0-AB90B12526E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73214" y="1749539"/>
                  <a:ext cx="15948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D628804-54FA-61B2-C050-755E195A24FF}"/>
              </a:ext>
            </a:extLst>
          </p:cNvPr>
          <p:cNvGrpSpPr/>
          <p:nvPr/>
        </p:nvGrpSpPr>
        <p:grpSpPr>
          <a:xfrm>
            <a:off x="1052904" y="1838240"/>
            <a:ext cx="1892694" cy="1348107"/>
            <a:chOff x="1052904" y="1838240"/>
            <a:chExt cx="1892694" cy="134810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89CA1EA-9EE0-B60D-5E49-B631BBA55754}"/>
                    </a:ext>
                  </a:extLst>
                </p14:cNvPr>
                <p14:cNvContentPartPr/>
                <p14:nvPr/>
              </p14:nvContentPartPr>
              <p14:xfrm>
                <a:off x="2232264" y="2403411"/>
                <a:ext cx="252720" cy="2905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89CA1EA-9EE0-B60D-5E49-B631BBA5575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23264" y="2394411"/>
                  <a:ext cx="2703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4E61C07-2562-285E-0690-CF4A30FF0291}"/>
                    </a:ext>
                  </a:extLst>
                </p14:cNvPr>
                <p14:cNvContentPartPr/>
                <p14:nvPr/>
              </p14:nvContentPartPr>
              <p14:xfrm>
                <a:off x="2397144" y="2354811"/>
                <a:ext cx="144360" cy="1108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4E61C07-2562-285E-0690-CF4A30FF029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88144" y="2345840"/>
                  <a:ext cx="162000" cy="1284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D5FE8AA-5834-1656-6317-EB9F5146E50B}"/>
                    </a:ext>
                  </a:extLst>
                </p14:cNvPr>
                <p14:cNvContentPartPr/>
                <p14:nvPr/>
              </p14:nvContentPartPr>
              <p14:xfrm>
                <a:off x="2398944" y="2210091"/>
                <a:ext cx="165600" cy="1519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D5FE8AA-5834-1656-6317-EB9F5146E50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89944" y="2201091"/>
                  <a:ext cx="183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B688482-A63F-2C1B-BBF6-A98E8A4E3EC8}"/>
                    </a:ext>
                  </a:extLst>
                </p14:cNvPr>
                <p14:cNvContentPartPr/>
                <p14:nvPr/>
              </p14:nvContentPartPr>
              <p14:xfrm>
                <a:off x="2531907" y="2075120"/>
                <a:ext cx="220680" cy="2595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B688482-A63F-2C1B-BBF6-A98E8A4E3EC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22907" y="2066132"/>
                  <a:ext cx="238320" cy="277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FC7B2A6-D5A0-A164-115D-EE0BA3CD3209}"/>
                    </a:ext>
                  </a:extLst>
                </p14:cNvPr>
                <p14:cNvContentPartPr/>
                <p14:nvPr/>
              </p14:nvContentPartPr>
              <p14:xfrm>
                <a:off x="2721267" y="2053160"/>
                <a:ext cx="60840" cy="662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FC7B2A6-D5A0-A164-115D-EE0BA3CD320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12267" y="2044160"/>
                  <a:ext cx="784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D60526D-A418-F558-01AB-B41F73D59857}"/>
                    </a:ext>
                  </a:extLst>
                </p14:cNvPr>
                <p14:cNvContentPartPr/>
                <p14:nvPr/>
              </p14:nvContentPartPr>
              <p14:xfrm>
                <a:off x="2755107" y="1936520"/>
                <a:ext cx="22680" cy="1216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D60526D-A418-F558-01AB-B41F73D5985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46107" y="1927520"/>
                  <a:ext cx="40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C2777BE-C71A-DFF7-0112-75C4E07ECFD9}"/>
                    </a:ext>
                  </a:extLst>
                </p14:cNvPr>
                <p14:cNvContentPartPr/>
                <p14:nvPr/>
              </p14:nvContentPartPr>
              <p14:xfrm>
                <a:off x="2755467" y="1838240"/>
                <a:ext cx="96480" cy="1047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C2777BE-C71A-DFF7-0112-75C4E07ECFD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46467" y="1829240"/>
                  <a:ext cx="114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24FB66F-0590-6107-6C95-A4DA8AAE2EE9}"/>
                    </a:ext>
                  </a:extLst>
                </p14:cNvPr>
                <p14:cNvContentPartPr/>
                <p14:nvPr/>
              </p14:nvContentPartPr>
              <p14:xfrm>
                <a:off x="2780307" y="2038040"/>
                <a:ext cx="93960" cy="327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24FB66F-0590-6107-6C95-A4DA8AAE2EE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71307" y="2029138"/>
                  <a:ext cx="111600" cy="502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78F34A6-C3BF-4545-4FAA-6FC311375CE0}"/>
                    </a:ext>
                  </a:extLst>
                </p14:cNvPr>
                <p14:cNvContentPartPr/>
                <p14:nvPr/>
              </p14:nvContentPartPr>
              <p14:xfrm>
                <a:off x="2909907" y="1896920"/>
                <a:ext cx="35280" cy="1134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78F34A6-C3BF-4545-4FAA-6FC311375CE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00907" y="1887920"/>
                  <a:ext cx="529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C089104-DF20-CCB6-A40E-A59DC984BB93}"/>
                    </a:ext>
                  </a:extLst>
                </p14:cNvPr>
                <p14:cNvContentPartPr/>
                <p14:nvPr/>
              </p14:nvContentPartPr>
              <p14:xfrm>
                <a:off x="2836827" y="2026520"/>
                <a:ext cx="45000" cy="205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C089104-DF20-CCB6-A40E-A59DC984BB9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27898" y="2017520"/>
                  <a:ext cx="625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4B13BD5-AF55-836B-99B0-82485D275651}"/>
                    </a:ext>
                  </a:extLst>
                </p14:cNvPr>
                <p14:cNvContentPartPr/>
                <p14:nvPr/>
              </p14:nvContentPartPr>
              <p14:xfrm>
                <a:off x="2890467" y="1915640"/>
                <a:ext cx="53640" cy="1065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4B13BD5-AF55-836B-99B0-82485D27565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81406" y="1906640"/>
                  <a:ext cx="71399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E3BD1B3-0AA8-DFBE-BAFC-3357A8ED9B0D}"/>
                    </a:ext>
                  </a:extLst>
                </p14:cNvPr>
                <p14:cNvContentPartPr/>
                <p14:nvPr/>
              </p14:nvContentPartPr>
              <p14:xfrm>
                <a:off x="2839707" y="2022200"/>
                <a:ext cx="53640" cy="25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E3BD1B3-0AA8-DFBE-BAFC-3357A8ED9B0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30646" y="2013200"/>
                  <a:ext cx="71399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23BBB1E-536D-37EE-1A7F-31CC7E5D1AA0}"/>
                    </a:ext>
                  </a:extLst>
                </p14:cNvPr>
                <p14:cNvContentPartPr/>
                <p14:nvPr/>
              </p14:nvContentPartPr>
              <p14:xfrm>
                <a:off x="2910267" y="1912400"/>
                <a:ext cx="34920" cy="1076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23BBB1E-536D-37EE-1A7F-31CC7E5D1AA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901267" y="1903400"/>
                  <a:ext cx="52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A05D27D-A5DE-3578-2EDE-0F1772C69474}"/>
                    </a:ext>
                  </a:extLst>
                </p14:cNvPr>
                <p14:cNvContentPartPr/>
                <p14:nvPr/>
              </p14:nvContentPartPr>
              <p14:xfrm>
                <a:off x="2760867" y="1838240"/>
                <a:ext cx="103320" cy="957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A05D27D-A5DE-3578-2EDE-0F1772C6947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51867" y="1829206"/>
                  <a:ext cx="120960" cy="1134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BB15E3A-155C-D01D-E46F-8E7444625BC3}"/>
                    </a:ext>
                  </a:extLst>
                </p14:cNvPr>
                <p14:cNvContentPartPr/>
                <p14:nvPr/>
              </p14:nvContentPartPr>
              <p14:xfrm>
                <a:off x="2766987" y="1935800"/>
                <a:ext cx="16920" cy="738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BB15E3A-155C-D01D-E46F-8E7444625BC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757791" y="1926800"/>
                  <a:ext cx="34943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5E8E7ED-F1BE-44D3-AE2E-7E6DF31BB6AF}"/>
                    </a:ext>
                  </a:extLst>
                </p14:cNvPr>
                <p14:cNvContentPartPr/>
                <p14:nvPr/>
              </p14:nvContentPartPr>
              <p14:xfrm>
                <a:off x="1052904" y="2743251"/>
                <a:ext cx="483840" cy="388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5E8E7ED-F1BE-44D3-AE2E-7E6DF31BB6A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43911" y="2734251"/>
                  <a:ext cx="501467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FBC43DD-F042-B1F7-EC15-F66716D41902}"/>
                    </a:ext>
                  </a:extLst>
                </p14:cNvPr>
                <p14:cNvContentPartPr/>
                <p14:nvPr/>
              </p14:nvContentPartPr>
              <p14:xfrm>
                <a:off x="1557984" y="2704731"/>
                <a:ext cx="197640" cy="176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FBC43DD-F042-B1F7-EC15-F66716D4190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548984" y="2695731"/>
                  <a:ext cx="215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5507CA4-C91C-22A0-73EE-C2632AEBC2AC}"/>
                    </a:ext>
                  </a:extLst>
                </p14:cNvPr>
                <p14:cNvContentPartPr/>
                <p14:nvPr/>
              </p14:nvContentPartPr>
              <p14:xfrm>
                <a:off x="1533144" y="2675211"/>
                <a:ext cx="235440" cy="1839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5507CA4-C91C-22A0-73EE-C2632AEBC2A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524144" y="2666211"/>
                  <a:ext cx="2530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63A1D30-2A62-A67B-DAAF-AEA4736A897F}"/>
                    </a:ext>
                  </a:extLst>
                </p14:cNvPr>
                <p14:cNvContentPartPr/>
                <p14:nvPr/>
              </p14:nvContentPartPr>
              <p14:xfrm>
                <a:off x="1641504" y="2742171"/>
                <a:ext cx="479520" cy="266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63A1D30-2A62-A67B-DAAF-AEA4736A897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32504" y="2733171"/>
                  <a:ext cx="497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5ACC2AF-0C39-D8C7-B396-83E42E9DA505}"/>
                    </a:ext>
                  </a:extLst>
                </p14:cNvPr>
                <p14:cNvContentPartPr/>
                <p14:nvPr/>
              </p14:nvContentPartPr>
              <p14:xfrm>
                <a:off x="2071344" y="2656131"/>
                <a:ext cx="214200" cy="231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5ACC2AF-0C39-D8C7-B396-83E42E9DA50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062344" y="2647131"/>
                  <a:ext cx="2318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7797917-3558-6343-69F1-EE253F65B37F}"/>
                    </a:ext>
                  </a:extLst>
                </p14:cNvPr>
                <p14:cNvContentPartPr/>
                <p14:nvPr/>
              </p14:nvContentPartPr>
              <p14:xfrm>
                <a:off x="1366998" y="3111107"/>
                <a:ext cx="161280" cy="108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7797917-3558-6343-69F1-EE253F65B37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357998" y="3102107"/>
                  <a:ext cx="178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424849C-E90A-08A0-7827-62CD5A096089}"/>
                    </a:ext>
                  </a:extLst>
                </p14:cNvPr>
                <p14:cNvContentPartPr/>
                <p14:nvPr/>
              </p14:nvContentPartPr>
              <p14:xfrm>
                <a:off x="1598478" y="3037667"/>
                <a:ext cx="90360" cy="1231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424849C-E90A-08A0-7827-62CD5A09608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589478" y="3028667"/>
                  <a:ext cx="1080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110F360-776E-2E6E-6970-CEA41DF47A46}"/>
                    </a:ext>
                  </a:extLst>
                </p14:cNvPr>
                <p14:cNvContentPartPr/>
                <p14:nvPr/>
              </p14:nvContentPartPr>
              <p14:xfrm>
                <a:off x="1694958" y="3136667"/>
                <a:ext cx="1800" cy="496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110F360-776E-2E6E-6970-CEA41DF47A4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687458" y="3127667"/>
                  <a:ext cx="165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FC5489A-4DF7-E685-9A37-515BA60AA5B3}"/>
                    </a:ext>
                  </a:extLst>
                </p14:cNvPr>
                <p14:cNvContentPartPr/>
                <p14:nvPr/>
              </p14:nvContentPartPr>
              <p14:xfrm>
                <a:off x="1747878" y="3116867"/>
                <a:ext cx="155880" cy="57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FC5489A-4DF7-E685-9A37-515BA60AA5B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738857" y="3107867"/>
                  <a:ext cx="173561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204C5C5-02D6-8728-B1D8-BAE6CD93F463}"/>
                    </a:ext>
                  </a:extLst>
                </p14:cNvPr>
                <p14:cNvContentPartPr/>
                <p14:nvPr/>
              </p14:nvContentPartPr>
              <p14:xfrm>
                <a:off x="1892238" y="3092027"/>
                <a:ext cx="65880" cy="720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204C5C5-02D6-8728-B1D8-BAE6CD93F46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83238" y="3083027"/>
                  <a:ext cx="83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F314308-41DE-A86D-78C9-B63C736087ED}"/>
                    </a:ext>
                  </a:extLst>
                </p14:cNvPr>
                <p14:cNvContentPartPr/>
                <p14:nvPr/>
              </p14:nvContentPartPr>
              <p14:xfrm>
                <a:off x="2126958" y="3003467"/>
                <a:ext cx="170640" cy="345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F314308-41DE-A86D-78C9-B63C736087E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117958" y="2994372"/>
                  <a:ext cx="188280" cy="523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EABA606-5C3B-50F0-AC45-B6C33C5930EA}"/>
                    </a:ext>
                  </a:extLst>
                </p14:cNvPr>
                <p14:cNvContentPartPr/>
                <p14:nvPr/>
              </p14:nvContentPartPr>
              <p14:xfrm>
                <a:off x="2329278" y="2902667"/>
                <a:ext cx="87480" cy="1386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EABA606-5C3B-50F0-AC45-B6C33C5930E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320315" y="2893667"/>
                  <a:ext cx="105048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9653F42-A1EF-70EB-9307-CC5E5D19AF28}"/>
                    </a:ext>
                  </a:extLst>
                </p14:cNvPr>
                <p14:cNvContentPartPr/>
                <p14:nvPr/>
              </p14:nvContentPartPr>
              <p14:xfrm>
                <a:off x="2451318" y="3008867"/>
                <a:ext cx="49680" cy="788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9653F42-A1EF-70EB-9307-CC5E5D19AF2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442318" y="2999908"/>
                  <a:ext cx="67320" cy="9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7162B57-C8CB-9B6C-E5BF-D82696D513A0}"/>
                    </a:ext>
                  </a:extLst>
                </p14:cNvPr>
                <p14:cNvContentPartPr/>
                <p14:nvPr/>
              </p14:nvContentPartPr>
              <p14:xfrm>
                <a:off x="2472918" y="2855507"/>
                <a:ext cx="66240" cy="100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7162B57-C8CB-9B6C-E5BF-D82696D513A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463918" y="2846507"/>
                  <a:ext cx="83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590264A-7C72-006C-5E33-CAD14B7B8866}"/>
                    </a:ext>
                  </a:extLst>
                </p14:cNvPr>
                <p14:cNvContentPartPr/>
                <p14:nvPr/>
              </p14:nvContentPartPr>
              <p14:xfrm>
                <a:off x="2495598" y="2825267"/>
                <a:ext cx="50040" cy="792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590264A-7C72-006C-5E33-CAD14B7B886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486598" y="2816267"/>
                  <a:ext cx="676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AF121E0-7BAD-F5F2-05D1-002E4E737313}"/>
                    </a:ext>
                  </a:extLst>
                </p14:cNvPr>
                <p14:cNvContentPartPr/>
                <p14:nvPr/>
              </p14:nvContentPartPr>
              <p14:xfrm>
                <a:off x="2670918" y="2347907"/>
                <a:ext cx="74160" cy="1368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AF121E0-7BAD-F5F2-05D1-002E4E73731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661918" y="2338931"/>
                  <a:ext cx="91800" cy="1543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1B8D02E-8266-C2C7-F963-7E1F6AAE430B}"/>
                    </a:ext>
                  </a:extLst>
                </p14:cNvPr>
                <p14:cNvContentPartPr/>
                <p14:nvPr/>
              </p14:nvContentPartPr>
              <p14:xfrm>
                <a:off x="2770638" y="2431427"/>
                <a:ext cx="62640" cy="90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1B8D02E-8266-C2C7-F963-7E1F6AAE430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761689" y="2422427"/>
                  <a:ext cx="80179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EA121B5-4603-F0FD-3E3D-0DBAF7E964B3}"/>
                    </a:ext>
                  </a:extLst>
                </p14:cNvPr>
                <p14:cNvContentPartPr/>
                <p14:nvPr/>
              </p14:nvContentPartPr>
              <p14:xfrm>
                <a:off x="2544918" y="2532947"/>
                <a:ext cx="92520" cy="619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EA121B5-4603-F0FD-3E3D-0DBAF7E964B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35918" y="2523947"/>
                  <a:ext cx="1101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FBC433C-3FAC-8F52-905C-4DBD6DA0D039}"/>
                    </a:ext>
                  </a:extLst>
                </p14:cNvPr>
                <p14:cNvContentPartPr/>
                <p14:nvPr/>
              </p14:nvContentPartPr>
              <p14:xfrm>
                <a:off x="2821758" y="2260787"/>
                <a:ext cx="90360" cy="1105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FBC433C-3FAC-8F52-905C-4DBD6DA0D03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812758" y="2251816"/>
                  <a:ext cx="108000" cy="1281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4B64799-3040-543F-E780-2A1415A91288}"/>
                    </a:ext>
                  </a:extLst>
                </p14:cNvPr>
                <p14:cNvContentPartPr/>
                <p14:nvPr/>
              </p14:nvContentPartPr>
              <p14:xfrm>
                <a:off x="2876838" y="2233787"/>
                <a:ext cx="68760" cy="986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4B64799-3040-543F-E780-2A1415A9128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867838" y="2224787"/>
                  <a:ext cx="86400" cy="116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97762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61550-6C47-DA5B-4918-92CAE6E27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Planar PRP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9C94CB-B5A0-5FDB-3360-B55F925653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059" y="1045978"/>
                <a:ext cx="11462886" cy="54484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/>
                  <a:t>Case 1: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f>
                              <m:f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  <a:tabLst>
                    <a:tab pos="1828800" algn="l"/>
                  </a:tabLst>
                </a:pPr>
                <a:r>
                  <a:rPr lang="en-US" sz="36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  <a:tabLst>
                    <a:tab pos="1828800" algn="l"/>
                  </a:tabLst>
                </a:pPr>
                <a:endParaRPr lang="en-US" sz="2400" dirty="0"/>
              </a:p>
              <a:p>
                <a:pPr marL="0" indent="0">
                  <a:buNone/>
                  <a:tabLst>
                    <a:tab pos="1828800" algn="l"/>
                  </a:tabLst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3600" dirty="0"/>
                  <a:t>Case 2: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1,0,1</m:t>
                            </m:r>
                          </m:e>
                        </m:d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  <a:tabLst>
                    <a:tab pos="1828800" algn="l"/>
                  </a:tabLst>
                </a:pPr>
                <a:r>
                  <a:rPr lang="en-US" sz="48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  <a:tabLst>
                    <a:tab pos="1828800" algn="l"/>
                  </a:tabLst>
                </a:pPr>
                <a:endParaRPr lang="en-US" sz="3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9C94CB-B5A0-5FDB-3360-B55F925653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059" y="1045978"/>
                <a:ext cx="11462886" cy="5448465"/>
              </a:xfrm>
              <a:blipFill>
                <a:blip r:embed="rId2"/>
                <a:stretch>
                  <a:fillRect l="-1595" t="-2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992454-0412-F6E3-741C-63A5F9F4FEEA}"/>
                  </a:ext>
                </a:extLst>
              </p14:cNvPr>
              <p14:cNvContentPartPr/>
              <p14:nvPr/>
            </p14:nvContentPartPr>
            <p14:xfrm>
              <a:off x="6897044" y="1348198"/>
              <a:ext cx="46440" cy="1595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992454-0412-F6E3-741C-63A5F9F4FE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1044" y="1312198"/>
                <a:ext cx="118080" cy="166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E76848C-42E8-14B9-D31D-2EAE55F9095A}"/>
                  </a:ext>
                </a:extLst>
              </p14:cNvPr>
              <p14:cNvContentPartPr/>
              <p14:nvPr/>
            </p14:nvContentPartPr>
            <p14:xfrm>
              <a:off x="8209634" y="2879526"/>
              <a:ext cx="840960" cy="39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E76848C-42E8-14B9-D31D-2EAE55F909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91642" y="2861361"/>
                <a:ext cx="876585" cy="75567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D7F38877-BC10-44B2-FD94-DF8B93DDEEA8}"/>
              </a:ext>
            </a:extLst>
          </p:cNvPr>
          <p:cNvGrpSpPr/>
          <p:nvPr/>
        </p:nvGrpSpPr>
        <p:grpSpPr>
          <a:xfrm>
            <a:off x="6966524" y="2828518"/>
            <a:ext cx="1232640" cy="231840"/>
            <a:chOff x="1052904" y="2656131"/>
            <a:chExt cx="1232640" cy="23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C8634D8-B45B-4455-4CC8-4E75C179119A}"/>
                    </a:ext>
                  </a:extLst>
                </p14:cNvPr>
                <p14:cNvContentPartPr/>
                <p14:nvPr/>
              </p14:nvContentPartPr>
              <p14:xfrm>
                <a:off x="1052904" y="2743251"/>
                <a:ext cx="483840" cy="388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C8634D8-B45B-4455-4CC8-4E75C179119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43911" y="2734251"/>
                  <a:ext cx="501467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EB537B2-1ED3-D894-8FB6-6F52AE6AD2A0}"/>
                    </a:ext>
                  </a:extLst>
                </p14:cNvPr>
                <p14:cNvContentPartPr/>
                <p14:nvPr/>
              </p14:nvContentPartPr>
              <p14:xfrm>
                <a:off x="1557984" y="2704731"/>
                <a:ext cx="197640" cy="176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EB537B2-1ED3-D894-8FB6-6F52AE6AD2A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48984" y="2695731"/>
                  <a:ext cx="215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1ED1E67-10E8-F033-BFBD-8D339CFB4159}"/>
                    </a:ext>
                  </a:extLst>
                </p14:cNvPr>
                <p14:cNvContentPartPr/>
                <p14:nvPr/>
              </p14:nvContentPartPr>
              <p14:xfrm>
                <a:off x="1533144" y="2675211"/>
                <a:ext cx="235440" cy="1839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1ED1E67-10E8-F033-BFBD-8D339CFB415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24144" y="2666211"/>
                  <a:ext cx="2530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899F2BF-4B4C-C841-2EA2-F1BA746E6FCD}"/>
                    </a:ext>
                  </a:extLst>
                </p14:cNvPr>
                <p14:cNvContentPartPr/>
                <p14:nvPr/>
              </p14:nvContentPartPr>
              <p14:xfrm>
                <a:off x="1641504" y="2742171"/>
                <a:ext cx="479520" cy="266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899F2BF-4B4C-C841-2EA2-F1BA746E6FC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32504" y="2733171"/>
                  <a:ext cx="497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63979E6-57AF-AB79-2EA0-788053A4A428}"/>
                    </a:ext>
                  </a:extLst>
                </p14:cNvPr>
                <p14:cNvContentPartPr/>
                <p14:nvPr/>
              </p14:nvContentPartPr>
              <p14:xfrm>
                <a:off x="2071344" y="2656131"/>
                <a:ext cx="214200" cy="2318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63979E6-57AF-AB79-2EA0-788053A4A42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62344" y="2647131"/>
                  <a:ext cx="231840" cy="24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81EFFD2-B65D-4E41-3EAB-45AB0E6F2F94}"/>
                  </a:ext>
                </a:extLst>
              </p14:cNvPr>
              <p14:cNvContentPartPr/>
              <p14:nvPr/>
            </p14:nvContentPartPr>
            <p14:xfrm>
              <a:off x="6897044" y="4245368"/>
              <a:ext cx="46440" cy="15951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81EFFD2-B65D-4E41-3EAB-45AB0E6F2F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1044" y="4209368"/>
                <a:ext cx="118080" cy="166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AED8845A-7869-26DE-F27E-54942F7392D5}"/>
              </a:ext>
            </a:extLst>
          </p:cNvPr>
          <p:cNvGrpSpPr/>
          <p:nvPr/>
        </p:nvGrpSpPr>
        <p:grpSpPr>
          <a:xfrm>
            <a:off x="6966524" y="5725688"/>
            <a:ext cx="1232640" cy="231840"/>
            <a:chOff x="1052904" y="2656131"/>
            <a:chExt cx="1232640" cy="23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E63D22B-CB0C-AB7B-B71F-D79B59801203}"/>
                    </a:ext>
                  </a:extLst>
                </p14:cNvPr>
                <p14:cNvContentPartPr/>
                <p14:nvPr/>
              </p14:nvContentPartPr>
              <p14:xfrm>
                <a:off x="1052904" y="2743251"/>
                <a:ext cx="483840" cy="388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E63D22B-CB0C-AB7B-B71F-D79B5980120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43911" y="2734251"/>
                  <a:ext cx="501467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C7DE62F-6A83-1B9F-2ADC-272D444FE4CB}"/>
                    </a:ext>
                  </a:extLst>
                </p14:cNvPr>
                <p14:cNvContentPartPr/>
                <p14:nvPr/>
              </p14:nvContentPartPr>
              <p14:xfrm>
                <a:off x="1557984" y="2704731"/>
                <a:ext cx="197640" cy="1767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C7DE62F-6A83-1B9F-2ADC-272D444FE4C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48984" y="2695731"/>
                  <a:ext cx="215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33D7780-146F-93FC-4D18-DC26D44B2A87}"/>
                    </a:ext>
                  </a:extLst>
                </p14:cNvPr>
                <p14:cNvContentPartPr/>
                <p14:nvPr/>
              </p14:nvContentPartPr>
              <p14:xfrm>
                <a:off x="1533144" y="2675211"/>
                <a:ext cx="235440" cy="1839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33D7780-146F-93FC-4D18-DC26D44B2A8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24144" y="2666211"/>
                  <a:ext cx="2530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FD0FE93-8431-2421-0542-BD6D649E4906}"/>
                    </a:ext>
                  </a:extLst>
                </p14:cNvPr>
                <p14:cNvContentPartPr/>
                <p14:nvPr/>
              </p14:nvContentPartPr>
              <p14:xfrm>
                <a:off x="1641504" y="2742171"/>
                <a:ext cx="479520" cy="266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FD0FE93-8431-2421-0542-BD6D649E490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32504" y="2733171"/>
                  <a:ext cx="497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B797F3A-9318-E206-27D0-F50F1DBBA58E}"/>
                    </a:ext>
                  </a:extLst>
                </p14:cNvPr>
                <p14:cNvContentPartPr/>
                <p14:nvPr/>
              </p14:nvContentPartPr>
              <p14:xfrm>
                <a:off x="2071344" y="2656131"/>
                <a:ext cx="214200" cy="2318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B797F3A-9318-E206-27D0-F50F1DBBA58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62344" y="2647131"/>
                  <a:ext cx="23184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16D87BD-1BAE-6330-3CBB-00436A451782}"/>
              </a:ext>
            </a:extLst>
          </p:cNvPr>
          <p:cNvGrpSpPr/>
          <p:nvPr/>
        </p:nvGrpSpPr>
        <p:grpSpPr>
          <a:xfrm>
            <a:off x="7960144" y="1794064"/>
            <a:ext cx="193680" cy="1021680"/>
            <a:chOff x="7960144" y="1794064"/>
            <a:chExt cx="193680" cy="102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B1B0191-A095-69B7-CFBE-0A1A933EE0F0}"/>
                    </a:ext>
                  </a:extLst>
                </p14:cNvPr>
                <p14:cNvContentPartPr/>
                <p14:nvPr/>
              </p14:nvContentPartPr>
              <p14:xfrm>
                <a:off x="8067064" y="2452864"/>
                <a:ext cx="42120" cy="3628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B1B0191-A095-69B7-CFBE-0A1A933EE0F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058064" y="2443855"/>
                  <a:ext cx="59760" cy="3805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3ECF428-5087-11B9-2843-2818C8DB0361}"/>
                    </a:ext>
                  </a:extLst>
                </p14:cNvPr>
                <p14:cNvContentPartPr/>
                <p14:nvPr/>
              </p14:nvContentPartPr>
              <p14:xfrm>
                <a:off x="8079664" y="2460064"/>
                <a:ext cx="20880" cy="950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3ECF428-5087-11B9-2843-2818C8DB036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70817" y="2451064"/>
                  <a:ext cx="38221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FF3AC0C-D917-494E-4708-4059D34DB11F}"/>
                    </a:ext>
                  </a:extLst>
                </p14:cNvPr>
                <p14:cNvContentPartPr/>
                <p14:nvPr/>
              </p14:nvContentPartPr>
              <p14:xfrm>
                <a:off x="7993624" y="2281504"/>
                <a:ext cx="7920" cy="1090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FF3AC0C-D917-494E-4708-4059D34DB11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985015" y="2272504"/>
                  <a:ext cx="24793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FD21930-A888-E180-875E-2948D091E502}"/>
                    </a:ext>
                  </a:extLst>
                </p14:cNvPr>
                <p14:cNvContentPartPr/>
                <p14:nvPr/>
              </p14:nvContentPartPr>
              <p14:xfrm>
                <a:off x="7994344" y="2279704"/>
                <a:ext cx="159480" cy="1764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FD21930-A888-E180-875E-2948D091E50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985344" y="2270704"/>
                  <a:ext cx="1771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155E959-4ADF-B25B-F5CE-B95BF4F7F8E2}"/>
                    </a:ext>
                  </a:extLst>
                </p14:cNvPr>
                <p14:cNvContentPartPr/>
                <p14:nvPr/>
              </p14:nvContentPartPr>
              <p14:xfrm>
                <a:off x="8043664" y="2455744"/>
                <a:ext cx="37800" cy="1087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155E959-4ADF-B25B-F5CE-B95BF4F7F8E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034577" y="2446744"/>
                  <a:ext cx="5561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0A2A51B-4512-2C6F-815A-24F1CD58DA13}"/>
                    </a:ext>
                  </a:extLst>
                </p14:cNvPr>
                <p14:cNvContentPartPr/>
                <p14:nvPr/>
              </p14:nvContentPartPr>
              <p14:xfrm>
                <a:off x="8041864" y="1975864"/>
                <a:ext cx="37080" cy="5000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0A2A51B-4512-2C6F-815A-24F1CD58DA1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032864" y="1966864"/>
                  <a:ext cx="5472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FFE9BDF-7937-73FC-FC37-1AE91634AC6A}"/>
                    </a:ext>
                  </a:extLst>
                </p14:cNvPr>
                <p14:cNvContentPartPr/>
                <p14:nvPr/>
              </p14:nvContentPartPr>
              <p14:xfrm>
                <a:off x="7968784" y="1914664"/>
                <a:ext cx="62640" cy="669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FFE9BDF-7937-73FC-FC37-1AE91634AC6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959784" y="1905664"/>
                  <a:ext cx="802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8703706-7977-98BE-F010-750C873DE244}"/>
                    </a:ext>
                  </a:extLst>
                </p14:cNvPr>
                <p14:cNvContentPartPr/>
                <p14:nvPr/>
              </p14:nvContentPartPr>
              <p14:xfrm>
                <a:off x="8043304" y="1908904"/>
                <a:ext cx="59400" cy="734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8703706-7977-98BE-F010-750C873DE24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034358" y="1899948"/>
                  <a:ext cx="76934" cy="909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63C6C78-193E-778E-EB0A-94D46ED08A89}"/>
                    </a:ext>
                  </a:extLst>
                </p14:cNvPr>
                <p14:cNvContentPartPr/>
                <p14:nvPr/>
              </p14:nvContentPartPr>
              <p14:xfrm>
                <a:off x="8084344" y="1794064"/>
                <a:ext cx="15840" cy="1047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63C6C78-193E-778E-EB0A-94D46ED08A8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075344" y="1785095"/>
                  <a:ext cx="33480" cy="1223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70B9520-D8FA-5219-8677-793E1512F49B}"/>
                    </a:ext>
                  </a:extLst>
                </p14:cNvPr>
                <p14:cNvContentPartPr/>
                <p14:nvPr/>
              </p14:nvContentPartPr>
              <p14:xfrm>
                <a:off x="7960144" y="1800904"/>
                <a:ext cx="23400" cy="1141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70B9520-D8FA-5219-8677-793E1512F49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951144" y="1791876"/>
                  <a:ext cx="41040" cy="1318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E83C2C2-E256-98A4-03A9-EBACC96958EF}"/>
                    </a:ext>
                  </a:extLst>
                </p14:cNvPr>
                <p14:cNvContentPartPr/>
                <p14:nvPr/>
              </p14:nvContentPartPr>
              <p14:xfrm>
                <a:off x="7973104" y="1802704"/>
                <a:ext cx="4680" cy="345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E83C2C2-E256-98A4-03A9-EBACC96958E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64104" y="1793704"/>
                  <a:ext cx="2232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B1E8DC5-8277-D159-EEA0-E7506A9AF145}"/>
              </a:ext>
            </a:extLst>
          </p:cNvPr>
          <p:cNvGrpSpPr/>
          <p:nvPr/>
        </p:nvGrpSpPr>
        <p:grpSpPr>
          <a:xfrm>
            <a:off x="7750264" y="1583824"/>
            <a:ext cx="279720" cy="299520"/>
            <a:chOff x="7750264" y="1583824"/>
            <a:chExt cx="279720" cy="29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290113B-ABED-FD8B-727D-7CD3A92391DF}"/>
                    </a:ext>
                  </a:extLst>
                </p14:cNvPr>
                <p14:cNvContentPartPr/>
                <p14:nvPr/>
              </p14:nvContentPartPr>
              <p14:xfrm>
                <a:off x="8022064" y="1583824"/>
                <a:ext cx="7920" cy="2905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290113B-ABED-FD8B-727D-7CD3A92391D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004064" y="1565824"/>
                  <a:ext cx="435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C6D2621-8B98-4B32-ED43-F836832C0A1F}"/>
                    </a:ext>
                  </a:extLst>
                </p14:cNvPr>
                <p14:cNvContentPartPr/>
                <p14:nvPr/>
              </p14:nvContentPartPr>
              <p14:xfrm>
                <a:off x="7750264" y="1872904"/>
                <a:ext cx="193320" cy="104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C6D2621-8B98-4B32-ED43-F836832C0A1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732264" y="1854904"/>
                  <a:ext cx="228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76F5BBA-6878-251E-01C4-398EAFD238D3}"/>
                    </a:ext>
                  </a:extLst>
                </p14:cNvPr>
                <p14:cNvContentPartPr/>
                <p14:nvPr/>
              </p14:nvContentPartPr>
              <p14:xfrm>
                <a:off x="8021344" y="1872544"/>
                <a:ext cx="1800" cy="3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76F5BBA-6878-251E-01C4-398EAFD238D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998844" y="1854544"/>
                  <a:ext cx="4635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A3B25F4-5FDE-58CD-259D-FACBA95DEF5D}"/>
                    </a:ext>
                  </a:extLst>
                </p14:cNvPr>
                <p14:cNvContentPartPr/>
                <p14:nvPr/>
              </p14:nvContentPartPr>
              <p14:xfrm>
                <a:off x="8006584" y="1863904"/>
                <a:ext cx="13320" cy="39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A3B25F4-5FDE-58CD-259D-FACBA95DEF5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989058" y="1845904"/>
                  <a:ext cx="48022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F4EFAFF-6F11-EC8C-6498-A7A92CAB1CD0}"/>
              </a:ext>
            </a:extLst>
          </p:cNvPr>
          <p:cNvGrpSpPr/>
          <p:nvPr/>
        </p:nvGrpSpPr>
        <p:grpSpPr>
          <a:xfrm>
            <a:off x="7867139" y="3198801"/>
            <a:ext cx="366840" cy="61200"/>
            <a:chOff x="7867139" y="3198801"/>
            <a:chExt cx="366840" cy="6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57DDAC6-A3E7-5AEB-3DBA-A1E8DFE5F771}"/>
                    </a:ext>
                  </a:extLst>
                </p14:cNvPr>
                <p14:cNvContentPartPr/>
                <p14:nvPr/>
              </p14:nvContentPartPr>
              <p14:xfrm>
                <a:off x="7923299" y="3223641"/>
                <a:ext cx="275760" cy="64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57DDAC6-A3E7-5AEB-3DBA-A1E8DFE5F77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905322" y="3206588"/>
                  <a:ext cx="311354" cy="402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5D4BA91-A858-A46F-3747-1F45729ECCB5}"/>
                    </a:ext>
                  </a:extLst>
                </p14:cNvPr>
                <p14:cNvContentPartPr/>
                <p14:nvPr/>
              </p14:nvContentPartPr>
              <p14:xfrm>
                <a:off x="8147939" y="3206001"/>
                <a:ext cx="86040" cy="540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5D4BA91-A858-A46F-3747-1F45729ECCB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29939" y="3188001"/>
                  <a:ext cx="1216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BF3BC9A-1F61-6A5A-6510-85AB35AE70D4}"/>
                    </a:ext>
                  </a:extLst>
                </p14:cNvPr>
                <p14:cNvContentPartPr/>
                <p14:nvPr/>
              </p14:nvContentPartPr>
              <p14:xfrm>
                <a:off x="7867139" y="3198801"/>
                <a:ext cx="72360" cy="525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BF3BC9A-1F61-6A5A-6510-85AB35AE70D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849139" y="3180801"/>
                  <a:ext cx="10800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30410A42-7BE2-9FF1-EA0D-32F5AE4574F2}"/>
              </a:ext>
            </a:extLst>
          </p:cNvPr>
          <p:cNvGrpSpPr/>
          <p:nvPr/>
        </p:nvGrpSpPr>
        <p:grpSpPr>
          <a:xfrm>
            <a:off x="7890539" y="2635401"/>
            <a:ext cx="325440" cy="86400"/>
            <a:chOff x="7890539" y="2635401"/>
            <a:chExt cx="325440" cy="8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9C56A6A-0801-96C0-7C2A-533BD8E97540}"/>
                    </a:ext>
                  </a:extLst>
                </p14:cNvPr>
                <p14:cNvContentPartPr/>
                <p14:nvPr/>
              </p14:nvContentPartPr>
              <p14:xfrm>
                <a:off x="7924019" y="2643681"/>
                <a:ext cx="280440" cy="496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9C56A6A-0801-96C0-7C2A-533BD8E9754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905996" y="2625681"/>
                  <a:ext cx="316126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945A9C4-0BE6-82ED-7628-1E7DFC71D1FB}"/>
                    </a:ext>
                  </a:extLst>
                </p14:cNvPr>
                <p14:cNvContentPartPr/>
                <p14:nvPr/>
              </p14:nvContentPartPr>
              <p14:xfrm>
                <a:off x="7890539" y="2653041"/>
                <a:ext cx="38880" cy="687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945A9C4-0BE6-82ED-7628-1E7DFC71D1F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872371" y="2635041"/>
                  <a:ext cx="74853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97B6B38-626E-084B-E182-273E93A95C98}"/>
                    </a:ext>
                  </a:extLst>
                </p14:cNvPr>
                <p14:cNvContentPartPr/>
                <p14:nvPr/>
              </p14:nvContentPartPr>
              <p14:xfrm>
                <a:off x="8152619" y="2635401"/>
                <a:ext cx="63360" cy="457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97B6B38-626E-084B-E182-273E93A95C9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134721" y="2617401"/>
                  <a:ext cx="98799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D294D2B0-0638-196A-180A-6CD33749EABD}"/>
              </a:ext>
            </a:extLst>
          </p:cNvPr>
          <p:cNvGrpSpPr/>
          <p:nvPr/>
        </p:nvGrpSpPr>
        <p:grpSpPr>
          <a:xfrm>
            <a:off x="8273939" y="1947441"/>
            <a:ext cx="61560" cy="286920"/>
            <a:chOff x="8273939" y="1947441"/>
            <a:chExt cx="61560" cy="28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A90D2C6-D382-FB1F-2120-988328C15B39}"/>
                    </a:ext>
                  </a:extLst>
                </p14:cNvPr>
                <p14:cNvContentPartPr/>
                <p14:nvPr/>
              </p14:nvContentPartPr>
              <p14:xfrm>
                <a:off x="8297699" y="1984881"/>
                <a:ext cx="15480" cy="2001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A90D2C6-D382-FB1F-2120-988328C15B3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279699" y="1966881"/>
                  <a:ext cx="511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E442C9B-75FB-A16E-172B-D0A085535C84}"/>
                    </a:ext>
                  </a:extLst>
                </p14:cNvPr>
                <p14:cNvContentPartPr/>
                <p14:nvPr/>
              </p14:nvContentPartPr>
              <p14:xfrm>
                <a:off x="8273939" y="1947441"/>
                <a:ext cx="43920" cy="442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E442C9B-75FB-A16E-172B-D0A085535C8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255790" y="1929441"/>
                  <a:ext cx="79855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DC10A33-9F9A-53F8-8AF9-F1C41C005FE4}"/>
                    </a:ext>
                  </a:extLst>
                </p14:cNvPr>
                <p14:cNvContentPartPr/>
                <p14:nvPr/>
              </p14:nvContentPartPr>
              <p14:xfrm>
                <a:off x="8294099" y="2163801"/>
                <a:ext cx="41400" cy="705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DC10A33-9F9A-53F8-8AF9-F1C41C005FE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275941" y="2145801"/>
                  <a:ext cx="77353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B6148BB-8E8A-AFCC-5D08-76B74EB74B40}"/>
              </a:ext>
            </a:extLst>
          </p:cNvPr>
          <p:cNvGrpSpPr/>
          <p:nvPr/>
        </p:nvGrpSpPr>
        <p:grpSpPr>
          <a:xfrm>
            <a:off x="8199624" y="5745457"/>
            <a:ext cx="812160" cy="193320"/>
            <a:chOff x="8199624" y="5745457"/>
            <a:chExt cx="812160" cy="19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E15241C-DBB4-824C-C0BF-D832096468BC}"/>
                    </a:ext>
                  </a:extLst>
                </p14:cNvPr>
                <p14:cNvContentPartPr/>
                <p14:nvPr/>
              </p14:nvContentPartPr>
              <p14:xfrm>
                <a:off x="8199624" y="5816377"/>
                <a:ext cx="248760" cy="363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E15241C-DBB4-824C-C0BF-D832096468B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190624" y="5807377"/>
                  <a:ext cx="266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C296658-2CCB-74ED-699D-07CAB4F03C77}"/>
                    </a:ext>
                  </a:extLst>
                </p14:cNvPr>
                <p14:cNvContentPartPr/>
                <p14:nvPr/>
              </p14:nvContentPartPr>
              <p14:xfrm>
                <a:off x="8417424" y="5825377"/>
                <a:ext cx="56160" cy="172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C296658-2CCB-74ED-699D-07CAB4F03C7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408424" y="5816186"/>
                  <a:ext cx="73800" cy="352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6BE84EC-D18B-B5C0-5294-2A685455F76F}"/>
                    </a:ext>
                  </a:extLst>
                </p14:cNvPr>
                <p14:cNvContentPartPr/>
                <p14:nvPr/>
              </p14:nvContentPartPr>
              <p14:xfrm>
                <a:off x="8436864" y="5818897"/>
                <a:ext cx="75240" cy="320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6BE84EC-D18B-B5C0-5294-2A685455F76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427907" y="5809897"/>
                  <a:ext cx="92796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1D3369C-D2E3-1FF0-5AA6-5280D2A1B328}"/>
                    </a:ext>
                  </a:extLst>
                </p14:cNvPr>
                <p14:cNvContentPartPr/>
                <p14:nvPr/>
              </p14:nvContentPartPr>
              <p14:xfrm>
                <a:off x="8491944" y="5754457"/>
                <a:ext cx="42840" cy="1674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1D3369C-D2E3-1FF0-5AA6-5280D2A1B32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482944" y="5745457"/>
                  <a:ext cx="604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A776160-A2B1-3662-21A8-F71ADDFAEC8A}"/>
                    </a:ext>
                  </a:extLst>
                </p14:cNvPr>
                <p14:cNvContentPartPr/>
                <p14:nvPr/>
              </p14:nvContentPartPr>
              <p14:xfrm>
                <a:off x="8522904" y="5906377"/>
                <a:ext cx="151200" cy="324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A776160-A2B1-3662-21A8-F71ADDFAEC8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513925" y="5897377"/>
                  <a:ext cx="168798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2B57C05-ED9C-C902-0796-ADA980E0F705}"/>
                    </a:ext>
                  </a:extLst>
                </p14:cNvPr>
                <p14:cNvContentPartPr/>
                <p14:nvPr/>
              </p14:nvContentPartPr>
              <p14:xfrm>
                <a:off x="8502744" y="5745457"/>
                <a:ext cx="153000" cy="255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2B57C05-ED9C-C902-0796-ADA980E0F70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493723" y="5736457"/>
                  <a:ext cx="170682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A88C77D-A545-B24A-50E6-DEAB1A22E4F4}"/>
                    </a:ext>
                  </a:extLst>
                </p14:cNvPr>
                <p14:cNvContentPartPr/>
                <p14:nvPr/>
              </p14:nvContentPartPr>
              <p14:xfrm>
                <a:off x="8510664" y="5752657"/>
                <a:ext cx="196560" cy="111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A88C77D-A545-B24A-50E6-DEAB1A22E4F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501647" y="5743357"/>
                  <a:ext cx="214232" cy="293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51C4988-B893-4DEC-4841-1D8C2B83F74E}"/>
                    </a:ext>
                  </a:extLst>
                </p14:cNvPr>
                <p14:cNvContentPartPr/>
                <p14:nvPr/>
              </p14:nvContentPartPr>
              <p14:xfrm>
                <a:off x="8636304" y="5902057"/>
                <a:ext cx="81720" cy="266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51C4988-B893-4DEC-4841-1D8C2B83F74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627304" y="5893057"/>
                  <a:ext cx="99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5F6DCF3-3BD3-6440-FE66-55F5136BBD1D}"/>
                    </a:ext>
                  </a:extLst>
                </p14:cNvPr>
                <p14:cNvContentPartPr/>
                <p14:nvPr/>
              </p14:nvContentPartPr>
              <p14:xfrm>
                <a:off x="8560344" y="5821417"/>
                <a:ext cx="451440" cy="331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5F6DCF3-3BD3-6440-FE66-55F5136BBD1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551344" y="5812514"/>
                  <a:ext cx="469080" cy="5057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829D3137-EAD5-49D3-5BDE-09189A429C07}"/>
              </a:ext>
            </a:extLst>
          </p:cNvPr>
          <p:cNvGrpSpPr/>
          <p:nvPr/>
        </p:nvGrpSpPr>
        <p:grpSpPr>
          <a:xfrm>
            <a:off x="8982624" y="5737537"/>
            <a:ext cx="224280" cy="193680"/>
            <a:chOff x="8982624" y="5737537"/>
            <a:chExt cx="224280" cy="19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2EC2FED-CB06-2FCC-6A84-0D5E7155CAC1}"/>
                    </a:ext>
                  </a:extLst>
                </p14:cNvPr>
                <p14:cNvContentPartPr/>
                <p14:nvPr/>
              </p14:nvContentPartPr>
              <p14:xfrm>
                <a:off x="8982984" y="5739337"/>
                <a:ext cx="62640" cy="1015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2EC2FED-CB06-2FCC-6A84-0D5E7155CAC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973984" y="5730337"/>
                  <a:ext cx="80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61F14AB-C4FF-6ED8-BE14-9B551C034BDC}"/>
                    </a:ext>
                  </a:extLst>
                </p14:cNvPr>
                <p14:cNvContentPartPr/>
                <p14:nvPr/>
              </p14:nvContentPartPr>
              <p14:xfrm>
                <a:off x="8982624" y="5840497"/>
                <a:ext cx="74160" cy="907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61F14AB-C4FF-6ED8-BE14-9B551C034BD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973624" y="5831497"/>
                  <a:ext cx="918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57122E0-CCA6-0A24-057F-F0817B78D312}"/>
                    </a:ext>
                  </a:extLst>
                </p14:cNvPr>
                <p14:cNvContentPartPr/>
                <p14:nvPr/>
              </p14:nvContentPartPr>
              <p14:xfrm>
                <a:off x="9046704" y="5737537"/>
                <a:ext cx="144360" cy="291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57122E0-CCA6-0A24-057F-F0817B78D31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037726" y="5728537"/>
                  <a:ext cx="161956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FF33BD9-B3FD-94B8-7FCC-26A759C119A3}"/>
                    </a:ext>
                  </a:extLst>
                </p14:cNvPr>
                <p14:cNvContentPartPr/>
                <p14:nvPr/>
              </p14:nvContentPartPr>
              <p14:xfrm>
                <a:off x="9052104" y="5898097"/>
                <a:ext cx="145800" cy="306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FF33BD9-B3FD-94B8-7FCC-26A759C119A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043104" y="5889097"/>
                  <a:ext cx="1634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E880402-6606-664D-9D0E-9F53C7C00F58}"/>
                    </a:ext>
                  </a:extLst>
                </p14:cNvPr>
                <p14:cNvContentPartPr/>
                <p14:nvPr/>
              </p14:nvContentPartPr>
              <p14:xfrm>
                <a:off x="9104664" y="5770657"/>
                <a:ext cx="82800" cy="104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E880402-6606-664D-9D0E-9F53C7C00F5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095703" y="5761657"/>
                  <a:ext cx="100364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FF44F51-BB2B-4265-4F32-D32AA549EB98}"/>
                    </a:ext>
                  </a:extLst>
                </p14:cNvPr>
                <p14:cNvContentPartPr/>
                <p14:nvPr/>
              </p14:nvContentPartPr>
              <p14:xfrm>
                <a:off x="9038784" y="5891977"/>
                <a:ext cx="132480" cy="313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FF44F51-BB2B-4265-4F32-D32AA549EB9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029784" y="5882977"/>
                  <a:ext cx="150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2DEC345-E460-59C9-CE26-078587C72651}"/>
                    </a:ext>
                  </a:extLst>
                </p14:cNvPr>
                <p14:cNvContentPartPr/>
                <p14:nvPr/>
              </p14:nvContentPartPr>
              <p14:xfrm>
                <a:off x="9147504" y="5763817"/>
                <a:ext cx="59400" cy="93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2DEC345-E460-59C9-CE26-078587C7265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138504" y="5754817"/>
                  <a:ext cx="7704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F94500BA-98C5-5F2F-6EBE-8ECFA2B00270}"/>
                  </a:ext>
                </a:extLst>
              </p14:cNvPr>
              <p14:cNvContentPartPr/>
              <p14:nvPr/>
            </p14:nvContentPartPr>
            <p14:xfrm>
              <a:off x="9093864" y="5482297"/>
              <a:ext cx="16920" cy="23184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F94500BA-98C5-5F2F-6EBE-8ECFA2B0027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075864" y="5464297"/>
                <a:ext cx="52560" cy="26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2DA34ED9-35E9-F120-56A3-FFE022CA4CA5}"/>
              </a:ext>
            </a:extLst>
          </p:cNvPr>
          <p:cNvGrpSpPr/>
          <p:nvPr/>
        </p:nvGrpSpPr>
        <p:grpSpPr>
          <a:xfrm>
            <a:off x="9084864" y="5803417"/>
            <a:ext cx="386640" cy="50400"/>
            <a:chOff x="9084864" y="5803417"/>
            <a:chExt cx="386640" cy="5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59D77D8-FFDE-444E-5F05-C2A024FBECDE}"/>
                    </a:ext>
                  </a:extLst>
                </p14:cNvPr>
                <p14:cNvContentPartPr/>
                <p14:nvPr/>
              </p14:nvContentPartPr>
              <p14:xfrm>
                <a:off x="9084864" y="5832217"/>
                <a:ext cx="386640" cy="216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59D77D8-FFDE-444E-5F05-C2A024FBECD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066881" y="5814217"/>
                  <a:ext cx="422247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C5919DE-3880-EC95-5A95-10D6818D8A75}"/>
                    </a:ext>
                  </a:extLst>
                </p14:cNvPr>
                <p14:cNvContentPartPr/>
                <p14:nvPr/>
              </p14:nvContentPartPr>
              <p14:xfrm>
                <a:off x="9099624" y="5803417"/>
                <a:ext cx="15480" cy="345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C5919DE-3880-EC95-5A95-10D6818D8A7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082033" y="5785417"/>
                  <a:ext cx="5031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1DECBB10-A56F-79FC-8F82-626ED528036A}"/>
              </a:ext>
            </a:extLst>
          </p:cNvPr>
          <p:cNvGrpSpPr/>
          <p:nvPr/>
        </p:nvGrpSpPr>
        <p:grpSpPr>
          <a:xfrm>
            <a:off x="7489704" y="6107257"/>
            <a:ext cx="416160" cy="103320"/>
            <a:chOff x="7489704" y="6107257"/>
            <a:chExt cx="416160" cy="10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5A6E38E-4386-4D03-01BB-D051605BEFF8}"/>
                    </a:ext>
                  </a:extLst>
                </p14:cNvPr>
                <p14:cNvContentPartPr/>
                <p14:nvPr/>
              </p14:nvContentPartPr>
              <p14:xfrm>
                <a:off x="7549464" y="6140017"/>
                <a:ext cx="266040" cy="349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5A6E38E-4386-4D03-01BB-D051605BEFF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531464" y="6122017"/>
                  <a:ext cx="3016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F6964B2-8856-5645-68CD-7078C7BBB49D}"/>
                    </a:ext>
                  </a:extLst>
                </p14:cNvPr>
                <p14:cNvContentPartPr/>
                <p14:nvPr/>
              </p14:nvContentPartPr>
              <p14:xfrm>
                <a:off x="7801464" y="6114457"/>
                <a:ext cx="104400" cy="907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F6964B2-8856-5645-68CD-7078C7BBB49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783464" y="6096457"/>
                  <a:ext cx="140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5517930-4D3F-2E8A-1C9A-1CE2F8EF24D3}"/>
                    </a:ext>
                  </a:extLst>
                </p14:cNvPr>
                <p14:cNvContentPartPr/>
                <p14:nvPr/>
              </p14:nvContentPartPr>
              <p14:xfrm>
                <a:off x="7489704" y="6107257"/>
                <a:ext cx="63720" cy="1033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5517930-4D3F-2E8A-1C9A-1CE2F8EF24D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471805" y="6089257"/>
                  <a:ext cx="9916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0FE3E763-398D-18CA-3292-EA144FC1BA55}"/>
              </a:ext>
            </a:extLst>
          </p:cNvPr>
          <p:cNvGrpSpPr/>
          <p:nvPr/>
        </p:nvGrpSpPr>
        <p:grpSpPr>
          <a:xfrm>
            <a:off x="8189904" y="5542057"/>
            <a:ext cx="106200" cy="544680"/>
            <a:chOff x="8189904" y="5542057"/>
            <a:chExt cx="106200" cy="54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86A7F3F-D5E0-669F-D914-3EE74072CE1D}"/>
                    </a:ext>
                  </a:extLst>
                </p14:cNvPr>
                <p14:cNvContentPartPr/>
                <p14:nvPr/>
              </p14:nvContentPartPr>
              <p14:xfrm>
                <a:off x="8231304" y="5609737"/>
                <a:ext cx="64800" cy="4111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86A7F3F-D5E0-669F-D914-3EE74072CE1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213403" y="5591753"/>
                  <a:ext cx="100243" cy="4467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602FBE7-8477-8A20-2822-99D5AA57EC09}"/>
                    </a:ext>
                  </a:extLst>
                </p14:cNvPr>
                <p14:cNvContentPartPr/>
                <p14:nvPr/>
              </p14:nvContentPartPr>
              <p14:xfrm>
                <a:off x="8196024" y="6024817"/>
                <a:ext cx="45360" cy="619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602FBE7-8477-8A20-2822-99D5AA57EC0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178024" y="6006817"/>
                  <a:ext cx="81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CCA9814-FC07-FBD0-8DA1-5EACF6B76ABE}"/>
                    </a:ext>
                  </a:extLst>
                </p14:cNvPr>
                <p14:cNvContentPartPr/>
                <p14:nvPr/>
              </p14:nvContentPartPr>
              <p14:xfrm>
                <a:off x="8189904" y="5542057"/>
                <a:ext cx="42840" cy="730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CCA9814-FC07-FBD0-8DA1-5EACF6B76AB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171904" y="5524145"/>
                  <a:ext cx="78480" cy="10854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02D96FC7-D3AD-92C4-F2C4-C77667FB0C45}"/>
              </a:ext>
            </a:extLst>
          </p:cNvPr>
          <p:cNvGrpSpPr/>
          <p:nvPr/>
        </p:nvGrpSpPr>
        <p:grpSpPr>
          <a:xfrm>
            <a:off x="8451984" y="6100057"/>
            <a:ext cx="361080" cy="94320"/>
            <a:chOff x="8451984" y="6100057"/>
            <a:chExt cx="361080" cy="9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E9CBDDE-F1B9-5EC3-84D6-1F2DBFFAB200}"/>
                    </a:ext>
                  </a:extLst>
                </p14:cNvPr>
                <p14:cNvContentPartPr/>
                <p14:nvPr/>
              </p14:nvContentPartPr>
              <p14:xfrm>
                <a:off x="8451984" y="6103657"/>
                <a:ext cx="51840" cy="846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E9CBDDE-F1B9-5EC3-84D6-1F2DBFFAB20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433858" y="6085657"/>
                  <a:ext cx="87729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414E206-6647-5AC2-BB39-2DA57EA3BA33}"/>
                    </a:ext>
                  </a:extLst>
                </p14:cNvPr>
                <p14:cNvContentPartPr/>
                <p14:nvPr/>
              </p14:nvContentPartPr>
              <p14:xfrm>
                <a:off x="8483664" y="6137857"/>
                <a:ext cx="283320" cy="277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414E206-6647-5AC2-BB39-2DA57EA3BA3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465687" y="6120088"/>
                  <a:ext cx="318915" cy="629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7F139D7-6710-3B96-B0C4-604CB961731F}"/>
                    </a:ext>
                  </a:extLst>
                </p14:cNvPr>
                <p14:cNvContentPartPr/>
                <p14:nvPr/>
              </p14:nvContentPartPr>
              <p14:xfrm>
                <a:off x="8732424" y="6100057"/>
                <a:ext cx="80640" cy="943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7F139D7-6710-3B96-B0C4-604CB961731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714424" y="6081988"/>
                  <a:ext cx="116280" cy="130097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4639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5A89E-E342-999F-8335-716304371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Planar RR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F396AA-6953-A051-BC79-B565B24BAA3E}"/>
              </a:ext>
            </a:extLst>
          </p:cNvPr>
          <p:cNvSpPr txBox="1"/>
          <p:nvPr/>
        </p:nvSpPr>
        <p:spPr>
          <a:xfrm>
            <a:off x="-42593" y="5426934"/>
            <a:ext cx="12192000" cy="1431065"/>
          </a:xfrm>
          <a:prstGeom prst="rect">
            <a:avLst/>
          </a:prstGeom>
          <a:solidFill>
            <a:srgbClr val="EDF1F9"/>
          </a:solidFill>
        </p:spPr>
        <p:txBody>
          <a:bodyPr wrap="square" rtlCol="0">
            <a:spAutoFit/>
          </a:bodyPr>
          <a:lstStyle/>
          <a:p>
            <a:pPr marL="741363" indent="-741363"/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8E20A2-373B-8FF0-84AE-6D8982AD9827}"/>
                  </a:ext>
                </a:extLst>
              </p:cNvPr>
              <p:cNvSpPr txBox="1"/>
              <p:nvPr/>
            </p:nvSpPr>
            <p:spPr>
              <a:xfrm>
                <a:off x="7265624" y="5846053"/>
                <a:ext cx="879150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8E20A2-373B-8FF0-84AE-6D8982AD9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624" y="5846053"/>
                <a:ext cx="879150" cy="730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9CE378-85E3-1F81-CA8A-F8ADEF5D69B7}"/>
                  </a:ext>
                </a:extLst>
              </p:cNvPr>
              <p:cNvSpPr txBox="1"/>
              <p:nvPr/>
            </p:nvSpPr>
            <p:spPr>
              <a:xfrm>
                <a:off x="8439431" y="5847849"/>
                <a:ext cx="879150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9CE378-85E3-1F81-CA8A-F8ADEF5D6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431" y="5847849"/>
                <a:ext cx="879150" cy="730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8A6BEE-058C-C4C6-A10F-06A40C0F02F5}"/>
                  </a:ext>
                </a:extLst>
              </p:cNvPr>
              <p:cNvSpPr txBox="1"/>
              <p:nvPr/>
            </p:nvSpPr>
            <p:spPr>
              <a:xfrm>
                <a:off x="12410" y="5999389"/>
                <a:ext cx="2150717" cy="492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8A6BEE-058C-C4C6-A10F-06A40C0F0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0" y="5999389"/>
                <a:ext cx="2150717" cy="4929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1F6568-5725-1726-2992-11C44E2ED6AC}"/>
                  </a:ext>
                </a:extLst>
              </p:cNvPr>
              <p:cNvSpPr txBox="1"/>
              <p:nvPr/>
            </p:nvSpPr>
            <p:spPr>
              <a:xfrm>
                <a:off x="4842238" y="5886001"/>
                <a:ext cx="1322285" cy="718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𝕀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1F6568-5725-1726-2992-11C44E2ED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238" y="5886001"/>
                <a:ext cx="1322285" cy="718402"/>
              </a:xfrm>
              <a:prstGeom prst="rect">
                <a:avLst/>
              </a:prstGeom>
              <a:blipFill>
                <a:blip r:embed="rId6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D3B91F-F753-8D2E-A31D-9C6905AB7FC9}"/>
                  </a:ext>
                </a:extLst>
              </p:cNvPr>
              <p:cNvSpPr txBox="1"/>
              <p:nvPr/>
            </p:nvSpPr>
            <p:spPr>
              <a:xfrm>
                <a:off x="2361086" y="5889191"/>
                <a:ext cx="2279535" cy="718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D3B91F-F753-8D2E-A31D-9C6905AB7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086" y="5889191"/>
                <a:ext cx="2279535" cy="7184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C90F63-3881-20FE-F94C-60743EA691C2}"/>
              </a:ext>
            </a:extLst>
          </p:cNvPr>
          <p:cNvCxnSpPr/>
          <p:nvPr/>
        </p:nvCxnSpPr>
        <p:spPr>
          <a:xfrm>
            <a:off x="0" y="5447841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65149E-58C3-49E0-81CA-5EBE8021E9F4}"/>
              </a:ext>
            </a:extLst>
          </p:cNvPr>
          <p:cNvCxnSpPr/>
          <p:nvPr/>
        </p:nvCxnSpPr>
        <p:spPr>
          <a:xfrm>
            <a:off x="5487479" y="6395104"/>
            <a:ext cx="605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65F3E2-E5C8-6AAA-1A65-9BA4B014989E}"/>
              </a:ext>
            </a:extLst>
          </p:cNvPr>
          <p:cNvCxnSpPr>
            <a:cxnSpLocks/>
          </p:cNvCxnSpPr>
          <p:nvPr/>
        </p:nvCxnSpPr>
        <p:spPr>
          <a:xfrm flipV="1">
            <a:off x="5814050" y="6028859"/>
            <a:ext cx="0" cy="538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258E3D-66B0-DACE-81A1-D50DA582E5BF}"/>
              </a:ext>
            </a:extLst>
          </p:cNvPr>
          <p:cNvCxnSpPr>
            <a:cxnSpLocks/>
          </p:cNvCxnSpPr>
          <p:nvPr/>
        </p:nvCxnSpPr>
        <p:spPr>
          <a:xfrm>
            <a:off x="1079047" y="6297953"/>
            <a:ext cx="9585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9E965A-14CD-E327-2A78-FFFEC654A174}"/>
              </a:ext>
            </a:extLst>
          </p:cNvPr>
          <p:cNvCxnSpPr>
            <a:cxnSpLocks/>
          </p:cNvCxnSpPr>
          <p:nvPr/>
        </p:nvCxnSpPr>
        <p:spPr>
          <a:xfrm flipV="1">
            <a:off x="1758222" y="6041596"/>
            <a:ext cx="0" cy="42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DB4EAB7-A483-FED3-5DFB-B4E06A230CDE}"/>
              </a:ext>
            </a:extLst>
          </p:cNvPr>
          <p:cNvCxnSpPr>
            <a:cxnSpLocks/>
          </p:cNvCxnSpPr>
          <p:nvPr/>
        </p:nvCxnSpPr>
        <p:spPr>
          <a:xfrm>
            <a:off x="3500853" y="6393223"/>
            <a:ext cx="1000980" cy="2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70A7A61-9DAB-5C14-F948-71E47EFD6AF4}"/>
              </a:ext>
            </a:extLst>
          </p:cNvPr>
          <p:cNvCxnSpPr>
            <a:cxnSpLocks/>
          </p:cNvCxnSpPr>
          <p:nvPr/>
        </p:nvCxnSpPr>
        <p:spPr>
          <a:xfrm flipV="1">
            <a:off x="4222476" y="6029044"/>
            <a:ext cx="0" cy="538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A10A36-E872-C55A-BB43-E371B6FDD027}"/>
                  </a:ext>
                </a:extLst>
              </p:cNvPr>
              <p:cNvSpPr txBox="1"/>
              <p:nvPr/>
            </p:nvSpPr>
            <p:spPr>
              <a:xfrm>
                <a:off x="2163127" y="3823647"/>
                <a:ext cx="7115666" cy="1180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Ad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Ad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A10A36-E872-C55A-BB43-E371B6FDD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127" y="3823647"/>
                <a:ext cx="7115666" cy="11802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3F8824-64C5-4319-9E2A-3847156AF3AE}"/>
                  </a:ext>
                </a:extLst>
              </p14:cNvPr>
              <p14:cNvContentPartPr/>
              <p14:nvPr/>
            </p14:nvContentPartPr>
            <p14:xfrm>
              <a:off x="1073094" y="1155899"/>
              <a:ext cx="42480" cy="1653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3F8824-64C5-4319-9E2A-3847156AF3A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5094" y="1137899"/>
                <a:ext cx="78120" cy="168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092FBD8-E1D4-CD2B-0167-C26B7C8016B9}"/>
                  </a:ext>
                </a:extLst>
              </p14:cNvPr>
              <p14:cNvContentPartPr/>
              <p14:nvPr/>
            </p14:nvContentPartPr>
            <p14:xfrm>
              <a:off x="1092534" y="2750339"/>
              <a:ext cx="2008080" cy="64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092FBD8-E1D4-CD2B-0167-C26B7C8016B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74534" y="2732339"/>
                <a:ext cx="204372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FF792A7-13D9-851E-47C2-C8C8300C52BB}"/>
                  </a:ext>
                </a:extLst>
              </p14:cNvPr>
              <p14:cNvContentPartPr/>
              <p14:nvPr/>
            </p14:nvContentPartPr>
            <p14:xfrm>
              <a:off x="1087854" y="2748179"/>
              <a:ext cx="2017800" cy="54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FF792A7-13D9-851E-47C2-C8C8300C52B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69854" y="2730179"/>
                <a:ext cx="20534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3D57EE8-13F4-6BC2-B2AE-D84A7108B6D0}"/>
                  </a:ext>
                </a:extLst>
              </p14:cNvPr>
              <p14:cNvContentPartPr/>
              <p14:nvPr/>
            </p14:nvContentPartPr>
            <p14:xfrm>
              <a:off x="1190598" y="2121467"/>
              <a:ext cx="651240" cy="5767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3D57EE8-13F4-6BC2-B2AE-D84A7108B6D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81598" y="2112473"/>
                <a:ext cx="668880" cy="594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C84469C-AE1D-E0AF-E8E8-407566BABBB5}"/>
                  </a:ext>
                </a:extLst>
              </p14:cNvPr>
              <p14:cNvContentPartPr/>
              <p14:nvPr/>
            </p14:nvContentPartPr>
            <p14:xfrm>
              <a:off x="1827078" y="1957307"/>
              <a:ext cx="222840" cy="2408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C84469C-AE1D-E0AF-E8E8-407566BABBB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18078" y="1948294"/>
                <a:ext cx="240480" cy="258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6F39545-BA3A-F7E8-6A47-2550E6E50B0C}"/>
                  </a:ext>
                </a:extLst>
              </p14:cNvPr>
              <p14:cNvContentPartPr/>
              <p14:nvPr/>
            </p14:nvContentPartPr>
            <p14:xfrm>
              <a:off x="2138838" y="1922027"/>
              <a:ext cx="155520" cy="478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6F39545-BA3A-F7E8-6A47-2550E6E50B0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29817" y="1913027"/>
                <a:ext cx="173201" cy="6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C7F63E62-C478-6975-91BF-825946147889}"/>
              </a:ext>
            </a:extLst>
          </p:cNvPr>
          <p:cNvGrpSpPr/>
          <p:nvPr/>
        </p:nvGrpSpPr>
        <p:grpSpPr>
          <a:xfrm>
            <a:off x="2048478" y="1530347"/>
            <a:ext cx="997200" cy="494280"/>
            <a:chOff x="2048478" y="1530347"/>
            <a:chExt cx="997200" cy="49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EBE12D4-F56F-71A2-7E7C-BCE3BBAA2189}"/>
                    </a:ext>
                  </a:extLst>
                </p14:cNvPr>
                <p14:cNvContentPartPr/>
                <p14:nvPr/>
              </p14:nvContentPartPr>
              <p14:xfrm>
                <a:off x="2048478" y="1758947"/>
                <a:ext cx="716760" cy="2656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EBE12D4-F56F-71A2-7E7C-BCE3BBAA218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39473" y="1749947"/>
                  <a:ext cx="734409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6FB9516-3071-BF0E-9DD0-948CB4B489F6}"/>
                    </a:ext>
                  </a:extLst>
                </p14:cNvPr>
                <p14:cNvContentPartPr/>
                <p14:nvPr/>
              </p14:nvContentPartPr>
              <p14:xfrm>
                <a:off x="2722038" y="1604867"/>
                <a:ext cx="87480" cy="1724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6FB9516-3071-BF0E-9DD0-948CB4B489F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13038" y="1595867"/>
                  <a:ext cx="1051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627ADA5-64C7-7FFA-90E6-13A0BA36AFF9}"/>
                    </a:ext>
                  </a:extLst>
                </p14:cNvPr>
                <p14:cNvContentPartPr/>
                <p14:nvPr/>
              </p14:nvContentPartPr>
              <p14:xfrm>
                <a:off x="2728158" y="1775147"/>
                <a:ext cx="163440" cy="712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627ADA5-64C7-7FFA-90E6-13A0BA36AFF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719158" y="1766147"/>
                  <a:ext cx="1810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7D27E29-BB05-DA21-3A87-336A32DF42C4}"/>
                    </a:ext>
                  </a:extLst>
                </p14:cNvPr>
                <p14:cNvContentPartPr/>
                <p14:nvPr/>
              </p14:nvContentPartPr>
              <p14:xfrm>
                <a:off x="2873238" y="1770107"/>
                <a:ext cx="172440" cy="626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7D27E29-BB05-DA21-3A87-336A32DF42C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864238" y="1761107"/>
                  <a:ext cx="190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B2D7AE9-49DC-D8E0-B0E0-E1FB47EC7684}"/>
                    </a:ext>
                  </a:extLst>
                </p14:cNvPr>
                <p14:cNvContentPartPr/>
                <p14:nvPr/>
              </p14:nvContentPartPr>
              <p14:xfrm>
                <a:off x="2811318" y="1536107"/>
                <a:ext cx="180000" cy="597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B2D7AE9-49DC-D8E0-B0E0-E1FB47EC768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802318" y="1527161"/>
                  <a:ext cx="197640" cy="772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A98BA78-C259-A541-9193-9C4446B241E5}"/>
                    </a:ext>
                  </a:extLst>
                </p14:cNvPr>
                <p14:cNvContentPartPr/>
                <p14:nvPr/>
              </p14:nvContentPartPr>
              <p14:xfrm>
                <a:off x="2765238" y="1583987"/>
                <a:ext cx="50040" cy="500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A98BA78-C259-A541-9193-9C4446B241E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756238" y="1574987"/>
                  <a:ext cx="676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E220C78-2C4F-2992-BF3F-4D829641882A}"/>
                    </a:ext>
                  </a:extLst>
                </p14:cNvPr>
                <p14:cNvContentPartPr/>
                <p14:nvPr/>
              </p14:nvContentPartPr>
              <p14:xfrm>
                <a:off x="2784318" y="1530347"/>
                <a:ext cx="161640" cy="673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E220C78-2C4F-2992-BF3F-4D829641882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75318" y="1521299"/>
                  <a:ext cx="179280" cy="850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357A7F2-A69D-7977-41D7-6A6322A329AE}"/>
                    </a:ext>
                  </a:extLst>
                </p14:cNvPr>
                <p14:cNvContentPartPr/>
                <p14:nvPr/>
              </p14:nvContentPartPr>
              <p14:xfrm>
                <a:off x="2808798" y="1540787"/>
                <a:ext cx="140760" cy="414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357A7F2-A69D-7977-41D7-6A6322A329A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799775" y="1531787"/>
                  <a:ext cx="158445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D24F5E8-AE59-532A-D2CE-2921B3313827}"/>
                    </a:ext>
                  </a:extLst>
                </p14:cNvPr>
                <p14:cNvContentPartPr/>
                <p14:nvPr/>
              </p14:nvContentPartPr>
              <p14:xfrm>
                <a:off x="2872878" y="1533587"/>
                <a:ext cx="109080" cy="392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D24F5E8-AE59-532A-D2CE-2921B331382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863908" y="1524669"/>
                  <a:ext cx="126662" cy="5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47C013A-39D7-BC20-091C-4C48A360539B}"/>
                  </a:ext>
                </a:extLst>
              </p14:cNvPr>
              <p14:cNvContentPartPr/>
              <p14:nvPr/>
            </p14:nvContentPartPr>
            <p14:xfrm>
              <a:off x="2719158" y="1240907"/>
              <a:ext cx="117720" cy="2779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47C013A-39D7-BC20-091C-4C48A360539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701158" y="1222907"/>
                <a:ext cx="153360" cy="31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AC88CA00-C6A0-0CBA-1A09-85500D84ECDF}"/>
              </a:ext>
            </a:extLst>
          </p:cNvPr>
          <p:cNvGrpSpPr/>
          <p:nvPr/>
        </p:nvGrpSpPr>
        <p:grpSpPr>
          <a:xfrm>
            <a:off x="2867478" y="1532867"/>
            <a:ext cx="493920" cy="188640"/>
            <a:chOff x="2867478" y="1532867"/>
            <a:chExt cx="493920" cy="18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E30A395-8B2B-5603-6242-0ED783DC64CB}"/>
                    </a:ext>
                  </a:extLst>
                </p14:cNvPr>
                <p14:cNvContentPartPr/>
                <p14:nvPr/>
              </p14:nvContentPartPr>
              <p14:xfrm>
                <a:off x="2876118" y="1688027"/>
                <a:ext cx="23040" cy="334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E30A395-8B2B-5603-6242-0ED783DC64C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858395" y="1670027"/>
                  <a:ext cx="58132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0298D41-2CBA-69E7-AAC4-8B80BB09FED6}"/>
                    </a:ext>
                  </a:extLst>
                </p14:cNvPr>
                <p14:cNvContentPartPr/>
                <p14:nvPr/>
              </p14:nvContentPartPr>
              <p14:xfrm>
                <a:off x="2867478" y="1602347"/>
                <a:ext cx="12600" cy="244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0298D41-2CBA-69E7-AAC4-8B80BB09FED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849478" y="1584347"/>
                  <a:ext cx="482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03C5FE9-78E4-8B5D-2344-00DFA1BEDAEA}"/>
                    </a:ext>
                  </a:extLst>
                </p14:cNvPr>
                <p14:cNvContentPartPr/>
                <p14:nvPr/>
              </p14:nvContentPartPr>
              <p14:xfrm>
                <a:off x="2884758" y="1532867"/>
                <a:ext cx="476640" cy="1728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03C5FE9-78E4-8B5D-2344-00DFA1BEDAE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866758" y="1514867"/>
                  <a:ext cx="51228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E76B9BC-06AA-EBED-DC06-6B92A386788E}"/>
              </a:ext>
            </a:extLst>
          </p:cNvPr>
          <p:cNvGrpSpPr/>
          <p:nvPr/>
        </p:nvGrpSpPr>
        <p:grpSpPr>
          <a:xfrm>
            <a:off x="1010598" y="2355107"/>
            <a:ext cx="702360" cy="588240"/>
            <a:chOff x="1010598" y="2355107"/>
            <a:chExt cx="702360" cy="58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ED20CC7-B9F0-78F8-E41C-DA756AD524C3}"/>
                    </a:ext>
                  </a:extLst>
                </p14:cNvPr>
                <p14:cNvContentPartPr/>
                <p14:nvPr/>
              </p14:nvContentPartPr>
              <p14:xfrm>
                <a:off x="1010598" y="2648147"/>
                <a:ext cx="227160" cy="2952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ED20CC7-B9F0-78F8-E41C-DA756AD524C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01598" y="2639147"/>
                  <a:ext cx="2448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CA0C3F0-17B2-7475-A9F3-55ABCD40E7FB}"/>
                    </a:ext>
                  </a:extLst>
                </p14:cNvPr>
                <p14:cNvContentPartPr/>
                <p14:nvPr/>
              </p14:nvContentPartPr>
              <p14:xfrm>
                <a:off x="1184838" y="2355107"/>
                <a:ext cx="438480" cy="3654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CA0C3F0-17B2-7475-A9F3-55ABCD40E7F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75838" y="2346107"/>
                  <a:ext cx="45612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23BD954-4E03-1769-A7A9-9012E3EBDAE5}"/>
                    </a:ext>
                  </a:extLst>
                </p14:cNvPr>
                <p14:cNvContentPartPr/>
                <p14:nvPr/>
              </p14:nvContentPartPr>
              <p14:xfrm>
                <a:off x="1435398" y="2355827"/>
                <a:ext cx="154800" cy="162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23BD954-4E03-1769-A7A9-9012E3EBDAE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426377" y="2346827"/>
                  <a:ext cx="172481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17FAA25-326B-9570-54DD-99493F1E36BB}"/>
                    </a:ext>
                  </a:extLst>
                </p14:cNvPr>
                <p14:cNvContentPartPr/>
                <p14:nvPr/>
              </p14:nvContentPartPr>
              <p14:xfrm>
                <a:off x="1258278" y="2374547"/>
                <a:ext cx="292320" cy="2685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17FAA25-326B-9570-54DD-99493F1E36B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249267" y="2365547"/>
                  <a:ext cx="309982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EA5E539-D5DF-D304-6806-4A224A9978B4}"/>
                    </a:ext>
                  </a:extLst>
                </p14:cNvPr>
                <p14:cNvContentPartPr/>
                <p14:nvPr/>
              </p14:nvContentPartPr>
              <p14:xfrm>
                <a:off x="1220478" y="2540867"/>
                <a:ext cx="149400" cy="1368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EA5E539-D5DF-D304-6806-4A224A9978B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211478" y="2531891"/>
                  <a:ext cx="167040" cy="1543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43F087C-CB1A-4548-B2C5-E9A00CC870D0}"/>
                    </a:ext>
                  </a:extLst>
                </p14:cNvPr>
                <p14:cNvContentPartPr/>
                <p14:nvPr/>
              </p14:nvContentPartPr>
              <p14:xfrm>
                <a:off x="1215798" y="2576507"/>
                <a:ext cx="101520" cy="889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43F087C-CB1A-4548-B2C5-E9A00CC870D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206798" y="2567507"/>
                  <a:ext cx="119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6D0E9C5-9C72-FA36-1B77-38BE25A9000F}"/>
                    </a:ext>
                  </a:extLst>
                </p14:cNvPr>
                <p14:cNvContentPartPr/>
                <p14:nvPr/>
              </p14:nvContentPartPr>
              <p14:xfrm>
                <a:off x="1596678" y="2444027"/>
                <a:ext cx="67680" cy="1926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6D0E9C5-9C72-FA36-1B77-38BE25A9000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587678" y="2435027"/>
                  <a:ext cx="853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6A0EA48-4EAC-EEF5-D447-A8270C5B8AAD}"/>
                    </a:ext>
                  </a:extLst>
                </p14:cNvPr>
                <p14:cNvContentPartPr/>
                <p14:nvPr/>
              </p14:nvContentPartPr>
              <p14:xfrm>
                <a:off x="1702518" y="2580467"/>
                <a:ext cx="10440" cy="885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6A0EA48-4EAC-EEF5-D447-A8270C5B8AA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693518" y="2571430"/>
                  <a:ext cx="28080" cy="10627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AB3BEA8-9B36-F7B6-D280-631666AA3E9A}"/>
              </a:ext>
            </a:extLst>
          </p:cNvPr>
          <p:cNvGrpSpPr/>
          <p:nvPr/>
        </p:nvGrpSpPr>
        <p:grpSpPr>
          <a:xfrm>
            <a:off x="2318118" y="1993667"/>
            <a:ext cx="163080" cy="227160"/>
            <a:chOff x="2318118" y="1993667"/>
            <a:chExt cx="163080" cy="22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766E239-7122-DE61-45F3-B6353B39F044}"/>
                    </a:ext>
                  </a:extLst>
                </p14:cNvPr>
                <p14:cNvContentPartPr/>
                <p14:nvPr/>
              </p14:nvContentPartPr>
              <p14:xfrm>
                <a:off x="2318118" y="1993667"/>
                <a:ext cx="51120" cy="2095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766E239-7122-DE61-45F3-B6353B39F04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309118" y="1984667"/>
                  <a:ext cx="687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48886CC-B2E2-3C00-EFC7-CE37EC7E68DB}"/>
                    </a:ext>
                  </a:extLst>
                </p14:cNvPr>
                <p14:cNvContentPartPr/>
                <p14:nvPr/>
              </p14:nvContentPartPr>
              <p14:xfrm>
                <a:off x="2397678" y="2147747"/>
                <a:ext cx="83520" cy="730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48886CC-B2E2-3C00-EFC7-CE37EC7E68D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388678" y="2138747"/>
                  <a:ext cx="10116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DCA77CB-DCC3-D76C-3775-BB8393EEFAFE}"/>
              </a:ext>
            </a:extLst>
          </p:cNvPr>
          <p:cNvGrpSpPr/>
          <p:nvPr/>
        </p:nvGrpSpPr>
        <p:grpSpPr>
          <a:xfrm>
            <a:off x="878478" y="2879267"/>
            <a:ext cx="493560" cy="331200"/>
            <a:chOff x="878478" y="2879267"/>
            <a:chExt cx="493560" cy="33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B2912C5-26C1-BF78-1F88-491AB5216E45}"/>
                    </a:ext>
                  </a:extLst>
                </p14:cNvPr>
                <p14:cNvContentPartPr/>
                <p14:nvPr/>
              </p14:nvContentPartPr>
              <p14:xfrm>
                <a:off x="878478" y="2879267"/>
                <a:ext cx="141120" cy="2361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B2912C5-26C1-BF78-1F88-491AB5216E4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69478" y="2870267"/>
                  <a:ext cx="1587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5E356AD-9396-BCA2-A807-4DCD1D0F5A11}"/>
                    </a:ext>
                  </a:extLst>
                </p14:cNvPr>
                <p14:cNvContentPartPr/>
                <p14:nvPr/>
              </p14:nvContentPartPr>
              <p14:xfrm>
                <a:off x="1073958" y="3065027"/>
                <a:ext cx="61200" cy="1238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5E356AD-9396-BCA2-A807-4DCD1D0F5A1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64958" y="3056027"/>
                  <a:ext cx="78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DF5CECE-5BA0-84C5-B026-CBB853665651}"/>
                    </a:ext>
                  </a:extLst>
                </p14:cNvPr>
                <p14:cNvContentPartPr/>
                <p14:nvPr/>
              </p14:nvContentPartPr>
              <p14:xfrm>
                <a:off x="1177278" y="3149987"/>
                <a:ext cx="4320" cy="604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DF5CECE-5BA0-84C5-B026-CBB85366565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68278" y="3140987"/>
                  <a:ext cx="219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CD71895-3D1E-495F-4A1E-73643751EF67}"/>
                    </a:ext>
                  </a:extLst>
                </p14:cNvPr>
                <p14:cNvContentPartPr/>
                <p14:nvPr/>
              </p14:nvContentPartPr>
              <p14:xfrm>
                <a:off x="1222998" y="2998427"/>
                <a:ext cx="114840" cy="1249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CD71895-3D1E-495F-4A1E-73643751EF6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213998" y="2989427"/>
                  <a:ext cx="132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4E719BE-235E-84A7-E727-9C97B8135BDE}"/>
                    </a:ext>
                  </a:extLst>
                </p14:cNvPr>
                <p14:cNvContentPartPr/>
                <p14:nvPr/>
              </p14:nvContentPartPr>
              <p14:xfrm>
                <a:off x="1292118" y="2953427"/>
                <a:ext cx="79920" cy="842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4E719BE-235E-84A7-E727-9C97B8135BD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283118" y="2944427"/>
                  <a:ext cx="9756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A2AEBE3-6F8F-CDEB-9F2A-55EAE5D0F655}"/>
              </a:ext>
            </a:extLst>
          </p:cNvPr>
          <p:cNvGrpSpPr/>
          <p:nvPr/>
        </p:nvGrpSpPr>
        <p:grpSpPr>
          <a:xfrm>
            <a:off x="1638078" y="1688027"/>
            <a:ext cx="463680" cy="313200"/>
            <a:chOff x="1638078" y="1688027"/>
            <a:chExt cx="463680" cy="31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995BB4D-391C-48E7-D455-530BB353DD68}"/>
                    </a:ext>
                  </a:extLst>
                </p14:cNvPr>
                <p14:cNvContentPartPr/>
                <p14:nvPr/>
              </p14:nvContentPartPr>
              <p14:xfrm>
                <a:off x="1831398" y="1688027"/>
                <a:ext cx="60840" cy="1137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995BB4D-391C-48E7-D455-530BB353DD6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822398" y="1678998"/>
                  <a:ext cx="78480" cy="1314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370C615-FA6C-B8BE-8020-81964D65A957}"/>
                    </a:ext>
                  </a:extLst>
                </p14:cNvPr>
                <p14:cNvContentPartPr/>
                <p14:nvPr/>
              </p14:nvContentPartPr>
              <p14:xfrm>
                <a:off x="1905198" y="1756787"/>
                <a:ext cx="50760" cy="597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370C615-FA6C-B8BE-8020-81964D65A95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896198" y="1747787"/>
                  <a:ext cx="68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1897D41-093B-C029-93FE-DAFA39BF403F}"/>
                    </a:ext>
                  </a:extLst>
                </p14:cNvPr>
                <p14:cNvContentPartPr/>
                <p14:nvPr/>
              </p14:nvContentPartPr>
              <p14:xfrm>
                <a:off x="1970358" y="1751387"/>
                <a:ext cx="131400" cy="961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1897D41-093B-C029-93FE-DAFA39BF403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961358" y="1742387"/>
                  <a:ext cx="1490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D1E91E6-AB5B-5DDA-5AE3-A0EE33CB7C66}"/>
                    </a:ext>
                  </a:extLst>
                </p14:cNvPr>
                <p14:cNvContentPartPr/>
                <p14:nvPr/>
              </p14:nvContentPartPr>
              <p14:xfrm>
                <a:off x="1656438" y="1793147"/>
                <a:ext cx="91800" cy="1857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D1E91E6-AB5B-5DDA-5AE3-A0EE33CB7C6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647438" y="1784130"/>
                  <a:ext cx="109440" cy="2034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32DDBD4-F44C-E850-520B-EEE4558B4AA6}"/>
                    </a:ext>
                  </a:extLst>
                </p14:cNvPr>
                <p14:cNvContentPartPr/>
                <p14:nvPr/>
              </p14:nvContentPartPr>
              <p14:xfrm>
                <a:off x="1646358" y="1936787"/>
                <a:ext cx="48960" cy="644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32DDBD4-F44C-E850-520B-EEE4558B4AA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637358" y="1927736"/>
                  <a:ext cx="66600" cy="82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6CC1C08-D2DB-5E85-AC98-1501BF33F7DF}"/>
                    </a:ext>
                  </a:extLst>
                </p14:cNvPr>
                <p14:cNvContentPartPr/>
                <p14:nvPr/>
              </p14:nvContentPartPr>
              <p14:xfrm>
                <a:off x="1638078" y="1947587"/>
                <a:ext cx="42840" cy="511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6CC1C08-D2DB-5E85-AC98-1501BF33F7D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629078" y="1938650"/>
                  <a:ext cx="60480" cy="686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2EE3618-B5F3-53D7-27D7-7A187E5C413A}"/>
                    </a:ext>
                  </a:extLst>
                </p14:cNvPr>
                <p14:cNvContentPartPr/>
                <p14:nvPr/>
              </p14:nvContentPartPr>
              <p14:xfrm>
                <a:off x="1664718" y="1781267"/>
                <a:ext cx="111600" cy="1760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2EE3618-B5F3-53D7-27D7-7A187E5C413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655718" y="1772267"/>
                  <a:ext cx="129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9CDFF91-88EB-6B32-D2C9-F0A566BFA093}"/>
                    </a:ext>
                  </a:extLst>
                </p14:cNvPr>
                <p14:cNvContentPartPr/>
                <p14:nvPr/>
              </p14:nvContentPartPr>
              <p14:xfrm>
                <a:off x="1955238" y="1761107"/>
                <a:ext cx="141840" cy="860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9CDFF91-88EB-6B32-D2C9-F0A566BFA09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946238" y="1752107"/>
                  <a:ext cx="159480" cy="10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E6C976A-914F-D316-5B49-225164023148}"/>
                  </a:ext>
                </a:extLst>
              </p:cNvPr>
              <p:cNvSpPr txBox="1"/>
              <p:nvPr/>
            </p:nvSpPr>
            <p:spPr>
              <a:xfrm>
                <a:off x="7496055" y="1538639"/>
                <a:ext cx="26407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Kinematically Insufficient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E6C976A-914F-D316-5B49-225164023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055" y="1538639"/>
                <a:ext cx="2640723" cy="646331"/>
              </a:xfrm>
              <a:prstGeom prst="rect">
                <a:avLst/>
              </a:prstGeom>
              <a:blipFill>
                <a:blip r:embed="rId93"/>
                <a:stretch>
                  <a:fillRect l="-1155" t="-4717" r="-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7669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5A89E-E342-999F-8335-716304371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Planar RR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006401-68FF-BA89-6A99-ED77AC3D1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059" y="1045978"/>
                <a:ext cx="5191798" cy="54484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/>
                  <a:t>Case 1: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, 0</m:t>
                            </m:r>
                          </m:e>
                        </m:d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  <a:tabLst>
                    <a:tab pos="1828800" algn="l"/>
                  </a:tabLst>
                </a:pPr>
                <a:r>
                  <a:rPr lang="en-US" sz="36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  <a:tabLst>
                    <a:tab pos="1828800" algn="l"/>
                  </a:tabLst>
                </a:pPr>
                <a:endParaRPr lang="en-US" sz="2400" dirty="0"/>
              </a:p>
              <a:p>
                <a:pPr marL="0" indent="0">
                  <a:buNone/>
                  <a:tabLst>
                    <a:tab pos="1828800" algn="l"/>
                  </a:tabLst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3600" dirty="0"/>
                  <a:t>Case 2: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  <a:tabLst>
                    <a:tab pos="1828800" algn="l"/>
                  </a:tabLst>
                </a:pPr>
                <a:r>
                  <a:rPr lang="en-US" sz="48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006401-68FF-BA89-6A99-ED77AC3D1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059" y="1045978"/>
                <a:ext cx="5191798" cy="5448465"/>
              </a:xfrm>
              <a:blipFill>
                <a:blip r:embed="rId3"/>
                <a:stretch>
                  <a:fillRect l="-3521" t="-2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3296ED6-52EC-BF88-C8D0-EED31310CBEE}"/>
                  </a:ext>
                </a:extLst>
              </p14:cNvPr>
              <p14:cNvContentPartPr/>
              <p14:nvPr/>
            </p14:nvContentPartPr>
            <p14:xfrm>
              <a:off x="7542048" y="1641552"/>
              <a:ext cx="42480" cy="1653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3296ED6-52EC-BF88-C8D0-EED31310CBE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24048" y="1623552"/>
                <a:ext cx="78120" cy="168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5D891DE-2828-BB73-FF1E-BC6ED98845D6}"/>
                  </a:ext>
                </a:extLst>
              </p14:cNvPr>
              <p14:cNvContentPartPr/>
              <p14:nvPr/>
            </p14:nvContentPartPr>
            <p14:xfrm>
              <a:off x="7561488" y="3235992"/>
              <a:ext cx="2008080" cy="64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5D891DE-2828-BB73-FF1E-BC6ED98845D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43488" y="3217992"/>
                <a:ext cx="204372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978280C-0EF5-E068-97E4-E7EF1BE6E2FB}"/>
                  </a:ext>
                </a:extLst>
              </p14:cNvPr>
              <p14:cNvContentPartPr/>
              <p14:nvPr/>
            </p14:nvContentPartPr>
            <p14:xfrm>
              <a:off x="7556808" y="3233832"/>
              <a:ext cx="2017800" cy="54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978280C-0EF5-E068-97E4-E7EF1BE6E2F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38808" y="3215832"/>
                <a:ext cx="20534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BA48439-6333-5659-70AD-F9EA1A3A0711}"/>
                  </a:ext>
                </a:extLst>
              </p14:cNvPr>
              <p14:cNvContentPartPr/>
              <p14:nvPr/>
            </p14:nvContentPartPr>
            <p14:xfrm>
              <a:off x="7659552" y="2607120"/>
              <a:ext cx="651240" cy="576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BA48439-6333-5659-70AD-F9EA1A3A071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50552" y="2598126"/>
                <a:ext cx="668880" cy="594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C9E8785-4B46-F58B-D643-885662C09DD7}"/>
                  </a:ext>
                </a:extLst>
              </p14:cNvPr>
              <p14:cNvContentPartPr/>
              <p14:nvPr/>
            </p14:nvContentPartPr>
            <p14:xfrm>
              <a:off x="8296032" y="2442960"/>
              <a:ext cx="222840" cy="2408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C9E8785-4B46-F58B-D643-885662C09DD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87032" y="2433947"/>
                <a:ext cx="240480" cy="258506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027361BA-5D8C-4C3D-794E-C1CF41A8E6E0}"/>
              </a:ext>
            </a:extLst>
          </p:cNvPr>
          <p:cNvGrpSpPr/>
          <p:nvPr/>
        </p:nvGrpSpPr>
        <p:grpSpPr>
          <a:xfrm>
            <a:off x="7479552" y="2840760"/>
            <a:ext cx="612720" cy="588240"/>
            <a:chOff x="1010598" y="2355107"/>
            <a:chExt cx="612720" cy="58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2A3E1B7-1469-F729-1433-35214E543728}"/>
                    </a:ext>
                  </a:extLst>
                </p14:cNvPr>
                <p14:cNvContentPartPr/>
                <p14:nvPr/>
              </p14:nvContentPartPr>
              <p14:xfrm>
                <a:off x="1010598" y="2648147"/>
                <a:ext cx="227160" cy="295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2A3E1B7-1469-F729-1433-35214E54372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01598" y="2639147"/>
                  <a:ext cx="2448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0555AEB-35D4-73D2-499A-664030A9D0C2}"/>
                    </a:ext>
                  </a:extLst>
                </p14:cNvPr>
                <p14:cNvContentPartPr/>
                <p14:nvPr/>
              </p14:nvContentPartPr>
              <p14:xfrm>
                <a:off x="1184838" y="2355107"/>
                <a:ext cx="438480" cy="3654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0555AEB-35D4-73D2-499A-664030A9D0C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75838" y="2346107"/>
                  <a:ext cx="45612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0DB2837-0EF3-C7BA-A972-519CE4A6132B}"/>
                    </a:ext>
                  </a:extLst>
                </p14:cNvPr>
                <p14:cNvContentPartPr/>
                <p14:nvPr/>
              </p14:nvContentPartPr>
              <p14:xfrm>
                <a:off x="1435398" y="2355827"/>
                <a:ext cx="154800" cy="162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0DB2837-0EF3-C7BA-A972-519CE4A6132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26377" y="2346827"/>
                  <a:ext cx="172481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F497568-87E5-908F-203E-C8E02EDD2FCB}"/>
                    </a:ext>
                  </a:extLst>
                </p14:cNvPr>
                <p14:cNvContentPartPr/>
                <p14:nvPr/>
              </p14:nvContentPartPr>
              <p14:xfrm>
                <a:off x="1258278" y="2374547"/>
                <a:ext cx="292320" cy="2685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F497568-87E5-908F-203E-C8E02EDD2FC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49267" y="2365547"/>
                  <a:ext cx="309982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C96EA76-8DB8-189D-0782-D909D9B66AEA}"/>
                    </a:ext>
                  </a:extLst>
                </p14:cNvPr>
                <p14:cNvContentPartPr/>
                <p14:nvPr/>
              </p14:nvContentPartPr>
              <p14:xfrm>
                <a:off x="1220478" y="2540867"/>
                <a:ext cx="149400" cy="1368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C96EA76-8DB8-189D-0782-D909D9B66AE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11478" y="2531891"/>
                  <a:ext cx="167040" cy="1543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7ADA4D5-DE96-4E84-9105-7E672BB35E4B}"/>
                    </a:ext>
                  </a:extLst>
                </p14:cNvPr>
                <p14:cNvContentPartPr/>
                <p14:nvPr/>
              </p14:nvContentPartPr>
              <p14:xfrm>
                <a:off x="1215798" y="2576507"/>
                <a:ext cx="101520" cy="88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7ADA4D5-DE96-4E84-9105-7E672BB35E4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06798" y="2567507"/>
                  <a:ext cx="119160" cy="10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31A7EEB-AE74-2487-F3F9-9B623873AB6D}"/>
                  </a:ext>
                </a:extLst>
              </p14:cNvPr>
              <p14:cNvContentPartPr/>
              <p14:nvPr/>
            </p14:nvContentPartPr>
            <p14:xfrm>
              <a:off x="8981544" y="1827937"/>
              <a:ext cx="11880" cy="1026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31A7EEB-AE74-2487-F3F9-9B623873AB6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963544" y="1809937"/>
                <a:ext cx="47520" cy="13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C2D39C54-6792-A8C0-3B9A-670690882BFE}"/>
              </a:ext>
            </a:extLst>
          </p:cNvPr>
          <p:cNvGrpSpPr/>
          <p:nvPr/>
        </p:nvGrpSpPr>
        <p:grpSpPr>
          <a:xfrm>
            <a:off x="8475384" y="1649377"/>
            <a:ext cx="811440" cy="823680"/>
            <a:chOff x="8475384" y="1649377"/>
            <a:chExt cx="811440" cy="82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5C7FE9C-CB1D-C41B-6310-632996AB8684}"/>
                    </a:ext>
                  </a:extLst>
                </p14:cNvPr>
                <p14:cNvContentPartPr/>
                <p14:nvPr/>
              </p14:nvContentPartPr>
              <p14:xfrm>
                <a:off x="8487984" y="2139697"/>
                <a:ext cx="386640" cy="3139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5C7FE9C-CB1D-C41B-6310-632996AB868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469984" y="2121697"/>
                  <a:ext cx="4222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A393692-E37D-A5EB-63B6-D94EE83B9B87}"/>
                    </a:ext>
                  </a:extLst>
                </p14:cNvPr>
                <p14:cNvContentPartPr/>
                <p14:nvPr/>
              </p14:nvContentPartPr>
              <p14:xfrm>
                <a:off x="8475384" y="2175697"/>
                <a:ext cx="353880" cy="296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A393692-E37D-A5EB-63B6-D94EE83B9B8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457384" y="2157719"/>
                  <a:ext cx="389520" cy="3318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AC4175B-4CDC-E358-F4FB-843522C0BA25}"/>
                    </a:ext>
                  </a:extLst>
                </p14:cNvPr>
                <p14:cNvContentPartPr/>
                <p14:nvPr/>
              </p14:nvContentPartPr>
              <p14:xfrm>
                <a:off x="8505264" y="2168497"/>
                <a:ext cx="343440" cy="2790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AC4175B-4CDC-E358-F4FB-843522C0BA2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487264" y="2150520"/>
                  <a:ext cx="379080" cy="3145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ED960FC-550D-B40B-4EF8-18701D1D59C7}"/>
                    </a:ext>
                  </a:extLst>
                </p14:cNvPr>
                <p14:cNvContentPartPr/>
                <p14:nvPr/>
              </p14:nvContentPartPr>
              <p14:xfrm>
                <a:off x="8487984" y="2176057"/>
                <a:ext cx="320760" cy="2970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ED960FC-550D-B40B-4EF8-18701D1D59C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470004" y="2158057"/>
                  <a:ext cx="3563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6880CC1-9FA0-4CEB-595A-9433666FF158}"/>
                    </a:ext>
                  </a:extLst>
                </p14:cNvPr>
                <p14:cNvContentPartPr/>
                <p14:nvPr/>
              </p14:nvContentPartPr>
              <p14:xfrm>
                <a:off x="8736024" y="2127817"/>
                <a:ext cx="177480" cy="1422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6880CC1-9FA0-4CEB-595A-9433666FF15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718024" y="2109817"/>
                  <a:ext cx="213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DDED795-47C2-1336-B24E-2B0B595F51AB}"/>
                    </a:ext>
                  </a:extLst>
                </p14:cNvPr>
                <p14:cNvContentPartPr/>
                <p14:nvPr/>
              </p14:nvContentPartPr>
              <p14:xfrm>
                <a:off x="8811624" y="2042497"/>
                <a:ext cx="166320" cy="1526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DDED795-47C2-1336-B24E-2B0B595F51A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793624" y="2024454"/>
                  <a:ext cx="201960" cy="1883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301176B-D0DB-2574-33AA-0C52E3A8B282}"/>
                    </a:ext>
                  </a:extLst>
                </p14:cNvPr>
                <p14:cNvContentPartPr/>
                <p14:nvPr/>
              </p14:nvContentPartPr>
              <p14:xfrm>
                <a:off x="8537664" y="2009737"/>
                <a:ext cx="465480" cy="4068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301176B-D0DB-2574-33AA-0C52E3A8B28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519664" y="1991737"/>
                  <a:ext cx="5011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1BB63A9-BB92-F2F1-77E8-56D5F7B40FBE}"/>
                    </a:ext>
                  </a:extLst>
                </p14:cNvPr>
                <p14:cNvContentPartPr/>
                <p14:nvPr/>
              </p14:nvContentPartPr>
              <p14:xfrm>
                <a:off x="8969304" y="1807057"/>
                <a:ext cx="16560" cy="1882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1BB63A9-BB92-F2F1-77E8-56D5F7B40FB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951304" y="1789023"/>
                  <a:ext cx="52200" cy="2239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DC2ACCF-5049-3131-FDBE-96F85BF85B02}"/>
                    </a:ext>
                  </a:extLst>
                </p14:cNvPr>
                <p14:cNvContentPartPr/>
                <p14:nvPr/>
              </p14:nvContentPartPr>
              <p14:xfrm>
                <a:off x="8988024" y="1984897"/>
                <a:ext cx="171360" cy="241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DC2ACCF-5049-3131-FDBE-96F85BF85B0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970024" y="1967162"/>
                  <a:ext cx="207000" cy="592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C899AA9-A84B-4471-A89D-D872544BD13F}"/>
                    </a:ext>
                  </a:extLst>
                </p14:cNvPr>
                <p14:cNvContentPartPr/>
                <p14:nvPr/>
              </p14:nvContentPartPr>
              <p14:xfrm>
                <a:off x="9036264" y="2008297"/>
                <a:ext cx="112680" cy="61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C899AA9-A84B-4471-A89D-D872544BD13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018264" y="1991297"/>
                  <a:ext cx="148320" cy="397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5F8A4CE-CA53-C18D-D63A-B7AA0934BF1E}"/>
                    </a:ext>
                  </a:extLst>
                </p14:cNvPr>
                <p14:cNvContentPartPr/>
                <p14:nvPr/>
              </p14:nvContentPartPr>
              <p14:xfrm>
                <a:off x="9119424" y="1967257"/>
                <a:ext cx="87840" cy="313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5F8A4CE-CA53-C18D-D63A-B7AA0934BF1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101350" y="1949257"/>
                  <a:ext cx="123627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6E9F45F-9CDE-23EC-813B-CEE72C79C92C}"/>
                    </a:ext>
                  </a:extLst>
                </p14:cNvPr>
                <p14:cNvContentPartPr/>
                <p14:nvPr/>
              </p14:nvContentPartPr>
              <p14:xfrm>
                <a:off x="8976144" y="1649377"/>
                <a:ext cx="97920" cy="1666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6E9F45F-9CDE-23EC-813B-CEE72C79C92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958144" y="1631377"/>
                  <a:ext cx="133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7A5CB90-67D8-A0D7-FC7F-D936ABAA4A4E}"/>
                    </a:ext>
                  </a:extLst>
                </p14:cNvPr>
                <p14:cNvContentPartPr/>
                <p14:nvPr/>
              </p14:nvContentPartPr>
              <p14:xfrm>
                <a:off x="9199704" y="1789057"/>
                <a:ext cx="55080" cy="1537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7A5CB90-67D8-A0D7-FC7F-D936ABAA4A4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181704" y="1771057"/>
                  <a:ext cx="907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FC25092-1BC7-9FEE-96A7-C6B7D7F9BE06}"/>
                    </a:ext>
                  </a:extLst>
                </p14:cNvPr>
                <p14:cNvContentPartPr/>
                <p14:nvPr/>
              </p14:nvContentPartPr>
              <p14:xfrm>
                <a:off x="9222384" y="1806697"/>
                <a:ext cx="46080" cy="990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FC25092-1BC7-9FEE-96A7-C6B7D7F9BE0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204384" y="1788697"/>
                  <a:ext cx="81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18144C5-B50C-2469-766E-3B668E1A0CAB}"/>
                    </a:ext>
                  </a:extLst>
                </p14:cNvPr>
                <p14:cNvContentPartPr/>
                <p14:nvPr/>
              </p14:nvContentPartPr>
              <p14:xfrm>
                <a:off x="9222024" y="1775017"/>
                <a:ext cx="64800" cy="1396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18144C5-B50C-2469-766E-3B668E1A0CA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204024" y="1757017"/>
                  <a:ext cx="1004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20B5083-29AA-831E-F3AF-00876445A603}"/>
                    </a:ext>
                  </a:extLst>
                </p14:cNvPr>
                <p14:cNvContentPartPr/>
                <p14:nvPr/>
              </p14:nvContentPartPr>
              <p14:xfrm>
                <a:off x="9219504" y="1803457"/>
                <a:ext cx="61200" cy="1357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20B5083-29AA-831E-F3AF-00876445A60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201609" y="1785409"/>
                  <a:ext cx="96632" cy="17145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854042C-A7C3-1B48-51CB-EB521739AFBD}"/>
              </a:ext>
            </a:extLst>
          </p:cNvPr>
          <p:cNvGrpSpPr/>
          <p:nvPr/>
        </p:nvGrpSpPr>
        <p:grpSpPr>
          <a:xfrm>
            <a:off x="8721624" y="1529857"/>
            <a:ext cx="580320" cy="338400"/>
            <a:chOff x="8721624" y="1529857"/>
            <a:chExt cx="580320" cy="33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F91D7AA-9A14-189F-5B67-82849BD9F372}"/>
                    </a:ext>
                  </a:extLst>
                </p14:cNvPr>
                <p14:cNvContentPartPr/>
                <p14:nvPr/>
              </p14:nvContentPartPr>
              <p14:xfrm>
                <a:off x="9027264" y="1811737"/>
                <a:ext cx="68040" cy="399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F91D7AA-9A14-189F-5B67-82849BD9F37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009264" y="1793737"/>
                  <a:ext cx="1036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04C164E-56D2-22A0-51EF-42EDE9BB4A13}"/>
                    </a:ext>
                  </a:extLst>
                </p14:cNvPr>
                <p14:cNvContentPartPr/>
                <p14:nvPr/>
              </p14:nvContentPartPr>
              <p14:xfrm>
                <a:off x="8778864" y="1666657"/>
                <a:ext cx="163080" cy="1008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04C164E-56D2-22A0-51EF-42EDE9BB4A1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760864" y="1648657"/>
                  <a:ext cx="198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253B7B1-0FE4-F306-9886-A8D490738555}"/>
                    </a:ext>
                  </a:extLst>
                </p14:cNvPr>
                <p14:cNvContentPartPr/>
                <p14:nvPr/>
              </p14:nvContentPartPr>
              <p14:xfrm>
                <a:off x="9085944" y="1529857"/>
                <a:ext cx="208440" cy="3384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253B7B1-0FE4-F306-9886-A8D49073855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067944" y="1511857"/>
                  <a:ext cx="24408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C1297D1-6289-4203-5239-7CAB63DF9F56}"/>
                    </a:ext>
                  </a:extLst>
                </p14:cNvPr>
                <p14:cNvContentPartPr/>
                <p14:nvPr/>
              </p14:nvContentPartPr>
              <p14:xfrm>
                <a:off x="9255864" y="1551097"/>
                <a:ext cx="46080" cy="727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C1297D1-6289-4203-5239-7CAB63DF9F5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237864" y="1533097"/>
                  <a:ext cx="817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BC918CD-474B-C652-82F0-7CCF2F5EB48D}"/>
                    </a:ext>
                  </a:extLst>
                </p14:cNvPr>
                <p14:cNvContentPartPr/>
                <p14:nvPr/>
              </p14:nvContentPartPr>
              <p14:xfrm>
                <a:off x="9036984" y="1826857"/>
                <a:ext cx="34920" cy="356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BC918CD-474B-C652-82F0-7CCF2F5EB48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018984" y="1808857"/>
                  <a:ext cx="705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3001A01-710B-219C-7517-85FB458F2B6D}"/>
                    </a:ext>
                  </a:extLst>
                </p14:cNvPr>
                <p14:cNvContentPartPr/>
                <p14:nvPr/>
              </p14:nvContentPartPr>
              <p14:xfrm>
                <a:off x="8769504" y="1663417"/>
                <a:ext cx="96120" cy="633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3001A01-710B-219C-7517-85FB458F2B6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751504" y="1645417"/>
                  <a:ext cx="1317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3EEBABB-145F-9103-4C6C-0E9D98CBC485}"/>
                    </a:ext>
                  </a:extLst>
                </p14:cNvPr>
                <p14:cNvContentPartPr/>
                <p14:nvPr/>
              </p14:nvContentPartPr>
              <p14:xfrm>
                <a:off x="8795424" y="1681417"/>
                <a:ext cx="135720" cy="763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3EEBABB-145F-9103-4C6C-0E9D98CBC48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777472" y="1663332"/>
                  <a:ext cx="171266" cy="1121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5232864-5264-D37C-1982-590268731447}"/>
                    </a:ext>
                  </a:extLst>
                </p14:cNvPr>
                <p14:cNvContentPartPr/>
                <p14:nvPr/>
              </p14:nvContentPartPr>
              <p14:xfrm>
                <a:off x="8790384" y="1677457"/>
                <a:ext cx="141480" cy="756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5232864-5264-D37C-1982-59026873144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772384" y="1659457"/>
                  <a:ext cx="177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30E23DC-D5E0-65F7-CF52-3C43F3C053B1}"/>
                    </a:ext>
                  </a:extLst>
                </p14:cNvPr>
                <p14:cNvContentPartPr/>
                <p14:nvPr/>
              </p14:nvContentPartPr>
              <p14:xfrm>
                <a:off x="8721624" y="1628137"/>
                <a:ext cx="69840" cy="518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30E23DC-D5E0-65F7-CF52-3C43F3C053B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703624" y="1610137"/>
                  <a:ext cx="10548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C11DEF2-5BD6-27FB-359E-6058A4D28EE1}"/>
              </a:ext>
            </a:extLst>
          </p:cNvPr>
          <p:cNvGrpSpPr/>
          <p:nvPr/>
        </p:nvGrpSpPr>
        <p:grpSpPr>
          <a:xfrm>
            <a:off x="7648824" y="2888137"/>
            <a:ext cx="325800" cy="272520"/>
            <a:chOff x="7648824" y="2888137"/>
            <a:chExt cx="325800" cy="27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5683A10-654F-6988-6693-0F4EC77FEC9D}"/>
                    </a:ext>
                  </a:extLst>
                </p14:cNvPr>
                <p14:cNvContentPartPr/>
                <p14:nvPr/>
              </p14:nvContentPartPr>
              <p14:xfrm>
                <a:off x="7713624" y="2943937"/>
                <a:ext cx="226800" cy="1836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5683A10-654F-6988-6693-0F4EC77FEC9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695624" y="2925937"/>
                  <a:ext cx="2624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BB814FB-E084-0934-DC40-D29882C4158D}"/>
                    </a:ext>
                  </a:extLst>
                </p14:cNvPr>
                <p14:cNvContentPartPr/>
                <p14:nvPr/>
              </p14:nvContentPartPr>
              <p14:xfrm>
                <a:off x="7895784" y="3094417"/>
                <a:ext cx="78840" cy="662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BB814FB-E084-0934-DC40-D29882C4158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77784" y="3076417"/>
                  <a:ext cx="1144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7DDC96C-3C98-21F2-123C-C2523BECBF47}"/>
                    </a:ext>
                  </a:extLst>
                </p14:cNvPr>
                <p14:cNvContentPartPr/>
                <p14:nvPr/>
              </p14:nvContentPartPr>
              <p14:xfrm>
                <a:off x="7659984" y="2888137"/>
                <a:ext cx="66600" cy="608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7DDC96C-3C98-21F2-123C-C2523BECBF4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41984" y="2870137"/>
                  <a:ext cx="102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C25ADDD-DF3D-EF09-E18B-C2CCAD3BA0E1}"/>
                    </a:ext>
                  </a:extLst>
                </p14:cNvPr>
                <p14:cNvContentPartPr/>
                <p14:nvPr/>
              </p14:nvContentPartPr>
              <p14:xfrm>
                <a:off x="7686264" y="2895697"/>
                <a:ext cx="23040" cy="410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C25ADDD-DF3D-EF09-E18B-C2CCAD3BA0E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668264" y="2877697"/>
                  <a:ext cx="58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12B1166-E2F9-231D-BFAD-8D6F0B4135E4}"/>
                    </a:ext>
                  </a:extLst>
                </p14:cNvPr>
                <p14:cNvContentPartPr/>
                <p14:nvPr/>
              </p14:nvContentPartPr>
              <p14:xfrm>
                <a:off x="7677984" y="2899297"/>
                <a:ext cx="27360" cy="428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12B1166-E2F9-231D-BFAD-8D6F0B4135E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659984" y="2881297"/>
                  <a:ext cx="63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A49D07F-C1F0-2890-3B80-BA66A53ED885}"/>
                    </a:ext>
                  </a:extLst>
                </p14:cNvPr>
                <p14:cNvContentPartPr/>
                <p14:nvPr/>
              </p14:nvContentPartPr>
              <p14:xfrm>
                <a:off x="7648824" y="2904697"/>
                <a:ext cx="32760" cy="594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A49D07F-C1F0-2890-3B80-BA66A53ED88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630824" y="2886697"/>
                  <a:ext cx="6840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4252E07-B014-BBBF-4C9E-137335D65B86}"/>
              </a:ext>
            </a:extLst>
          </p:cNvPr>
          <p:cNvGrpSpPr/>
          <p:nvPr/>
        </p:nvGrpSpPr>
        <p:grpSpPr>
          <a:xfrm>
            <a:off x="8430024" y="2182177"/>
            <a:ext cx="338040" cy="313560"/>
            <a:chOff x="8430024" y="2182177"/>
            <a:chExt cx="338040" cy="31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6ED7A08-AC62-13CB-3817-9E83DCC55A0D}"/>
                    </a:ext>
                  </a:extLst>
                </p14:cNvPr>
                <p14:cNvContentPartPr/>
                <p14:nvPr/>
              </p14:nvContentPartPr>
              <p14:xfrm>
                <a:off x="8478264" y="2217097"/>
                <a:ext cx="266040" cy="2167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6ED7A08-AC62-13CB-3817-9E83DCC55A0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460264" y="2199097"/>
                  <a:ext cx="3016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7D7C646-6037-611F-2033-B62B815D4296}"/>
                    </a:ext>
                  </a:extLst>
                </p14:cNvPr>
                <p14:cNvContentPartPr/>
                <p14:nvPr/>
              </p14:nvContentPartPr>
              <p14:xfrm>
                <a:off x="8695344" y="2416177"/>
                <a:ext cx="72720" cy="795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7D7C646-6037-611F-2033-B62B815D429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677344" y="2398177"/>
                  <a:ext cx="1083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F07C1F3-E33F-8260-8F8D-CEAA6900C5D3}"/>
                    </a:ext>
                  </a:extLst>
                </p14:cNvPr>
                <p14:cNvContentPartPr/>
                <p14:nvPr/>
              </p14:nvContentPartPr>
              <p14:xfrm>
                <a:off x="8430024" y="2182177"/>
                <a:ext cx="61560" cy="518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F07C1F3-E33F-8260-8F8D-CEAA6900C5D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412024" y="2164177"/>
                  <a:ext cx="972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5B1AFD7-4DE2-8258-DAA3-6F91143375E5}"/>
                    </a:ext>
                  </a:extLst>
                </p14:cNvPr>
                <p14:cNvContentPartPr/>
                <p14:nvPr/>
              </p14:nvContentPartPr>
              <p14:xfrm>
                <a:off x="8475384" y="2185777"/>
                <a:ext cx="14040" cy="572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5B1AFD7-4DE2-8258-DAA3-6F91143375E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457834" y="2167777"/>
                  <a:ext cx="48789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54A18FF-8DB5-7166-F40E-ED1F3A05AF8C}"/>
                    </a:ext>
                  </a:extLst>
                </p14:cNvPr>
                <p14:cNvContentPartPr/>
                <p14:nvPr/>
              </p14:nvContentPartPr>
              <p14:xfrm>
                <a:off x="8431104" y="2193697"/>
                <a:ext cx="43560" cy="518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54A18FF-8DB5-7166-F40E-ED1F3A05AF8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413104" y="2175697"/>
                  <a:ext cx="792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BC5DADB-9269-FBAF-D583-64EED29905DC}"/>
                    </a:ext>
                  </a:extLst>
                </p14:cNvPr>
                <p14:cNvContentPartPr/>
                <p14:nvPr/>
              </p14:nvContentPartPr>
              <p14:xfrm>
                <a:off x="8442264" y="2203057"/>
                <a:ext cx="27720" cy="122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BC5DADB-9269-FBAF-D583-64EED29905D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424264" y="2185057"/>
                  <a:ext cx="6336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721393ED-043D-8705-F1A9-0BFCD13EE712}"/>
                  </a:ext>
                </a:extLst>
              </p14:cNvPr>
              <p14:cNvContentPartPr/>
              <p14:nvPr/>
            </p14:nvContentPartPr>
            <p14:xfrm>
              <a:off x="7477752" y="4759594"/>
              <a:ext cx="42480" cy="165312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721393ED-043D-8705-F1A9-0BFCD13EE71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59752" y="4741594"/>
                <a:ext cx="78120" cy="168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92BE0E49-EBAC-BF6E-D07A-5F6C1CF490A0}"/>
                  </a:ext>
                </a:extLst>
              </p14:cNvPr>
              <p14:cNvContentPartPr/>
              <p14:nvPr/>
            </p14:nvContentPartPr>
            <p14:xfrm>
              <a:off x="7497192" y="6354034"/>
              <a:ext cx="2008080" cy="6444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92BE0E49-EBAC-BF6E-D07A-5F6C1CF490A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79192" y="6336034"/>
                <a:ext cx="204372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18DE09E0-EA63-CCA5-53FB-A63447C22C3C}"/>
                  </a:ext>
                </a:extLst>
              </p14:cNvPr>
              <p14:cNvContentPartPr/>
              <p14:nvPr/>
            </p14:nvContentPartPr>
            <p14:xfrm>
              <a:off x="7492512" y="6351874"/>
              <a:ext cx="2017800" cy="5436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18DE09E0-EA63-CCA5-53FB-A63447C22C3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74512" y="6333874"/>
                <a:ext cx="20534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71F0CE7B-DBB1-DB57-41FD-4F012BFF7472}"/>
                  </a:ext>
                </a:extLst>
              </p14:cNvPr>
              <p14:cNvContentPartPr/>
              <p14:nvPr/>
            </p14:nvContentPartPr>
            <p14:xfrm>
              <a:off x="7595256" y="5725162"/>
              <a:ext cx="651240" cy="57672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71F0CE7B-DBB1-DB57-41FD-4F012BFF747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86256" y="5716168"/>
                <a:ext cx="668880" cy="594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F51BD52E-0584-D29C-3133-0266F350D0BA}"/>
                  </a:ext>
                </a:extLst>
              </p14:cNvPr>
              <p14:cNvContentPartPr/>
              <p14:nvPr/>
            </p14:nvContentPartPr>
            <p14:xfrm>
              <a:off x="8231736" y="5561002"/>
              <a:ext cx="222840" cy="24084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F51BD52E-0584-D29C-3133-0266F350D0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22736" y="5551989"/>
                <a:ext cx="240480" cy="258506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D0B4AE0-470F-BD0D-3C50-30C89B922AD0}"/>
              </a:ext>
            </a:extLst>
          </p:cNvPr>
          <p:cNvGrpSpPr/>
          <p:nvPr/>
        </p:nvGrpSpPr>
        <p:grpSpPr>
          <a:xfrm>
            <a:off x="7415256" y="5958802"/>
            <a:ext cx="612720" cy="588240"/>
            <a:chOff x="1010598" y="2355107"/>
            <a:chExt cx="612720" cy="58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D2301AF-F45F-BCDB-E359-1F4975877332}"/>
                    </a:ext>
                  </a:extLst>
                </p14:cNvPr>
                <p14:cNvContentPartPr/>
                <p14:nvPr/>
              </p14:nvContentPartPr>
              <p14:xfrm>
                <a:off x="1010598" y="2648147"/>
                <a:ext cx="227160" cy="2952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D2301AF-F45F-BCDB-E359-1F497587733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01598" y="2639147"/>
                  <a:ext cx="2448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DCDFEFB-8E42-27BF-805F-18E74658D4BC}"/>
                    </a:ext>
                  </a:extLst>
                </p14:cNvPr>
                <p14:cNvContentPartPr/>
                <p14:nvPr/>
              </p14:nvContentPartPr>
              <p14:xfrm>
                <a:off x="1184838" y="2355107"/>
                <a:ext cx="438480" cy="3654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DCDFEFB-8E42-27BF-805F-18E74658D4B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75838" y="2346107"/>
                  <a:ext cx="45612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2B8E9B0-9CED-9305-FBF8-835145039E47}"/>
                    </a:ext>
                  </a:extLst>
                </p14:cNvPr>
                <p14:cNvContentPartPr/>
                <p14:nvPr/>
              </p14:nvContentPartPr>
              <p14:xfrm>
                <a:off x="1435398" y="2355827"/>
                <a:ext cx="154800" cy="1623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2B8E9B0-9CED-9305-FBF8-835145039E4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26377" y="2346827"/>
                  <a:ext cx="172481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AE0C479-BE70-4968-2CB8-C7549ADA87A7}"/>
                    </a:ext>
                  </a:extLst>
                </p14:cNvPr>
                <p14:cNvContentPartPr/>
                <p14:nvPr/>
              </p14:nvContentPartPr>
              <p14:xfrm>
                <a:off x="1258278" y="2374547"/>
                <a:ext cx="292320" cy="2685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AE0C479-BE70-4968-2CB8-C7549ADA87A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49267" y="2365547"/>
                  <a:ext cx="309982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2BA597A-50EE-750D-FD34-1881B952DF08}"/>
                    </a:ext>
                  </a:extLst>
                </p14:cNvPr>
                <p14:cNvContentPartPr/>
                <p14:nvPr/>
              </p14:nvContentPartPr>
              <p14:xfrm>
                <a:off x="1220478" y="2540867"/>
                <a:ext cx="149400" cy="1368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2BA597A-50EE-750D-FD34-1881B952DF0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11478" y="2531891"/>
                  <a:ext cx="167040" cy="1543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49B6BB9-5CDF-0E7F-E0D4-3480081E5A12}"/>
                    </a:ext>
                  </a:extLst>
                </p14:cNvPr>
                <p14:cNvContentPartPr/>
                <p14:nvPr/>
              </p14:nvContentPartPr>
              <p14:xfrm>
                <a:off x="1215798" y="2576507"/>
                <a:ext cx="101520" cy="889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49B6BB9-5CDF-0E7F-E0D4-3480081E5A1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06798" y="2567507"/>
                  <a:ext cx="11916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5AB4B23-BFDE-D7B9-5764-B870C8A258C5}"/>
              </a:ext>
            </a:extLst>
          </p:cNvPr>
          <p:cNvGrpSpPr/>
          <p:nvPr/>
        </p:nvGrpSpPr>
        <p:grpSpPr>
          <a:xfrm rot="16200000">
            <a:off x="7792428" y="5114639"/>
            <a:ext cx="527760" cy="463320"/>
            <a:chOff x="8475384" y="2009737"/>
            <a:chExt cx="527760" cy="46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76697DA-FEE3-226A-12B4-22C95C78CC19}"/>
                    </a:ext>
                  </a:extLst>
                </p14:cNvPr>
                <p14:cNvContentPartPr/>
                <p14:nvPr/>
              </p14:nvContentPartPr>
              <p14:xfrm>
                <a:off x="8487984" y="2139697"/>
                <a:ext cx="386640" cy="3139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76697DA-FEE3-226A-12B4-22C95C78CC1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469984" y="2121697"/>
                  <a:ext cx="4222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564C4BC-A77B-E32F-06B1-E469DB4E3CC0}"/>
                    </a:ext>
                  </a:extLst>
                </p14:cNvPr>
                <p14:cNvContentPartPr/>
                <p14:nvPr/>
              </p14:nvContentPartPr>
              <p14:xfrm>
                <a:off x="8475384" y="2175697"/>
                <a:ext cx="353880" cy="2962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564C4BC-A77B-E32F-06B1-E469DB4E3CC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457384" y="2157719"/>
                  <a:ext cx="389520" cy="3318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5D67B07-7D38-61FF-E3DB-870CA8B066B9}"/>
                    </a:ext>
                  </a:extLst>
                </p14:cNvPr>
                <p14:cNvContentPartPr/>
                <p14:nvPr/>
              </p14:nvContentPartPr>
              <p14:xfrm>
                <a:off x="8505264" y="2168497"/>
                <a:ext cx="343440" cy="2790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5D67B07-7D38-61FF-E3DB-870CA8B066B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487264" y="2150520"/>
                  <a:ext cx="379080" cy="3145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4434554-05B9-900A-C9C0-BB6DB2A4B477}"/>
                    </a:ext>
                  </a:extLst>
                </p14:cNvPr>
                <p14:cNvContentPartPr/>
                <p14:nvPr/>
              </p14:nvContentPartPr>
              <p14:xfrm>
                <a:off x="8487984" y="2176057"/>
                <a:ext cx="320760" cy="2970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4434554-05B9-900A-C9C0-BB6DB2A4B47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470004" y="2158057"/>
                  <a:ext cx="3563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1821377-7171-A4A0-8F1D-FA2D71D1211C}"/>
                    </a:ext>
                  </a:extLst>
                </p14:cNvPr>
                <p14:cNvContentPartPr/>
                <p14:nvPr/>
              </p14:nvContentPartPr>
              <p14:xfrm>
                <a:off x="8736024" y="2127817"/>
                <a:ext cx="177480" cy="1422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1821377-7171-A4A0-8F1D-FA2D71D1211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718024" y="2109817"/>
                  <a:ext cx="213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30B0CB8-6D28-EC7B-CBF5-3A6C89730B64}"/>
                    </a:ext>
                  </a:extLst>
                </p14:cNvPr>
                <p14:cNvContentPartPr/>
                <p14:nvPr/>
              </p14:nvContentPartPr>
              <p14:xfrm>
                <a:off x="8811624" y="2042497"/>
                <a:ext cx="166320" cy="1526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30B0CB8-6D28-EC7B-CBF5-3A6C89730B6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793624" y="2024454"/>
                  <a:ext cx="201960" cy="1883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8FA2677-48B5-F95E-FDAF-881F7718E9FE}"/>
                    </a:ext>
                  </a:extLst>
                </p14:cNvPr>
                <p14:cNvContentPartPr/>
                <p14:nvPr/>
              </p14:nvContentPartPr>
              <p14:xfrm>
                <a:off x="8537664" y="2009737"/>
                <a:ext cx="465480" cy="4068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8FA2677-48B5-F95E-FDAF-881F7718E9F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519664" y="1991737"/>
                  <a:ext cx="501120" cy="44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C2ECF2BC-ECEF-A773-51AB-4D9B16CEF5C4}"/>
              </a:ext>
            </a:extLst>
          </p:cNvPr>
          <p:cNvGrpSpPr/>
          <p:nvPr/>
        </p:nvGrpSpPr>
        <p:grpSpPr>
          <a:xfrm rot="17186121">
            <a:off x="7380889" y="5111355"/>
            <a:ext cx="220320" cy="139320"/>
            <a:chOff x="8721624" y="1628137"/>
            <a:chExt cx="220320" cy="13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78A1207-FF55-9CCE-ADDB-AEB34905138C}"/>
                    </a:ext>
                  </a:extLst>
                </p14:cNvPr>
                <p14:cNvContentPartPr/>
                <p14:nvPr/>
              </p14:nvContentPartPr>
              <p14:xfrm>
                <a:off x="8778864" y="1666657"/>
                <a:ext cx="163080" cy="1008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78A1207-FF55-9CCE-ADDB-AEB34905138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760864" y="1648657"/>
                  <a:ext cx="198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C844E8C-EB68-C9BF-68C1-D069D1DC9449}"/>
                    </a:ext>
                  </a:extLst>
                </p14:cNvPr>
                <p14:cNvContentPartPr/>
                <p14:nvPr/>
              </p14:nvContentPartPr>
              <p14:xfrm>
                <a:off x="8769504" y="1663417"/>
                <a:ext cx="96120" cy="633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C844E8C-EB68-C9BF-68C1-D069D1DC944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751504" y="1645417"/>
                  <a:ext cx="1317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8DC9D55-6605-2633-C0FF-A1DD14ECC01B}"/>
                    </a:ext>
                  </a:extLst>
                </p14:cNvPr>
                <p14:cNvContentPartPr/>
                <p14:nvPr/>
              </p14:nvContentPartPr>
              <p14:xfrm>
                <a:off x="8795424" y="1681417"/>
                <a:ext cx="135720" cy="763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8DC9D55-6605-2633-C0FF-A1DD14ECC01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777472" y="1663332"/>
                  <a:ext cx="171266" cy="1121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3F4F4DC-F5EE-98DB-68C7-7E5DEE4E5384}"/>
                    </a:ext>
                  </a:extLst>
                </p14:cNvPr>
                <p14:cNvContentPartPr/>
                <p14:nvPr/>
              </p14:nvContentPartPr>
              <p14:xfrm>
                <a:off x="8790384" y="1677457"/>
                <a:ext cx="141480" cy="756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3F4F4DC-F5EE-98DB-68C7-7E5DEE4E538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772384" y="1659457"/>
                  <a:ext cx="177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8CCAC2B-31FF-52CC-D709-A9C774F3524B}"/>
                    </a:ext>
                  </a:extLst>
                </p14:cNvPr>
                <p14:cNvContentPartPr/>
                <p14:nvPr/>
              </p14:nvContentPartPr>
              <p14:xfrm>
                <a:off x="8721624" y="1628137"/>
                <a:ext cx="69840" cy="518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8CCAC2B-31FF-52CC-D709-A9C774F3524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703624" y="1610137"/>
                  <a:ext cx="10548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C1C8C292-AADE-2050-3A2B-D7DF932C47EE}"/>
              </a:ext>
            </a:extLst>
          </p:cNvPr>
          <p:cNvGrpSpPr/>
          <p:nvPr/>
        </p:nvGrpSpPr>
        <p:grpSpPr>
          <a:xfrm>
            <a:off x="7584528" y="6006179"/>
            <a:ext cx="325800" cy="272520"/>
            <a:chOff x="7648824" y="2888137"/>
            <a:chExt cx="325800" cy="27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5E87FAE-5FE7-9CF7-BF1B-1196BF1A8420}"/>
                    </a:ext>
                  </a:extLst>
                </p14:cNvPr>
                <p14:cNvContentPartPr/>
                <p14:nvPr/>
              </p14:nvContentPartPr>
              <p14:xfrm>
                <a:off x="7713624" y="2943937"/>
                <a:ext cx="226800" cy="1836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5E87FAE-5FE7-9CF7-BF1B-1196BF1A842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695624" y="2925937"/>
                  <a:ext cx="2624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37383BC-C3DB-3C74-B17E-2E37872C65F8}"/>
                    </a:ext>
                  </a:extLst>
                </p14:cNvPr>
                <p14:cNvContentPartPr/>
                <p14:nvPr/>
              </p14:nvContentPartPr>
              <p14:xfrm>
                <a:off x="7895784" y="3094417"/>
                <a:ext cx="78840" cy="662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37383BC-C3DB-3C74-B17E-2E37872C65F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77784" y="3076417"/>
                  <a:ext cx="1144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C7DACBF-7F4C-0587-555E-B7F24F932ED3}"/>
                    </a:ext>
                  </a:extLst>
                </p14:cNvPr>
                <p14:cNvContentPartPr/>
                <p14:nvPr/>
              </p14:nvContentPartPr>
              <p14:xfrm>
                <a:off x="7659984" y="2888137"/>
                <a:ext cx="66600" cy="608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C7DACBF-7F4C-0587-555E-B7F24F932ED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41984" y="2870137"/>
                  <a:ext cx="102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A0EDF46-ECE2-3764-29E7-1C25FEF9D1FF}"/>
                    </a:ext>
                  </a:extLst>
                </p14:cNvPr>
                <p14:cNvContentPartPr/>
                <p14:nvPr/>
              </p14:nvContentPartPr>
              <p14:xfrm>
                <a:off x="7686264" y="2895697"/>
                <a:ext cx="23040" cy="410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A0EDF46-ECE2-3764-29E7-1C25FEF9D1F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668264" y="2877697"/>
                  <a:ext cx="58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7497F8E-953F-B6B6-DF44-4CCFFE693287}"/>
                    </a:ext>
                  </a:extLst>
                </p14:cNvPr>
                <p14:cNvContentPartPr/>
                <p14:nvPr/>
              </p14:nvContentPartPr>
              <p14:xfrm>
                <a:off x="7677984" y="2899297"/>
                <a:ext cx="27360" cy="428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7497F8E-953F-B6B6-DF44-4CCFFE69328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659984" y="2881297"/>
                  <a:ext cx="63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9291F31-A53E-4D5B-0952-6CFF0F80E564}"/>
                    </a:ext>
                  </a:extLst>
                </p14:cNvPr>
                <p14:cNvContentPartPr/>
                <p14:nvPr/>
              </p14:nvContentPartPr>
              <p14:xfrm>
                <a:off x="7648824" y="2904697"/>
                <a:ext cx="32760" cy="594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9291F31-A53E-4D5B-0952-6CFF0F80E56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630824" y="2886697"/>
                  <a:ext cx="6840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C3387BB-063E-8C3A-426C-86CD138DB637}"/>
              </a:ext>
            </a:extLst>
          </p:cNvPr>
          <p:cNvGrpSpPr/>
          <p:nvPr/>
        </p:nvGrpSpPr>
        <p:grpSpPr>
          <a:xfrm rot="16200000">
            <a:off x="8062968" y="5385526"/>
            <a:ext cx="338040" cy="313560"/>
            <a:chOff x="8430024" y="2182177"/>
            <a:chExt cx="338040" cy="31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5D752D9-F3ED-8A4B-E352-616EBDD6D954}"/>
                    </a:ext>
                  </a:extLst>
                </p14:cNvPr>
                <p14:cNvContentPartPr/>
                <p14:nvPr/>
              </p14:nvContentPartPr>
              <p14:xfrm>
                <a:off x="8478264" y="2217097"/>
                <a:ext cx="266040" cy="2167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5D752D9-F3ED-8A4B-E352-616EBDD6D95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460264" y="2199097"/>
                  <a:ext cx="3016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44DF061-E275-5D58-EA91-45AC9545966D}"/>
                    </a:ext>
                  </a:extLst>
                </p14:cNvPr>
                <p14:cNvContentPartPr/>
                <p14:nvPr/>
              </p14:nvContentPartPr>
              <p14:xfrm>
                <a:off x="8695344" y="2416177"/>
                <a:ext cx="72720" cy="795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44DF061-E275-5D58-EA91-45AC9545966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677344" y="2398177"/>
                  <a:ext cx="1083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F94D3C7-91A8-36B9-756D-9EBB519E0968}"/>
                    </a:ext>
                  </a:extLst>
                </p14:cNvPr>
                <p14:cNvContentPartPr/>
                <p14:nvPr/>
              </p14:nvContentPartPr>
              <p14:xfrm>
                <a:off x="8430024" y="2182177"/>
                <a:ext cx="61560" cy="518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F94D3C7-91A8-36B9-756D-9EBB519E096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412024" y="2164177"/>
                  <a:ext cx="972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32FA48D-CC85-F408-DBD3-510F97B29E28}"/>
                    </a:ext>
                  </a:extLst>
                </p14:cNvPr>
                <p14:cNvContentPartPr/>
                <p14:nvPr/>
              </p14:nvContentPartPr>
              <p14:xfrm>
                <a:off x="8475384" y="2185777"/>
                <a:ext cx="14040" cy="572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32FA48D-CC85-F408-DBD3-510F97B29E2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457834" y="2167777"/>
                  <a:ext cx="48789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2052D09-C86A-FEC8-788F-E6C5C05B9E79}"/>
                    </a:ext>
                  </a:extLst>
                </p14:cNvPr>
                <p14:cNvContentPartPr/>
                <p14:nvPr/>
              </p14:nvContentPartPr>
              <p14:xfrm>
                <a:off x="8431104" y="2193697"/>
                <a:ext cx="43560" cy="518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2052D09-C86A-FEC8-788F-E6C5C05B9E7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413104" y="2175697"/>
                  <a:ext cx="792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7E707B7-68B4-5565-C67A-2E9431B83EC8}"/>
                    </a:ext>
                  </a:extLst>
                </p14:cNvPr>
                <p14:cNvContentPartPr/>
                <p14:nvPr/>
              </p14:nvContentPartPr>
              <p14:xfrm>
                <a:off x="8442264" y="2203057"/>
                <a:ext cx="27720" cy="122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7E707B7-68B4-5565-C67A-2E9431B83EC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424264" y="2185057"/>
                  <a:ext cx="6336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049122A7-2DE8-3E7E-ED7C-301E174E0228}"/>
              </a:ext>
            </a:extLst>
          </p:cNvPr>
          <p:cNvGrpSpPr/>
          <p:nvPr/>
        </p:nvGrpSpPr>
        <p:grpSpPr>
          <a:xfrm>
            <a:off x="7535321" y="4797552"/>
            <a:ext cx="326160" cy="340560"/>
            <a:chOff x="7535321" y="4797552"/>
            <a:chExt cx="326160" cy="34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9F153BF-19A6-5D0A-9297-8656EE92B9DD}"/>
                    </a:ext>
                  </a:extLst>
                </p14:cNvPr>
                <p14:cNvContentPartPr/>
                <p14:nvPr/>
              </p14:nvContentPartPr>
              <p14:xfrm>
                <a:off x="7826561" y="4899072"/>
                <a:ext cx="34920" cy="1702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9F153BF-19A6-5D0A-9297-8656EE92B9D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808561" y="4881072"/>
                  <a:ext cx="70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9A0DF0A-145B-E9C3-456D-418FC760E07C}"/>
                    </a:ext>
                  </a:extLst>
                </p14:cNvPr>
                <p14:cNvContentPartPr/>
                <p14:nvPr/>
              </p14:nvContentPartPr>
              <p14:xfrm>
                <a:off x="7691921" y="4797552"/>
                <a:ext cx="138600" cy="1116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9A0DF0A-145B-E9C3-456D-418FC760E07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673921" y="4779610"/>
                  <a:ext cx="174240" cy="1471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D933CDA-A30A-E4EB-BCB9-24D08C6F20EC}"/>
                    </a:ext>
                  </a:extLst>
                </p14:cNvPr>
                <p14:cNvContentPartPr/>
                <p14:nvPr/>
              </p14:nvContentPartPr>
              <p14:xfrm>
                <a:off x="7659521" y="5105352"/>
                <a:ext cx="137160" cy="288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D933CDA-A30A-E4EB-BCB9-24D08C6F20E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641521" y="5087352"/>
                  <a:ext cx="1728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A0B5F1F-6D11-2A0F-93BB-039D4CEE4B50}"/>
                    </a:ext>
                  </a:extLst>
                </p14:cNvPr>
                <p14:cNvContentPartPr/>
                <p14:nvPr/>
              </p14:nvContentPartPr>
              <p14:xfrm>
                <a:off x="7653401" y="5117592"/>
                <a:ext cx="139680" cy="205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A0B5F1F-6D11-2A0F-93BB-039D4CEE4B5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635401" y="5099592"/>
                  <a:ext cx="175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63B6813-9EED-E253-B246-F50115D40654}"/>
                    </a:ext>
                  </a:extLst>
                </p14:cNvPr>
                <p14:cNvContentPartPr/>
                <p14:nvPr/>
              </p14:nvContentPartPr>
              <p14:xfrm>
                <a:off x="7535321" y="4965312"/>
                <a:ext cx="114840" cy="1148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63B6813-9EED-E253-B246-F50115D4065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517321" y="4947312"/>
                  <a:ext cx="1504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2562B09-2051-1A4A-57BF-67AA0E629517}"/>
                    </a:ext>
                  </a:extLst>
                </p14:cNvPr>
                <p14:cNvContentPartPr/>
                <p14:nvPr/>
              </p14:nvContentPartPr>
              <p14:xfrm>
                <a:off x="7558721" y="4988352"/>
                <a:ext cx="80640" cy="1083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2562B09-2051-1A4A-57BF-67AA0E62951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540721" y="4970352"/>
                  <a:ext cx="116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FB8D4A4-F3EC-4743-B5E4-B0EB274FBD35}"/>
                    </a:ext>
                  </a:extLst>
                </p14:cNvPr>
                <p14:cNvContentPartPr/>
                <p14:nvPr/>
              </p14:nvContentPartPr>
              <p14:xfrm>
                <a:off x="7544681" y="5001312"/>
                <a:ext cx="93240" cy="882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FB8D4A4-F3EC-4743-B5E4-B0EB274FBD3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526681" y="4983312"/>
                  <a:ext cx="1288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0DEA97D-73F5-2CDC-6300-E1C99A23FFA9}"/>
                    </a:ext>
                  </a:extLst>
                </p14:cNvPr>
                <p14:cNvContentPartPr/>
                <p14:nvPr/>
              </p14:nvContentPartPr>
              <p14:xfrm>
                <a:off x="7551521" y="4967112"/>
                <a:ext cx="102960" cy="1292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0DEA97D-73F5-2CDC-6300-E1C99A23FFA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533521" y="4949112"/>
                  <a:ext cx="1386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238211C-E9E7-6678-1FAD-034EC6A480A2}"/>
                    </a:ext>
                  </a:extLst>
                </p14:cNvPr>
                <p14:cNvContentPartPr/>
                <p14:nvPr/>
              </p14:nvContentPartPr>
              <p14:xfrm>
                <a:off x="7567001" y="4991952"/>
                <a:ext cx="78120" cy="1094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238211C-E9E7-6678-1FAD-034EC6A480A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548918" y="4973952"/>
                  <a:ext cx="113925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58D3901-C39B-2847-4A19-62DB31CE9007}"/>
                    </a:ext>
                  </a:extLst>
                </p14:cNvPr>
                <p14:cNvContentPartPr/>
                <p14:nvPr/>
              </p14:nvContentPartPr>
              <p14:xfrm>
                <a:off x="7564121" y="5017512"/>
                <a:ext cx="56520" cy="716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58D3901-C39B-2847-4A19-62DB31CE900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546235" y="4999602"/>
                  <a:ext cx="91934" cy="10710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007D9B83-ED50-7251-E299-4440CB885454}"/>
              </a:ext>
            </a:extLst>
          </p:cNvPr>
          <p:cNvGrpSpPr/>
          <p:nvPr/>
        </p:nvGrpSpPr>
        <p:grpSpPr>
          <a:xfrm>
            <a:off x="7428041" y="4730952"/>
            <a:ext cx="272880" cy="294840"/>
            <a:chOff x="7428041" y="4730952"/>
            <a:chExt cx="272880" cy="29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D525D8A-43B7-1FAC-4871-DE64211A7EE8}"/>
                    </a:ext>
                  </a:extLst>
                </p14:cNvPr>
                <p14:cNvContentPartPr/>
                <p14:nvPr/>
              </p14:nvContentPartPr>
              <p14:xfrm>
                <a:off x="7428041" y="4730952"/>
                <a:ext cx="272880" cy="2534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D525D8A-43B7-1FAC-4871-DE64211A7EE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410017" y="4712952"/>
                  <a:ext cx="308567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4AD6F13-E9EC-32D3-389B-EFFFC61F59C9}"/>
                    </a:ext>
                  </a:extLst>
                </p14:cNvPr>
                <p14:cNvContentPartPr/>
                <p14:nvPr/>
              </p14:nvContentPartPr>
              <p14:xfrm>
                <a:off x="7657361" y="4996992"/>
                <a:ext cx="34200" cy="288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4AD6F13-E9EC-32D3-389B-EFFFC61F59C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639170" y="4978992"/>
                  <a:ext cx="70219" cy="64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9979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ll the 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166</Words>
  <Application>Microsoft Office PowerPoint</Application>
  <PresentationFormat>Widescreen</PresentationFormat>
  <Paragraphs>48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Times New Roman</vt:lpstr>
      <vt:lpstr>Office Theme</vt:lpstr>
      <vt:lpstr>ECE4560 – Introduction to Automation and Robotics</vt:lpstr>
      <vt:lpstr>Example: Planar RRRP</vt:lpstr>
      <vt:lpstr>Example: Planar PRP</vt:lpstr>
      <vt:lpstr>Example: Planar PRP</vt:lpstr>
      <vt:lpstr>Example: Planar RR</vt:lpstr>
      <vt:lpstr>Example: Planar RR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ECE6554 – Adaptive Control</dc:title>
  <dc:creator>Vela, Patricio A</dc:creator>
  <cp:lastModifiedBy>Vela, Patricio A</cp:lastModifiedBy>
  <cp:revision>2</cp:revision>
  <dcterms:created xsi:type="dcterms:W3CDTF">2022-02-10T18:24:37Z</dcterms:created>
  <dcterms:modified xsi:type="dcterms:W3CDTF">2023-11-07T23:20:16Z</dcterms:modified>
</cp:coreProperties>
</file>